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Roboto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5.png"/><Relationship Id="rId26" Type="http://schemas.openxmlformats.org/officeDocument/2006/relationships/image" Target="../media/image30.png"/><Relationship Id="rId3" Type="http://schemas.openxmlformats.org/officeDocument/2006/relationships/image" Target="../media/image11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29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28" Type="http://schemas.microsoft.com/office/2007/relationships/hdphoto" Target="../media/hdphoto1.wdp"/><Relationship Id="rId10" Type="http://schemas.openxmlformats.org/officeDocument/2006/relationships/image" Target="../media/image17.png"/><Relationship Id="rId19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.png"/><Relationship Id="rId22" Type="http://schemas.openxmlformats.org/officeDocument/2006/relationships/image" Target="../media/image27.png"/><Relationship Id="rId27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0947" y="196127"/>
            <a:ext cx="527050" cy="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3853" y="2920403"/>
            <a:ext cx="472266" cy="48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2392" y="3028668"/>
            <a:ext cx="263939" cy="263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l="-9770" r="9770"/>
          <a:stretch/>
        </p:blipFill>
        <p:spPr>
          <a:xfrm>
            <a:off x="3024309" y="2166587"/>
            <a:ext cx="889796" cy="809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49702" y="435147"/>
            <a:ext cx="822566" cy="76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4101" y="315590"/>
            <a:ext cx="967629" cy="955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4405818" y="993684"/>
            <a:ext cx="771300" cy="6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2" name="Google Shape;62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53279" y="3090324"/>
            <a:ext cx="233415" cy="23341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827369" y="4398046"/>
            <a:ext cx="85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188418" y="1166126"/>
            <a:ext cx="1292965" cy="95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b="1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Nuvem/Cloud</a:t>
            </a:r>
            <a:endParaRPr sz="1200" b="1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Servidores;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Plataformas;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Sistemas;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Comunicação.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8736919" y="4619071"/>
            <a:ext cx="609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457694" y="5141146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587507" y="3400872"/>
            <a:ext cx="17634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b="1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Empresa e motorista</a:t>
            </a:r>
            <a:endParaRPr sz="1200" b="1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rgbClr val="666666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Recebem alertas sobre  alteração de temperatura  e umidade na carga.</a:t>
            </a:r>
            <a:endParaRPr sz="1200" i="0" u="none" strike="noStrike" cap="none" dirty="0">
              <a:solidFill>
                <a:srgbClr val="666666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>
            <a:off x="-36079" y="114032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3"/>
          <p:cNvCxnSpPr/>
          <p:nvPr/>
        </p:nvCxnSpPr>
        <p:spPr>
          <a:xfrm>
            <a:off x="2881915" y="980998"/>
            <a:ext cx="767700" cy="5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3" name="Google Shape;73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30991" y="2919269"/>
            <a:ext cx="789881" cy="4827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6359708" y="2817932"/>
            <a:ext cx="1763014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rgbClr val="00B0F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T</a:t>
            </a: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ec</a:t>
            </a:r>
            <a:r>
              <a:rPr lang="pt-BR" sz="1200" i="0" u="none" strike="noStrike" cap="none" dirty="0">
                <a:solidFill>
                  <a:srgbClr val="00B0F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X</a:t>
            </a: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analisa os dados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9115" y="2184370"/>
            <a:ext cx="742987" cy="7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1331113" y="986698"/>
            <a:ext cx="17634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Caminhão em</a:t>
            </a:r>
            <a:r>
              <a:rPr lang="pt-BR" sz="12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</a:t>
            </a:r>
            <a:endParaRPr sz="12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transporte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80" name="Google Shape;80;p13" descr="Logotipo&#10;&#10;Descrição gerada automaticament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637045" y="3666997"/>
            <a:ext cx="516631" cy="5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5247060" y="4207494"/>
            <a:ext cx="1296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Conexão</a:t>
            </a:r>
            <a:r>
              <a:rPr lang="pt-BR" sz="12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I</a:t>
            </a: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nternet</a:t>
            </a:r>
            <a:endParaRPr sz="12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82" name="Google Shape;82;p13"/>
          <p:cNvCxnSpPr>
            <a:cxnSpLocks/>
          </p:cNvCxnSpPr>
          <p:nvPr/>
        </p:nvCxnSpPr>
        <p:spPr>
          <a:xfrm rot="-5400000" flipH="1">
            <a:off x="6189965" y="1203384"/>
            <a:ext cx="1218300" cy="810900"/>
          </a:xfrm>
          <a:prstGeom prst="bentConnector3">
            <a:avLst>
              <a:gd name="adj1" fmla="val 560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" name="Google Shape;83;p13"/>
          <p:cNvCxnSpPr>
            <a:cxnSpLocks/>
            <a:stCxn id="74" idx="2"/>
          </p:cNvCxnSpPr>
          <p:nvPr/>
        </p:nvCxnSpPr>
        <p:spPr>
          <a:xfrm rot="5400000">
            <a:off x="6402287" y="3083304"/>
            <a:ext cx="759601" cy="918256"/>
          </a:xfrm>
          <a:prstGeom prst="bentConnector2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" name="Google Shape;84;p13"/>
          <p:cNvCxnSpPr/>
          <p:nvPr/>
        </p:nvCxnSpPr>
        <p:spPr>
          <a:xfrm rot="10800000">
            <a:off x="4106120" y="3207034"/>
            <a:ext cx="1411500" cy="72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B8C90C6-B378-4A6B-9CFD-6A22B78703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4264" y="550853"/>
            <a:ext cx="615273" cy="61527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21C2A17-1496-400E-9210-3AC459BBAA52}"/>
              </a:ext>
            </a:extLst>
          </p:cNvPr>
          <p:cNvSpPr txBox="1"/>
          <p:nvPr/>
        </p:nvSpPr>
        <p:spPr>
          <a:xfrm>
            <a:off x="3540459" y="1089499"/>
            <a:ext cx="6917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conexão 4G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3225" y="3741337"/>
            <a:ext cx="679204" cy="47939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1756042" y="4127542"/>
            <a:ext cx="1119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10m cabo usb 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uno para Arduino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922" y="3196493"/>
            <a:ext cx="929060" cy="8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323350" y="3844088"/>
            <a:ext cx="1306200" cy="46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Caminhão em transporte</a:t>
            </a:r>
            <a:endParaRPr sz="10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595295" y="3254770"/>
            <a:ext cx="276300" cy="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5">
            <a:alphaModFix/>
          </a:blip>
          <a:srcRect l="6244" t="29807" b="20481"/>
          <a:stretch/>
        </p:blipFill>
        <p:spPr>
          <a:xfrm>
            <a:off x="3292439" y="4127542"/>
            <a:ext cx="1755447" cy="6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266209" y="2992300"/>
            <a:ext cx="4933800" cy="1929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4" descr="GSM GPRS Shield para Arduino EFCom SIM900 + Antena - FilipeFlop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6875" y="3144988"/>
            <a:ext cx="992175" cy="9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5337950" y="2992300"/>
            <a:ext cx="3482700" cy="1929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4" descr="Ícone sem fio 4G Wi-fi - Download de Veto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04502" y="3084534"/>
            <a:ext cx="334994" cy="334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5493501" y="3184646"/>
            <a:ext cx="1536600" cy="1544605"/>
            <a:chOff x="7602634" y="3568056"/>
            <a:chExt cx="1536600" cy="1544605"/>
          </a:xfrm>
        </p:grpSpPr>
        <p:pic>
          <p:nvPicPr>
            <p:cNvPr id="100" name="Google Shape;100;p1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679355" y="4009303"/>
              <a:ext cx="350206" cy="33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19890" y="3694442"/>
              <a:ext cx="276294" cy="266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758272" y="4080056"/>
              <a:ext cx="267589" cy="266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87421" y="3916771"/>
              <a:ext cx="566316" cy="549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4"/>
            <p:cNvSpPr txBox="1"/>
            <p:nvPr/>
          </p:nvSpPr>
          <p:spPr>
            <a:xfrm>
              <a:off x="7602634" y="4466461"/>
              <a:ext cx="1536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900" i="0" u="none" strike="noStrike" cap="none" dirty="0">
                  <a:solidFill>
                    <a:srgbClr val="434343"/>
                  </a:solidFill>
                  <a:latin typeface="Calibri Light" panose="020F0302020204030204" pitchFamily="34" charset="0"/>
                  <a:ea typeface="Roboto"/>
                  <a:cs typeface="Calibri Light" panose="020F0302020204030204" pitchFamily="34" charset="0"/>
                  <a:sym typeface="Roboto"/>
                </a:rPr>
                <a:t>Notebook/ Desktop Core i3 4GB RAM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900" i="0" u="none" strike="noStrike" cap="none" dirty="0">
                  <a:solidFill>
                    <a:srgbClr val="434343"/>
                  </a:solidFill>
                  <a:latin typeface="Calibri Light" panose="020F0302020204030204" pitchFamily="34" charset="0"/>
                  <a:ea typeface="Roboto"/>
                  <a:cs typeface="Calibri Light" panose="020F0302020204030204" pitchFamily="34" charset="0"/>
                  <a:sym typeface="Roboto"/>
                </a:rPr>
                <a:t>Com Chrome, Mozila, Opera ou Edge</a:t>
              </a:r>
            </a:p>
          </p:txBody>
        </p:sp>
        <p:pic>
          <p:nvPicPr>
            <p:cNvPr id="105" name="Google Shape;105;p14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644975" y="3698049"/>
              <a:ext cx="267592" cy="259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206815" y="3568056"/>
              <a:ext cx="276280" cy="2668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691746" y="3576178"/>
            <a:ext cx="511515" cy="50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7387850" y="4093413"/>
            <a:ext cx="11193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Android versão 6+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IOS versão 10+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203254" y="3673393"/>
            <a:ext cx="336446" cy="31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203593" y="3602043"/>
            <a:ext cx="469513" cy="455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1629550" y="3658171"/>
            <a:ext cx="299400" cy="290100"/>
          </a:xfrm>
          <a:prstGeom prst="mathPlus">
            <a:avLst>
              <a:gd name="adj1" fmla="val 2352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860588" y="4083055"/>
            <a:ext cx="276300" cy="267900"/>
          </a:xfrm>
          <a:prstGeom prst="mathPlus">
            <a:avLst>
              <a:gd name="adj1" fmla="val 2352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27810" y="1857686"/>
            <a:ext cx="566300" cy="21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210261" y="569802"/>
            <a:ext cx="551913" cy="56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22173" y="272834"/>
            <a:ext cx="732265" cy="23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2762720" y="1016548"/>
            <a:ext cx="1479761" cy="53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Banco de Dados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Microsoft Azure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Programado em MySQL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966654" y="216541"/>
            <a:ext cx="437848" cy="4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6738563" y="491425"/>
            <a:ext cx="8412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Website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9" name="Google Shape;119;p14" descr="Primeiros passos rumo ao Full-Stack com JavaScript - Tableless - Website  com artigos e textos sobre Padrões Web, Design, Back-end e Front-end tudo  em um só lugar.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726802" y="631778"/>
            <a:ext cx="226646" cy="2266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0" name="Google Shape;120;p14" descr="CSS - Wikipedia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421838" y="549915"/>
            <a:ext cx="226915" cy="29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 descr="HTML5 – Wikipédia, a enciclopédia livre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6375523" y="933042"/>
            <a:ext cx="299342" cy="299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 descr="Página Da Web Desenho Para Colorir - Ultra Coloring Pages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808831" y="703770"/>
            <a:ext cx="757893" cy="75788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6641187" y="1324325"/>
            <a:ext cx="11193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Programado em JS, CSS e HTML</a:t>
            </a:r>
            <a:endParaRPr sz="1000" dirty="0"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 rot="5400000">
            <a:off x="-50225" y="2168800"/>
            <a:ext cx="1300800" cy="356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5" name="Google Shape;125;p14" descr="Logotipo&#10;&#10;Descrição gerada automaticamente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115046" y="837848"/>
            <a:ext cx="450544" cy="45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5400000">
            <a:off x="262412" y="1013012"/>
            <a:ext cx="1068026" cy="106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57150" y="2555764"/>
            <a:ext cx="415888" cy="15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1661271">
            <a:off x="8014789" y="2162837"/>
            <a:ext cx="784361" cy="784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2290125" y="184425"/>
            <a:ext cx="2294400" cy="175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6096125" y="201525"/>
            <a:ext cx="2127300" cy="172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14"/>
          <p:cNvCxnSpPr/>
          <p:nvPr/>
        </p:nvCxnSpPr>
        <p:spPr>
          <a:xfrm rot="5400000" flipH="1">
            <a:off x="8379850" y="2722450"/>
            <a:ext cx="381000" cy="190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4"/>
          <p:cNvCxnSpPr>
            <a:stCxn id="129" idx="3"/>
            <a:endCxn id="125" idx="1"/>
          </p:cNvCxnSpPr>
          <p:nvPr/>
        </p:nvCxnSpPr>
        <p:spPr>
          <a:xfrm>
            <a:off x="4584525" y="1063125"/>
            <a:ext cx="530400" cy="6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4"/>
          <p:cNvCxnSpPr/>
          <p:nvPr/>
        </p:nvCxnSpPr>
        <p:spPr>
          <a:xfrm rot="-5400000" flipH="1">
            <a:off x="7976700" y="2045475"/>
            <a:ext cx="438900" cy="181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4"/>
          <p:cNvCxnSpPr>
            <a:endCxn id="129" idx="1"/>
          </p:cNvCxnSpPr>
          <p:nvPr/>
        </p:nvCxnSpPr>
        <p:spPr>
          <a:xfrm rot="10800000" flipH="1">
            <a:off x="940725" y="1063125"/>
            <a:ext cx="1349400" cy="219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4"/>
          <p:cNvSpPr txBox="1"/>
          <p:nvPr/>
        </p:nvSpPr>
        <p:spPr>
          <a:xfrm>
            <a:off x="4961425" y="1334775"/>
            <a:ext cx="7578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0" u="none" strike="noStrike" cap="none" dirty="0">
                <a:solidFill>
                  <a:schemeClr val="tx1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Conexão</a:t>
            </a:r>
            <a:r>
              <a:rPr lang="pt-BR" sz="1100" b="1" dirty="0">
                <a:solidFill>
                  <a:schemeClr val="tx1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I</a:t>
            </a:r>
            <a:r>
              <a:rPr lang="pt-BR" sz="1100" b="1" i="0" u="none" strike="noStrike" cap="none" dirty="0">
                <a:solidFill>
                  <a:schemeClr val="tx1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nternet</a:t>
            </a:r>
            <a:endParaRPr sz="1100" b="1" dirty="0">
              <a:solidFill>
                <a:schemeClr val="tx1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136" name="Google Shape;136;p14"/>
          <p:cNvCxnSpPr>
            <a:stCxn id="125" idx="3"/>
            <a:endCxn id="130" idx="1"/>
          </p:cNvCxnSpPr>
          <p:nvPr/>
        </p:nvCxnSpPr>
        <p:spPr>
          <a:xfrm>
            <a:off x="5565591" y="1063127"/>
            <a:ext cx="530400" cy="600"/>
          </a:xfrm>
          <a:prstGeom prst="curvedConnector3">
            <a:avLst>
              <a:gd name="adj1" fmla="val 5001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14"/>
          <p:cNvSpPr txBox="1"/>
          <p:nvPr/>
        </p:nvSpPr>
        <p:spPr>
          <a:xfrm>
            <a:off x="2787288" y="3044163"/>
            <a:ext cx="14343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Arduino </a:t>
            </a:r>
            <a:r>
              <a:rPr lang="pt-BR" sz="9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S</a:t>
            </a: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hield 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GSM</a:t>
            </a: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/</a:t>
            </a:r>
            <a:r>
              <a:rPr lang="pt-BR" sz="9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GPRS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Gerará uma conexão 4g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2079550" y="2635000"/>
            <a:ext cx="1434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Caminhão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6096000" y="2621900"/>
            <a:ext cx="1781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Acesso aos Dados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2670675" y="24725"/>
            <a:ext cx="1755300" cy="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2835577" y="1936356"/>
            <a:ext cx="130128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Servidor do BD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193913" y="1669175"/>
            <a:ext cx="501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6277437" y="1936029"/>
            <a:ext cx="184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Servidor Aplicação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352678266">
            <a:extLst>
              <a:ext uri="{FF2B5EF4-FFF2-40B4-BE49-F238E27FC236}">
                <a16:creationId xmlns:a16="http://schemas.microsoft.com/office/drawing/2014/main" id="{FF20DA33-8450-44BD-B1C6-0649356B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0000" b="90000" l="10000" r="90000">
                        <a14:foregroundMark x1="15000" y1="49167" x2="15000" y2="49167"/>
                        <a14:foregroundMark x1="43333" y1="47917" x2="43333" y2="47917"/>
                        <a14:foregroundMark x1="38333" y1="47500" x2="39583" y2="45833"/>
                        <a14:foregroundMark x1="39583" y1="45833" x2="39583" y2="45833"/>
                        <a14:foregroundMark x1="39583" y1="45833" x2="39583" y2="45833"/>
                        <a14:foregroundMark x1="34583" y1="45000" x2="34583" y2="45000"/>
                        <a14:foregroundMark x1="34583" y1="45000" x2="34583" y2="45833"/>
                        <a14:foregroundMark x1="46667" y1="47917" x2="45833" y2="52083"/>
                        <a14:foregroundMark x1="62083" y1="42917" x2="62083" y2="42917"/>
                        <a14:foregroundMark x1="65833" y1="32083" x2="65833" y2="32083"/>
                        <a14:foregroundMark x1="65833" y1="32083" x2="65833" y2="32083"/>
                        <a14:foregroundMark x1="65833" y1="47083" x2="65417" y2="42917"/>
                        <a14:foregroundMark x1="55000" y1="50833" x2="54583" y2="42917"/>
                        <a14:foregroundMark x1="78750" y1="53333" x2="77500" y2="53333"/>
                        <a14:foregroundMark x1="79167" y1="46250" x2="79167" y2="46250"/>
                        <a14:foregroundMark x1="79167" y1="46250" x2="79167" y2="46250"/>
                        <a14:foregroundMark x1="48750" y1="61667" x2="48750" y2="61667"/>
                        <a14:foregroundMark x1="46667" y1="61667" x2="46667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460" y="112619"/>
            <a:ext cx="657955" cy="6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B324594-EA65-41FB-AB99-02CAAE6EF1EC}"/>
              </a:ext>
            </a:extLst>
          </p:cNvPr>
          <p:cNvSpPr txBox="1"/>
          <p:nvPr/>
        </p:nvSpPr>
        <p:spPr>
          <a:xfrm>
            <a:off x="2841337" y="1555584"/>
            <a:ext cx="160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Conecta</a:t>
            </a:r>
            <a:r>
              <a:rPr lang="pt-BR" sz="900" dirty="0"/>
              <a:t> </a:t>
            </a:r>
            <a:r>
              <a:rPr lang="pt-B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o banco de dados com a dashboard</a:t>
            </a:r>
          </a:p>
        </p:txBody>
      </p:sp>
      <p:pic>
        <p:nvPicPr>
          <p:cNvPr id="60" name="Picture 2" descr="352678266">
            <a:extLst>
              <a:ext uri="{FF2B5EF4-FFF2-40B4-BE49-F238E27FC236}">
                <a16:creationId xmlns:a16="http://schemas.microsoft.com/office/drawing/2014/main" id="{58677DD9-9373-4A39-A593-BC086E27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0000" b="90000" l="10000" r="90000">
                        <a14:foregroundMark x1="15000" y1="49167" x2="15000" y2="49167"/>
                        <a14:foregroundMark x1="43333" y1="47917" x2="43333" y2="47917"/>
                        <a14:foregroundMark x1="38333" y1="47500" x2="39583" y2="45833"/>
                        <a14:foregroundMark x1="39583" y1="45833" x2="39583" y2="45833"/>
                        <a14:foregroundMark x1="39583" y1="45833" x2="39583" y2="45833"/>
                        <a14:foregroundMark x1="34583" y1="45000" x2="34583" y2="45000"/>
                        <a14:foregroundMark x1="34583" y1="45000" x2="34583" y2="45833"/>
                        <a14:foregroundMark x1="46667" y1="47917" x2="45833" y2="52083"/>
                        <a14:foregroundMark x1="62083" y1="42917" x2="62083" y2="42917"/>
                        <a14:foregroundMark x1="65833" y1="32083" x2="65833" y2="32083"/>
                        <a14:foregroundMark x1="65833" y1="32083" x2="65833" y2="32083"/>
                        <a14:foregroundMark x1="65833" y1="47083" x2="65417" y2="42917"/>
                        <a14:foregroundMark x1="55000" y1="50833" x2="54583" y2="42917"/>
                        <a14:foregroundMark x1="78750" y1="53333" x2="77500" y2="53333"/>
                        <a14:foregroundMark x1="79167" y1="46250" x2="79167" y2="46250"/>
                        <a14:foregroundMark x1="79167" y1="46250" x2="79167" y2="46250"/>
                        <a14:foregroundMark x1="48750" y1="61667" x2="48750" y2="61667"/>
                        <a14:foregroundMark x1="46667" y1="61667" x2="46667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58" y="874413"/>
            <a:ext cx="593751" cy="59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117</Words>
  <Application>Microsoft Office PowerPoint</Application>
  <PresentationFormat>Apresentação na tela 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Roboto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Guilherme Santos Miglioranza</dc:creator>
  <cp:lastModifiedBy>Vinicius Novaiis</cp:lastModifiedBy>
  <cp:revision>12</cp:revision>
  <dcterms:modified xsi:type="dcterms:W3CDTF">2020-12-11T01:07:29Z</dcterms:modified>
</cp:coreProperties>
</file>