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26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28" Type="http://schemas.microsoft.com/office/2007/relationships/hdphoto" Target="../media/hdphoto1.wdp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.png"/><Relationship Id="rId22" Type="http://schemas.openxmlformats.org/officeDocument/2006/relationships/image" Target="../media/image28.png"/><Relationship Id="rId2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900" y="282825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0134" y="3039157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8673" y="3147422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4140590" y="2285341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5983" y="553901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9300" y="518497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5405975" y="1076412"/>
            <a:ext cx="771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 flipH="1">
            <a:off x="3432330" y="1034552"/>
            <a:ext cx="773100" cy="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69560" y="3209078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943650" y="4516800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130357" y="1259075"/>
            <a:ext cx="1411501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Provedor de Internet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66976" y="1337424"/>
            <a:ext cx="1233612" cy="10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1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9853200" y="4737825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573975" y="52599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703788" y="3519626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1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1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1080202" y="12590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98472" y="1042792"/>
            <a:ext cx="7677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80445" y="829836"/>
            <a:ext cx="737603" cy="43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68847" y="674202"/>
            <a:ext cx="648436" cy="52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47272" y="3038023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499913" y="3012488"/>
            <a:ext cx="1590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1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396" y="2303124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71425" y="1259075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1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422" y="3782525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296450" y="4392600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endCxn id="76" idx="0"/>
          </p:cNvCxnSpPr>
          <p:nvPr/>
        </p:nvCxnSpPr>
        <p:spPr>
          <a:xfrm rot="-5400000" flipH="1">
            <a:off x="7272289" y="128852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stCxn id="74" idx="2"/>
          </p:cNvCxnSpPr>
          <p:nvPr/>
        </p:nvCxnSpPr>
        <p:spPr>
          <a:xfrm rot="5400000">
            <a:off x="7499463" y="3320888"/>
            <a:ext cx="759600" cy="83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5222401" y="3325788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10261" y="569802"/>
            <a:ext cx="551913" cy="5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2173" y="272834"/>
            <a:ext cx="732265" cy="2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62720" y="1016548"/>
            <a:ext cx="1479761" cy="5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66654" y="216541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Website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2" y="631778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b="1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b="1" dirty="0">
              <a:solidFill>
                <a:schemeClr val="tx1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77437" y="19360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352678266">
            <a:extLst>
              <a:ext uri="{FF2B5EF4-FFF2-40B4-BE49-F238E27FC236}">
                <a16:creationId xmlns:a16="http://schemas.microsoft.com/office/drawing/2014/main" id="{FF20DA33-8450-44BD-B1C6-0649356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60" y="112619"/>
            <a:ext cx="657955" cy="6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324594-EA65-41FB-AB99-02CAAE6EF1EC}"/>
              </a:ext>
            </a:extLst>
          </p:cNvPr>
          <p:cNvSpPr txBox="1"/>
          <p:nvPr/>
        </p:nvSpPr>
        <p:spPr>
          <a:xfrm>
            <a:off x="2841337" y="1555584"/>
            <a:ext cx="160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Conecta</a:t>
            </a:r>
            <a:r>
              <a:rPr lang="pt-BR" sz="900" dirty="0"/>
              <a:t> </a:t>
            </a:r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 banco de dados com a dashboard</a:t>
            </a:r>
          </a:p>
        </p:txBody>
      </p:sp>
      <p:pic>
        <p:nvPicPr>
          <p:cNvPr id="60" name="Picture 2" descr="352678266">
            <a:extLst>
              <a:ext uri="{FF2B5EF4-FFF2-40B4-BE49-F238E27FC236}">
                <a16:creationId xmlns:a16="http://schemas.microsoft.com/office/drawing/2014/main" id="{58677DD9-9373-4A39-A593-BC086E27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58" y="874413"/>
            <a:ext cx="593751" cy="5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Calibri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José Guilherme Santos Miglioranza</cp:lastModifiedBy>
  <cp:revision>5</cp:revision>
  <dcterms:modified xsi:type="dcterms:W3CDTF">2020-12-07T17:22:40Z</dcterms:modified>
</cp:coreProperties>
</file>