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01a64bcdd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01a64bcdd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26" Type="http://schemas.openxmlformats.org/officeDocument/2006/relationships/image" Target="../media/image29.png"/><Relationship Id="rId3" Type="http://schemas.openxmlformats.org/officeDocument/2006/relationships/image" Target="../media/image11.png"/><Relationship Id="rId21" Type="http://schemas.openxmlformats.org/officeDocument/2006/relationships/image" Target="../media/image26.png"/><Relationship Id="rId34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7" Type="http://schemas.openxmlformats.org/officeDocument/2006/relationships/image" Target="../media/image2.png"/><Relationship Id="rId25" Type="http://schemas.microsoft.com/office/2007/relationships/hdphoto" Target="../media/hdphoto2.wdp"/><Relationship Id="rId33" Type="http://schemas.microsoft.com/office/2007/relationships/hdphoto" Target="../media/hdphoto6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29" Type="http://schemas.microsoft.com/office/2007/relationships/hdphoto" Target="../media/hdphoto4.wdp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24" Type="http://schemas.openxmlformats.org/officeDocument/2006/relationships/image" Target="../media/image28.png"/><Relationship Id="rId32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23" Type="http://schemas.microsoft.com/office/2007/relationships/hdphoto" Target="../media/hdphoto1.wdp"/><Relationship Id="rId28" Type="http://schemas.openxmlformats.org/officeDocument/2006/relationships/image" Target="../media/image30.png"/><Relationship Id="rId10" Type="http://schemas.openxmlformats.org/officeDocument/2006/relationships/image" Target="../media/image6.png"/><Relationship Id="rId19" Type="http://schemas.openxmlformats.org/officeDocument/2006/relationships/image" Target="../media/image24.png"/><Relationship Id="rId31" Type="http://schemas.microsoft.com/office/2007/relationships/hdphoto" Target="../media/hdphoto5.wdp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Relationship Id="rId27" Type="http://schemas.microsoft.com/office/2007/relationships/hdphoto" Target="../media/hdphoto3.wdp"/><Relationship Id="rId30" Type="http://schemas.openxmlformats.org/officeDocument/2006/relationships/image" Target="../media/image31.png"/><Relationship Id="rId35" Type="http://schemas.openxmlformats.org/officeDocument/2006/relationships/image" Target="../media/image33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FFF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489" y="746625"/>
            <a:ext cx="533875" cy="527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7598" y="3087794"/>
            <a:ext cx="394839" cy="40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3463" y="3326688"/>
            <a:ext cx="525226" cy="52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l="-9770" r="9770"/>
          <a:stretch/>
        </p:blipFill>
        <p:spPr>
          <a:xfrm>
            <a:off x="7901586" y="2648081"/>
            <a:ext cx="856200" cy="778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5508" y="892301"/>
            <a:ext cx="822566" cy="76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8850" y="857460"/>
            <a:ext cx="967629" cy="955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/>
          <p:nvPr/>
        </p:nvCxnSpPr>
        <p:spPr>
          <a:xfrm>
            <a:off x="5050225" y="1414812"/>
            <a:ext cx="7713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/>
          <p:nvPr/>
        </p:nvCxnSpPr>
        <p:spPr>
          <a:xfrm rot="10800000" flipH="1">
            <a:off x="3101855" y="1372952"/>
            <a:ext cx="7731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2" name="Google Shape;6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77288" y="3329988"/>
            <a:ext cx="549400" cy="5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808200" y="4651550"/>
            <a:ext cx="856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719837" y="1599200"/>
            <a:ext cx="15234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Provedor de Internet</a:t>
            </a:r>
            <a:endParaRPr sz="1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028963" y="1675325"/>
            <a:ext cx="1170600" cy="10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Nuvem/Cloud</a:t>
            </a:r>
            <a:endParaRPr sz="1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Servidores;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Plataformas;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Sistemas;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Comunicação.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9853200" y="4737825"/>
            <a:ext cx="6096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/>
              <a:t> 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7573975" y="5259900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259550" y="3526256"/>
            <a:ext cx="2147100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Empresa e motorista</a:t>
            </a:r>
            <a:endParaRPr sz="11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Recebem alertas sobre  alteração de temperatura  e umidade na carga.</a:t>
            </a:r>
            <a:endParaRPr sz="11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3"/>
          <p:cNvCxnSpPr/>
          <p:nvPr/>
        </p:nvCxnSpPr>
        <p:spPr>
          <a:xfrm>
            <a:off x="7199550" y="1414650"/>
            <a:ext cx="7608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3"/>
          <p:cNvCxnSpPr/>
          <p:nvPr/>
        </p:nvCxnSpPr>
        <p:spPr>
          <a:xfrm>
            <a:off x="749727" y="1597481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3"/>
          <p:cNvCxnSpPr/>
          <p:nvPr/>
        </p:nvCxnSpPr>
        <p:spPr>
          <a:xfrm>
            <a:off x="1367997" y="1381192"/>
            <a:ext cx="7677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2" name="Google Shape;7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27470" y="1168223"/>
            <a:ext cx="737603" cy="43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20173" y="1168223"/>
            <a:ext cx="737603" cy="4316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3"/>
          <p:cNvCxnSpPr/>
          <p:nvPr/>
        </p:nvCxnSpPr>
        <p:spPr>
          <a:xfrm flipH="1">
            <a:off x="8354988" y="1706363"/>
            <a:ext cx="6000" cy="9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5" name="Google Shape;75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38372" y="1012602"/>
            <a:ext cx="648436" cy="52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10155" y="3087804"/>
            <a:ext cx="660382" cy="4035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3"/>
          <p:cNvCxnSpPr/>
          <p:nvPr/>
        </p:nvCxnSpPr>
        <p:spPr>
          <a:xfrm rot="10800000">
            <a:off x="6396851" y="3331431"/>
            <a:ext cx="126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3"/>
          <p:cNvSpPr txBox="1"/>
          <p:nvPr/>
        </p:nvSpPr>
        <p:spPr>
          <a:xfrm>
            <a:off x="4736225" y="3585125"/>
            <a:ext cx="1711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TecX analisa os dados</a:t>
            </a:r>
            <a:endParaRPr sz="1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3"/>
          <p:cNvCxnSpPr/>
          <p:nvPr/>
        </p:nvCxnSpPr>
        <p:spPr>
          <a:xfrm rot="10800000">
            <a:off x="3592788" y="3328125"/>
            <a:ext cx="11940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443" y="2907995"/>
            <a:ext cx="773100" cy="76321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302125" y="1494425"/>
            <a:ext cx="1170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/>
              <a:t>Caminhão em transporte</a:t>
            </a:r>
            <a:endParaRPr sz="1000" b="1" dirty="0"/>
          </a:p>
        </p:txBody>
      </p:sp>
      <p:sp>
        <p:nvSpPr>
          <p:cNvPr id="82" name="Google Shape;82;p13"/>
          <p:cNvSpPr txBox="1"/>
          <p:nvPr/>
        </p:nvSpPr>
        <p:spPr>
          <a:xfrm>
            <a:off x="7732075" y="3752238"/>
            <a:ext cx="9675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Motorista</a:t>
            </a:r>
            <a:endParaRPr sz="1100"/>
          </a:p>
        </p:txBody>
      </p:sp>
      <p:sp>
        <p:nvSpPr>
          <p:cNvPr id="83" name="Google Shape;83;p13"/>
          <p:cNvSpPr txBox="1"/>
          <p:nvPr/>
        </p:nvSpPr>
        <p:spPr>
          <a:xfrm>
            <a:off x="8326688" y="3752238"/>
            <a:ext cx="8226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Empresa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FFF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871" y="0"/>
            <a:ext cx="437848" cy="424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4"/>
          <p:cNvCxnSpPr>
            <a:stCxn id="90" idx="0"/>
            <a:endCxn id="90" idx="0"/>
          </p:cNvCxnSpPr>
          <p:nvPr/>
        </p:nvCxnSpPr>
        <p:spPr>
          <a:xfrm>
            <a:off x="3131229" y="3304889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4"/>
          <p:cNvCxnSpPr>
            <a:stCxn id="90" idx="0"/>
            <a:endCxn id="90" idx="0"/>
          </p:cNvCxnSpPr>
          <p:nvPr/>
        </p:nvCxnSpPr>
        <p:spPr>
          <a:xfrm>
            <a:off x="3131229" y="3304889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4"/>
          <p:cNvCxnSpPr>
            <a:stCxn id="89" idx="1"/>
          </p:cNvCxnSpPr>
          <p:nvPr/>
        </p:nvCxnSpPr>
        <p:spPr>
          <a:xfrm>
            <a:off x="2744976" y="4131441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4"/>
          <p:cNvSpPr txBox="1"/>
          <p:nvPr/>
        </p:nvSpPr>
        <p:spPr>
          <a:xfrm>
            <a:off x="2803014" y="4300233"/>
            <a:ext cx="832723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latin typeface="Roboto"/>
                <a:ea typeface="Roboto"/>
                <a:cs typeface="Roboto"/>
                <a:sym typeface="Roboto"/>
              </a:rPr>
              <a:t> Protoboard</a:t>
            </a:r>
            <a:endParaRPr sz="900" b="1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9320A74-039C-4C35-B75D-4B62F33FF0CA}"/>
              </a:ext>
            </a:extLst>
          </p:cNvPr>
          <p:cNvGrpSpPr/>
          <p:nvPr/>
        </p:nvGrpSpPr>
        <p:grpSpPr>
          <a:xfrm>
            <a:off x="2676435" y="2977907"/>
            <a:ext cx="974535" cy="1464252"/>
            <a:chOff x="2735473" y="2972225"/>
            <a:chExt cx="974535" cy="1464252"/>
          </a:xfrm>
        </p:grpSpPr>
        <p:pic>
          <p:nvPicPr>
            <p:cNvPr id="89" name="Google Shape;89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04014" y="3815042"/>
              <a:ext cx="832723" cy="6214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04002" y="3299207"/>
              <a:ext cx="772530" cy="5761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4"/>
            <p:cNvSpPr txBox="1"/>
            <p:nvPr/>
          </p:nvSpPr>
          <p:spPr>
            <a:xfrm>
              <a:off x="2735473" y="2972225"/>
              <a:ext cx="974535" cy="3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latin typeface="Roboto"/>
                  <a:ea typeface="Roboto"/>
                  <a:cs typeface="Roboto"/>
                  <a:sym typeface="Roboto"/>
                </a:rPr>
                <a:t> Arduino</a:t>
              </a:r>
              <a:endParaRPr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6" name="Google Shape;96;p14"/>
          <p:cNvSpPr txBox="1"/>
          <p:nvPr/>
        </p:nvSpPr>
        <p:spPr>
          <a:xfrm>
            <a:off x="4048675" y="3832524"/>
            <a:ext cx="801424" cy="50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Roboto" panose="020B0604020202020204" charset="0"/>
                <a:ea typeface="Roboto" panose="020B0604020202020204" charset="0"/>
              </a:rPr>
              <a:t>Sensor DHT11</a:t>
            </a:r>
            <a:endParaRPr b="1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3507" y="3407706"/>
            <a:ext cx="511538" cy="495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4950" y="3222287"/>
            <a:ext cx="679204" cy="47939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408017" y="3924767"/>
            <a:ext cx="11193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latin typeface="Roboto"/>
                <a:ea typeface="Roboto"/>
                <a:cs typeface="Roboto"/>
                <a:sym typeface="Roboto"/>
              </a:rPr>
              <a:t>10m cabo usb </a:t>
            </a:r>
            <a:endParaRPr sz="9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latin typeface="Roboto"/>
                <a:ea typeface="Roboto"/>
                <a:cs typeface="Roboto"/>
                <a:sym typeface="Roboto"/>
              </a:rPr>
              <a:t>uno para Arduino</a:t>
            </a:r>
            <a:endParaRPr sz="9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0866" y="183835"/>
            <a:ext cx="686547" cy="6865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4"/>
          <p:cNvCxnSpPr>
            <a:cxnSpLocks/>
          </p:cNvCxnSpPr>
          <p:nvPr/>
        </p:nvCxnSpPr>
        <p:spPr>
          <a:xfrm flipV="1">
            <a:off x="5270447" y="589299"/>
            <a:ext cx="652247" cy="52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3" name="Google Shape;11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0398" y="326825"/>
            <a:ext cx="511538" cy="4959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4"/>
          <p:cNvCxnSpPr>
            <a:cxnSpLocks/>
          </p:cNvCxnSpPr>
          <p:nvPr/>
        </p:nvCxnSpPr>
        <p:spPr>
          <a:xfrm>
            <a:off x="6616774" y="589299"/>
            <a:ext cx="495887" cy="293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7" name="Google Shape;117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3822" y="3347456"/>
            <a:ext cx="929060" cy="88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/>
        </p:nvSpPr>
        <p:spPr>
          <a:xfrm>
            <a:off x="288685" y="4039974"/>
            <a:ext cx="11193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Roboto"/>
                <a:ea typeface="Roboto"/>
                <a:cs typeface="Roboto"/>
                <a:sym typeface="Roboto"/>
              </a:rPr>
              <a:t>Caminhão em transporte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p14"/>
          <p:cNvCxnSpPr/>
          <p:nvPr/>
        </p:nvCxnSpPr>
        <p:spPr>
          <a:xfrm>
            <a:off x="1405316" y="3807782"/>
            <a:ext cx="1306200" cy="1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14"/>
          <p:cNvSpPr txBox="1"/>
          <p:nvPr/>
        </p:nvSpPr>
        <p:spPr>
          <a:xfrm>
            <a:off x="4408745" y="3419120"/>
            <a:ext cx="276300" cy="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5C86396-B6E1-4A7C-A838-51B7AE28DE5E}"/>
              </a:ext>
            </a:extLst>
          </p:cNvPr>
          <p:cNvGrpSpPr/>
          <p:nvPr/>
        </p:nvGrpSpPr>
        <p:grpSpPr>
          <a:xfrm>
            <a:off x="5203851" y="2169471"/>
            <a:ext cx="1536600" cy="1544605"/>
            <a:chOff x="7602634" y="3568056"/>
            <a:chExt cx="1536600" cy="1544605"/>
          </a:xfrm>
        </p:grpSpPr>
        <p:pic>
          <p:nvPicPr>
            <p:cNvPr id="105" name="Google Shape;105;p1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679355" y="4009303"/>
              <a:ext cx="350208" cy="33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819890" y="3694442"/>
              <a:ext cx="276294" cy="266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758272" y="4080056"/>
              <a:ext cx="267589" cy="2666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087421" y="3916771"/>
              <a:ext cx="566316" cy="5490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4"/>
            <p:cNvSpPr txBox="1"/>
            <p:nvPr/>
          </p:nvSpPr>
          <p:spPr>
            <a:xfrm>
              <a:off x="7602634" y="4466461"/>
              <a:ext cx="1536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b="1" dirty="0">
                  <a:latin typeface="Roboto"/>
                  <a:ea typeface="Roboto"/>
                  <a:cs typeface="Roboto"/>
                  <a:sym typeface="Roboto"/>
                </a:rPr>
                <a:t>Notebook/ Desktop Core i3 4GB RAM</a:t>
              </a:r>
              <a:endParaRPr sz="9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b="1" dirty="0">
                  <a:latin typeface="Roboto"/>
                  <a:ea typeface="Roboto"/>
                  <a:cs typeface="Roboto"/>
                  <a:sym typeface="Roboto"/>
                </a:rPr>
                <a:t>Com Chrome, Mozila, Opera ou Edge</a:t>
              </a:r>
              <a:endParaRPr sz="9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2" name="Google Shape;112;p1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8644975" y="3698049"/>
              <a:ext cx="267592" cy="259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8206815" y="3568056"/>
              <a:ext cx="276280" cy="266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4"/>
          <p:cNvSpPr txBox="1"/>
          <p:nvPr/>
        </p:nvSpPr>
        <p:spPr>
          <a:xfrm>
            <a:off x="4027047" y="804100"/>
            <a:ext cx="1294200" cy="47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latin typeface="Roboto"/>
                <a:ea typeface="Roboto"/>
                <a:cs typeface="Roboto"/>
                <a:sym typeface="Roboto"/>
              </a:rPr>
              <a:t>Banco de Dados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latin typeface="Roboto"/>
                <a:ea typeface="Roboto"/>
                <a:cs typeface="Roboto"/>
                <a:sym typeface="Roboto"/>
              </a:rPr>
              <a:t>Microsoft Azure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latin typeface="Roboto"/>
                <a:ea typeface="Roboto"/>
                <a:cs typeface="Roboto"/>
                <a:sym typeface="Roboto"/>
              </a:rPr>
              <a:t>Programado em MySQL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17B89BE-92F5-47AC-A0A9-60A2ADB55C49}"/>
              </a:ext>
            </a:extLst>
          </p:cNvPr>
          <p:cNvGrpSpPr/>
          <p:nvPr/>
        </p:nvGrpSpPr>
        <p:grpSpPr>
          <a:xfrm>
            <a:off x="5286993" y="4059691"/>
            <a:ext cx="1318357" cy="1176860"/>
            <a:chOff x="6041349" y="3905784"/>
            <a:chExt cx="1318357" cy="1176860"/>
          </a:xfrm>
        </p:grpSpPr>
        <p:pic>
          <p:nvPicPr>
            <p:cNvPr id="102" name="Google Shape;102;p1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6511302" y="3905784"/>
              <a:ext cx="511515" cy="506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4"/>
            <p:cNvSpPr txBox="1"/>
            <p:nvPr/>
          </p:nvSpPr>
          <p:spPr>
            <a:xfrm>
              <a:off x="6173235" y="4461344"/>
              <a:ext cx="11853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b="1" dirty="0">
                  <a:latin typeface="Roboto"/>
                  <a:ea typeface="Roboto"/>
                  <a:cs typeface="Roboto"/>
                  <a:sym typeface="Roboto"/>
                </a:rPr>
                <a:t>Android versão 6+</a:t>
              </a:r>
              <a:endParaRPr sz="9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b="1" dirty="0">
                  <a:latin typeface="Roboto"/>
                  <a:ea typeface="Roboto"/>
                  <a:cs typeface="Roboto"/>
                  <a:sym typeface="Roboto"/>
                </a:rPr>
                <a:t>IOS versão 10+</a:t>
              </a:r>
              <a:endParaRPr sz="9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0" name="Google Shape;110;p1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7023260" y="4028698"/>
              <a:ext cx="336446" cy="3124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6041349" y="3993549"/>
              <a:ext cx="469514" cy="4551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28" name="Google Shape;128;p14"/>
          <p:cNvCxnSpPr>
            <a:cxnSpLocks/>
          </p:cNvCxnSpPr>
          <p:nvPr/>
        </p:nvCxnSpPr>
        <p:spPr>
          <a:xfrm flipH="1">
            <a:off x="6785365" y="2781728"/>
            <a:ext cx="829643" cy="850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4"/>
          <p:cNvCxnSpPr/>
          <p:nvPr/>
        </p:nvCxnSpPr>
        <p:spPr>
          <a:xfrm>
            <a:off x="1631466" y="594559"/>
            <a:ext cx="90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4"/>
          <p:cNvCxnSpPr/>
          <p:nvPr/>
        </p:nvCxnSpPr>
        <p:spPr>
          <a:xfrm>
            <a:off x="1628045" y="592250"/>
            <a:ext cx="0" cy="4540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4" name="Google Shape;13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31964" y="308193"/>
            <a:ext cx="511538" cy="4959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4"/>
          <p:cNvCxnSpPr/>
          <p:nvPr/>
        </p:nvCxnSpPr>
        <p:spPr>
          <a:xfrm>
            <a:off x="3356671" y="592232"/>
            <a:ext cx="74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4"/>
          <p:cNvCxnSpPr>
            <a:cxnSpLocks/>
          </p:cNvCxnSpPr>
          <p:nvPr/>
        </p:nvCxnSpPr>
        <p:spPr>
          <a:xfrm flipH="1" flipV="1">
            <a:off x="3623889" y="3631210"/>
            <a:ext cx="475582" cy="855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7" name="Google Shape;137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04585" y="872298"/>
            <a:ext cx="566300" cy="213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001507" y="884182"/>
            <a:ext cx="566300" cy="2134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287C031-C095-424B-A530-48C78D473882}"/>
              </a:ext>
            </a:extLst>
          </p:cNvPr>
          <p:cNvSpPr txBox="1"/>
          <p:nvPr/>
        </p:nvSpPr>
        <p:spPr>
          <a:xfrm>
            <a:off x="7304932" y="104586"/>
            <a:ext cx="1475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Roboto" panose="020B0604020202020204" charset="0"/>
                <a:ea typeface="Roboto" panose="020B0604020202020204" charset="0"/>
              </a:rPr>
              <a:t>Website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C8E0ECBF-6CC4-41C7-8EE9-1BBD9D7D50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64717" y="3539577"/>
            <a:ext cx="1222008" cy="773552"/>
          </a:xfrm>
          <a:prstGeom prst="bentConnector3">
            <a:avLst>
              <a:gd name="adj1" fmla="val -6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rimeiros passos rumo ao Full-Stack com JavaScript - Tableless - Website  com artigos e textos sobre Padrões Web, Design, Back-end e Front-end tudo  em um só lugar.">
            <a:extLst>
              <a:ext uri="{FF2B5EF4-FFF2-40B4-BE49-F238E27FC236}">
                <a16:creationId xmlns:a16="http://schemas.microsoft.com/office/drawing/2014/main" id="{996160F8-2E3A-4959-85B7-404ED705B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175" y="555935"/>
            <a:ext cx="316424" cy="3164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- Wikipedia">
            <a:extLst>
              <a:ext uri="{FF2B5EF4-FFF2-40B4-BE49-F238E27FC236}">
                <a16:creationId xmlns:a16="http://schemas.microsoft.com/office/drawing/2014/main" id="{3751B3C6-CFF3-4A3D-A105-35C2F2722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124" b="98502" l="3175" r="94709">
                        <a14:foregroundMark x1="7407" y1="21348" x2="34921" y2="31461"/>
                        <a14:foregroundMark x1="34921" y1="89513" x2="41270" y2="94382"/>
                        <a14:foregroundMark x1="53439" y1="95131" x2="61376" y2="94382"/>
                        <a14:foregroundMark x1="50794" y1="96255" x2="50794" y2="97753"/>
                        <a14:foregroundMark x1="50794" y1="98502" x2="50794" y2="98502"/>
                        <a14:foregroundMark x1="89947" y1="82022" x2="91005" y2="47566"/>
                        <a14:foregroundMark x1="91005" y1="47566" x2="95238" y2="34082"/>
                        <a14:foregroundMark x1="3175" y1="23221" x2="3704" y2="25468"/>
                        <a14:foregroundMark x1="44444" y1="40824" x2="44444" y2="40824"/>
                        <a14:foregroundMark x1="42857" y1="38577" x2="59259" y2="42697"/>
                        <a14:foregroundMark x1="33862" y1="39700" x2="62963" y2="39700"/>
                        <a14:foregroundMark x1="28042" y1="38951" x2="48148" y2="38951"/>
                        <a14:foregroundMark x1="48148" y1="38951" x2="62434" y2="37828"/>
                        <a14:foregroundMark x1="29101" y1="37828" x2="56085" y2="38951"/>
                        <a14:foregroundMark x1="67725" y1="39700" x2="74074" y2="39700"/>
                        <a14:foregroundMark x1="74074" y1="39700" x2="73545" y2="50187"/>
                        <a14:foregroundMark x1="74603" y1="51311" x2="74603" y2="65918"/>
                        <a14:foregroundMark x1="72487" y1="58052" x2="67725" y2="73408"/>
                        <a14:foregroundMark x1="67725" y1="73408" x2="53439" y2="77903"/>
                        <a14:foregroundMark x1="53439" y1="77903" x2="39153" y2="76404"/>
                        <a14:foregroundMark x1="39153" y1="76404" x2="29630" y2="69663"/>
                        <a14:foregroundMark x1="25926" y1="56180" x2="64021" y2="61049"/>
                        <a14:foregroundMark x1="25926" y1="72285" x2="34392" y2="77528"/>
                        <a14:foregroundMark x1="31217" y1="73783" x2="47619" y2="85019"/>
                        <a14:foregroundMark x1="56085" y1="60300" x2="56085" y2="60300"/>
                        <a14:foregroundMark x1="48148" y1="60300" x2="52910" y2="62172"/>
                        <a14:foregroundMark x1="51852" y1="61423" x2="51852" y2="62172"/>
                        <a14:foregroundMark x1="35979" y1="60300" x2="48677" y2="63670"/>
                        <a14:foregroundMark x1="29630" y1="61423" x2="50265" y2="64045"/>
                        <a14:foregroundMark x1="31217" y1="58801" x2="52381" y2="58801"/>
                        <a14:foregroundMark x1="35450" y1="46816" x2="48677" y2="46816"/>
                        <a14:foregroundMark x1="48677" y1="46816" x2="61376" y2="45318"/>
                        <a14:foregroundMark x1="42328" y1="38577" x2="76190" y2="40075"/>
                        <a14:foregroundMark x1="37037" y1="40075" x2="66667" y2="40824"/>
                        <a14:foregroundMark x1="25926" y1="2996" x2="27513" y2="8240"/>
                        <a14:foregroundMark x1="28571" y1="3371" x2="31746" y2="4120"/>
                        <a14:foregroundMark x1="29101" y1="3371" x2="31746" y2="3371"/>
                        <a14:foregroundMark x1="30159" y1="4120" x2="30688" y2="4120"/>
                        <a14:foregroundMark x1="27513" y1="1124" x2="30688" y2="1873"/>
                        <a14:foregroundMark x1="24339" y1="1873" x2="33862" y2="4120"/>
                        <a14:foregroundMark x1="31217" y1="2247" x2="36508" y2="2247"/>
                        <a14:foregroundMark x1="25926" y1="7865" x2="25926" y2="9738"/>
                        <a14:foregroundMark x1="25926" y1="9738" x2="28042" y2="10112"/>
                        <a14:foregroundMark x1="28571" y1="10487" x2="28571" y2="10487"/>
                        <a14:foregroundMark x1="28042" y1="10487" x2="28042" y2="10487"/>
                        <a14:foregroundMark x1="48677" y1="10861" x2="48677" y2="10861"/>
                        <a14:foregroundMark x1="54497" y1="11610" x2="54497" y2="11610"/>
                        <a14:foregroundMark x1="54497" y1="11236" x2="53439" y2="8240"/>
                        <a14:foregroundMark x1="52910" y1="7865" x2="52910" y2="7865"/>
                        <a14:foregroundMark x1="52910" y1="7865" x2="52910" y2="7865"/>
                        <a14:foregroundMark x1="46032" y1="5243" x2="46032" y2="5243"/>
                        <a14:foregroundMark x1="46032" y1="5243" x2="46032" y2="5243"/>
                        <a14:foregroundMark x1="64550" y1="5618" x2="64550" y2="5618"/>
                        <a14:foregroundMark x1="64550" y1="5618" x2="64550" y2="5618"/>
                        <a14:foregroundMark x1="62963" y1="2247" x2="62963" y2="2247"/>
                        <a14:foregroundMark x1="62963" y1="2247" x2="62963" y2="2247"/>
                        <a14:foregroundMark x1="72487" y1="9363" x2="72487" y2="9363"/>
                        <a14:foregroundMark x1="72487" y1="9363" x2="72487" y2="93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309" y="242993"/>
            <a:ext cx="316800" cy="40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5 – Wikipédia, a enciclopédia livre">
            <a:extLst>
              <a:ext uri="{FF2B5EF4-FFF2-40B4-BE49-F238E27FC236}">
                <a16:creationId xmlns:a16="http://schemas.microsoft.com/office/drawing/2014/main" id="{2181CB2E-BCAD-4E2F-8826-C98CACE8E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333" b="93778" l="9778" r="89778">
                        <a14:foregroundMark x1="65333" y1="25333" x2="65333" y2="25333"/>
                        <a14:foregroundMark x1="65333" y1="25333" x2="55556" y2="25333"/>
                        <a14:foregroundMark x1="54222" y1="25333" x2="54222" y2="25333"/>
                        <a14:foregroundMark x1="51556" y1="24889" x2="49778" y2="24889"/>
                        <a14:foregroundMark x1="44444" y1="25333" x2="26667" y2="26667"/>
                        <a14:foregroundMark x1="26667" y1="26667" x2="26667" y2="26667"/>
                        <a14:foregroundMark x1="42667" y1="24444" x2="60444" y2="24444"/>
                        <a14:foregroundMark x1="60444" y1="24444" x2="64889" y2="24000"/>
                        <a14:foregroundMark x1="59111" y1="37778" x2="35556" y2="36444"/>
                        <a14:foregroundMark x1="43556" y1="36889" x2="65333" y2="39556"/>
                        <a14:foregroundMark x1="66222" y1="38667" x2="66222" y2="38667"/>
                        <a14:foregroundMark x1="32444" y1="39111" x2="33333" y2="42222"/>
                        <a14:foregroundMark x1="33333" y1="42222" x2="34222" y2="51111"/>
                        <a14:foregroundMark x1="36444" y1="56444" x2="44444" y2="56889"/>
                        <a14:foregroundMark x1="55111" y1="57333" x2="62222" y2="58222"/>
                        <a14:foregroundMark x1="67111" y1="66222" x2="67111" y2="70667"/>
                        <a14:foregroundMark x1="65333" y1="60889" x2="66222" y2="67111"/>
                        <a14:foregroundMark x1="66222" y1="71111" x2="62667" y2="75111"/>
                        <a14:foregroundMark x1="60000" y1="76889" x2="51556" y2="78667"/>
                        <a14:foregroundMark x1="51556" y1="78667" x2="39111" y2="76444"/>
                        <a14:foregroundMark x1="62222" y1="93333" x2="56000" y2="94222"/>
                        <a14:foregroundMark x1="31556" y1="6222" x2="31556" y2="6667"/>
                        <a14:foregroundMark x1="27556" y1="5333" x2="24444" y2="5333"/>
                        <a14:foregroundMark x1="21778" y1="1333" x2="21778" y2="1333"/>
                        <a14:foregroundMark x1="26222" y1="5333" x2="25333" y2="6222"/>
                        <a14:foregroundMark x1="24000" y1="6222" x2="24000" y2="6222"/>
                        <a14:foregroundMark x1="23556" y1="7556" x2="23556" y2="7556"/>
                        <a14:foregroundMark x1="43556" y1="8444" x2="43556" y2="8444"/>
                        <a14:foregroundMark x1="40000" y1="4889" x2="40000" y2="4889"/>
                        <a14:foregroundMark x1="51556" y1="7111" x2="51556" y2="7111"/>
                        <a14:foregroundMark x1="55111" y1="5333" x2="56000" y2="5778"/>
                        <a14:foregroundMark x1="68889" y1="5778" x2="70667" y2="6667"/>
                        <a14:foregroundMark x1="36444" y1="69333" x2="38222" y2="7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661" y="672689"/>
            <a:ext cx="417918" cy="41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ágina Da Web Desenho Para Colorir - Ultra Coloring Pages">
            <a:extLst>
              <a:ext uri="{FF2B5EF4-FFF2-40B4-BE49-F238E27FC236}">
                <a16:creationId xmlns:a16="http://schemas.microsoft.com/office/drawing/2014/main" id="{7926544D-E128-492D-A770-8AF7E95F8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9778" b="89778" l="8889" r="89778">
                        <a14:foregroundMark x1="8889" y1="20444" x2="10667" y2="31111"/>
                        <a14:foregroundMark x1="11111" y1="24000" x2="13778" y2="41333"/>
                        <a14:foregroundMark x1="16444" y1="31111" x2="20444" y2="55111"/>
                        <a14:foregroundMark x1="23556" y1="32444" x2="27556" y2="58667"/>
                        <a14:foregroundMark x1="27556" y1="58667" x2="28000" y2="58667"/>
                        <a14:foregroundMark x1="40444" y1="41778" x2="40444" y2="60000"/>
                        <a14:foregroundMark x1="58222" y1="43111" x2="56889" y2="59111"/>
                        <a14:foregroundMark x1="56000" y1="54222" x2="56000" y2="54222"/>
                        <a14:foregroundMark x1="61333" y1="55111" x2="63111" y2="56000"/>
                        <a14:foregroundMark x1="66222" y1="56000" x2="66222" y2="56000"/>
                        <a14:foregroundMark x1="68000" y1="56000" x2="68000" y2="56000"/>
                        <a14:foregroundMark x1="72444" y1="56000" x2="72444" y2="56000"/>
                        <a14:foregroundMark x1="74667" y1="57778" x2="75556" y2="59111"/>
                        <a14:foregroundMark x1="77333" y1="62667" x2="77333" y2="62667"/>
                        <a14:foregroundMark x1="77778" y1="63111" x2="77778" y2="63111"/>
                        <a14:foregroundMark x1="73333" y1="64000" x2="66222" y2="64889"/>
                        <a14:foregroundMark x1="56889" y1="65778" x2="53333" y2="67111"/>
                        <a14:foregroundMark x1="50222" y1="68889" x2="45333" y2="69778"/>
                        <a14:foregroundMark x1="40444" y1="69778" x2="32000" y2="68444"/>
                        <a14:foregroundMark x1="20000" y1="67111" x2="19111" y2="67111"/>
                        <a14:foregroundMark x1="18667" y1="67111" x2="18667" y2="67111"/>
                        <a14:foregroundMark x1="19556" y1="63111" x2="20000" y2="62667"/>
                        <a14:foregroundMark x1="23556" y1="53333" x2="38222" y2="45333"/>
                        <a14:foregroundMark x1="40444" y1="45333" x2="47556" y2="51556"/>
                        <a14:foregroundMark x1="52889" y1="59111" x2="53333" y2="60444"/>
                        <a14:foregroundMark x1="55556" y1="62222" x2="59111" y2="64000"/>
                        <a14:foregroundMark x1="63556" y1="64889" x2="64889" y2="66222"/>
                        <a14:foregroundMark x1="67556" y1="67111" x2="68889" y2="68000"/>
                        <a14:foregroundMark x1="71111" y1="68000" x2="72444" y2="68000"/>
                        <a14:foregroundMark x1="75556" y1="68000" x2="76444" y2="68444"/>
                        <a14:foregroundMark x1="79111" y1="67556" x2="79111" y2="67556"/>
                        <a14:foregroundMark x1="79556" y1="67556" x2="80444" y2="67111"/>
                        <a14:foregroundMark x1="82222" y1="60000" x2="82222" y2="59111"/>
                        <a14:foregroundMark x1="83111" y1="58222" x2="83111" y2="58222"/>
                        <a14:foregroundMark x1="81333" y1="52889" x2="81333" y2="52889"/>
                        <a14:foregroundMark x1="84889" y1="65778" x2="86222" y2="70222"/>
                        <a14:foregroundMark x1="80444" y1="43111" x2="80444" y2="42222"/>
                        <a14:foregroundMark x1="80444" y1="40889" x2="80444" y2="40889"/>
                        <a14:foregroundMark x1="82667" y1="40000" x2="82667" y2="40000"/>
                        <a14:foregroundMark x1="86667" y1="40889" x2="85778" y2="48000"/>
                        <a14:foregroundMark x1="86222" y1="48889" x2="87111" y2="49333"/>
                        <a14:foregroundMark x1="85333" y1="48889" x2="73778" y2="43556"/>
                        <a14:foregroundMark x1="72444" y1="42222" x2="73333" y2="42222"/>
                        <a14:foregroundMark x1="73333" y1="41333" x2="73333" y2="41333"/>
                        <a14:foregroundMark x1="41333" y1="32444" x2="41333" y2="32444"/>
                        <a14:foregroundMark x1="41333" y1="31111" x2="41333" y2="31111"/>
                        <a14:foregroundMark x1="45778" y1="30667" x2="45778" y2="30667"/>
                        <a14:foregroundMark x1="48000" y1="30222" x2="48000" y2="30222"/>
                        <a14:foregroundMark x1="52889" y1="29778" x2="53778" y2="29778"/>
                        <a14:foregroundMark x1="58667" y1="29333" x2="60444" y2="28444"/>
                        <a14:foregroundMark x1="67556" y1="28444" x2="68444" y2="28000"/>
                        <a14:foregroundMark x1="72444" y1="28000" x2="73778" y2="28000"/>
                        <a14:foregroundMark x1="78667" y1="28000" x2="78667" y2="28000"/>
                        <a14:foregroundMark x1="80444" y1="29333" x2="81778" y2="30667"/>
                        <a14:foregroundMark x1="84889" y1="32889" x2="84889" y2="32889"/>
                        <a14:foregroundMark x1="80000" y1="37333" x2="72444" y2="37778"/>
                        <a14:foregroundMark x1="54667" y1="22667" x2="54667" y2="22667"/>
                        <a14:foregroundMark x1="60000" y1="35556" x2="60000" y2="35556"/>
                        <a14:foregroundMark x1="43111" y1="21333" x2="43111" y2="21333"/>
                        <a14:foregroundMark x1="44889" y1="21333" x2="44889" y2="21333"/>
                        <a14:foregroundMark x1="47111" y1="21778" x2="53333" y2="21778"/>
                        <a14:foregroundMark x1="58222" y1="21778" x2="65778" y2="22667"/>
                        <a14:foregroundMark x1="66222" y1="22667" x2="75111" y2="23111"/>
                        <a14:foregroundMark x1="75111" y1="23111" x2="80000" y2="23111"/>
                        <a14:foregroundMark x1="82222" y1="22222" x2="87111" y2="22222"/>
                        <a14:foregroundMark x1="89333" y1="22222" x2="87556" y2="22222"/>
                        <a14:foregroundMark x1="14222" y1="21333" x2="20444" y2="23556"/>
                        <a14:foregroundMark x1="12444" y1="21778" x2="28444" y2="23556"/>
                        <a14:foregroundMark x1="31111" y1="23556" x2="40000" y2="24444"/>
                        <a14:foregroundMark x1="40000" y1="31111" x2="39556" y2="43556"/>
                        <a14:foregroundMark x1="39556" y1="43556" x2="37778" y2="46222"/>
                        <a14:foregroundMark x1="31556" y1="43556" x2="33333" y2="51111"/>
                        <a14:foregroundMark x1="23556" y1="35556" x2="25778" y2="48000"/>
                        <a14:foregroundMark x1="25778" y1="48000" x2="25778" y2="48000"/>
                        <a14:foregroundMark x1="17778" y1="34222" x2="20000" y2="50222"/>
                        <a14:foregroundMark x1="12444" y1="46222" x2="22222" y2="56000"/>
                        <a14:foregroundMark x1="22222" y1="56000" x2="36000" y2="57778"/>
                        <a14:foregroundMark x1="36000" y1="57778" x2="40889" y2="56444"/>
                        <a14:backgroundMark x1="21778" y1="11111" x2="56889" y2="11556"/>
                        <a14:backgroundMark x1="27111" y1="11111" x2="68889" y2="1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401" y="187118"/>
            <a:ext cx="1058108" cy="105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4AE4C6B-4206-4617-9927-71458E6603C9}"/>
              </a:ext>
            </a:extLst>
          </p:cNvPr>
          <p:cNvSpPr txBox="1"/>
          <p:nvPr/>
        </p:nvSpPr>
        <p:spPr>
          <a:xfrm>
            <a:off x="7409154" y="95943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latin typeface="Roboto" panose="020B0604020202020204" charset="0"/>
                <a:ea typeface="Roboto" panose="020B0604020202020204" charset="0"/>
              </a:rPr>
              <a:t>Programado em JS, CSS</a:t>
            </a:r>
          </a:p>
          <a:p>
            <a:pPr algn="ctr"/>
            <a:r>
              <a:rPr lang="pt-BR" sz="800" b="1" dirty="0">
                <a:latin typeface="Roboto" panose="020B0604020202020204" charset="0"/>
                <a:ea typeface="Roboto" panose="020B0604020202020204" charset="0"/>
              </a:rPr>
              <a:t> e HTML</a:t>
            </a:r>
          </a:p>
        </p:txBody>
      </p:sp>
      <p:pic>
        <p:nvPicPr>
          <p:cNvPr id="4" name="Picture 2" descr="GSM GPRS Shield para Arduino EFCom SIM900 + Antena - FilipeFlop">
            <a:extLst>
              <a:ext uri="{FF2B5EF4-FFF2-40B4-BE49-F238E27FC236}">
                <a16:creationId xmlns:a16="http://schemas.microsoft.com/office/drawing/2014/main" id="{06E6B7BC-E69E-4C9E-925F-9EF97EDA8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5333" b="94667" l="9778" r="89778">
                        <a14:foregroundMark x1="64000" y1="43556" x2="64000" y2="43556"/>
                        <a14:foregroundMark x1="67556" y1="43556" x2="67556" y2="43556"/>
                        <a14:foregroundMark x1="68000" y1="44000" x2="68000" y2="44000"/>
                        <a14:foregroundMark x1="68444" y1="44444" x2="68444" y2="44444"/>
                        <a14:foregroundMark x1="68889" y1="44889" x2="68889" y2="44889"/>
                        <a14:foregroundMark x1="68444" y1="44000" x2="68444" y2="44000"/>
                        <a14:foregroundMark x1="67111" y1="43556" x2="67111" y2="43556"/>
                        <a14:foregroundMark x1="67111" y1="43556" x2="67111" y2="43556"/>
                        <a14:foregroundMark x1="67111" y1="43556" x2="67111" y2="43556"/>
                        <a14:foregroundMark x1="69778" y1="43556" x2="69778" y2="43556"/>
                        <a14:foregroundMark x1="68889" y1="43556" x2="68889" y2="43556"/>
                        <a14:foregroundMark x1="69333" y1="41778" x2="69333" y2="41778"/>
                        <a14:foregroundMark x1="68444" y1="41333" x2="68444" y2="41333"/>
                        <a14:foregroundMark x1="72000" y1="44000" x2="72000" y2="44000"/>
                        <a14:foregroundMark x1="72889" y1="42667" x2="72889" y2="42667"/>
                        <a14:foregroundMark x1="72889" y1="42667" x2="72889" y2="42667"/>
                        <a14:foregroundMark x1="72889" y1="42667" x2="72889" y2="42667"/>
                        <a14:foregroundMark x1="72889" y1="41333" x2="72889" y2="41333"/>
                        <a14:foregroundMark x1="72889" y1="40889" x2="72889" y2="40889"/>
                        <a14:foregroundMark x1="73778" y1="40889" x2="73778" y2="40889"/>
                        <a14:foregroundMark x1="73778" y1="40444" x2="73778" y2="40444"/>
                        <a14:foregroundMark x1="73778" y1="40000" x2="73778" y2="40000"/>
                        <a14:foregroundMark x1="73778" y1="39556" x2="73778" y2="39556"/>
                        <a14:foregroundMark x1="68889" y1="41778" x2="68889" y2="41778"/>
                        <a14:foregroundMark x1="65333" y1="44444" x2="64889" y2="44444"/>
                        <a14:foregroundMark x1="61778" y1="47556" x2="61778" y2="47556"/>
                        <a14:foregroundMark x1="61333" y1="47556" x2="61333" y2="47556"/>
                        <a14:foregroundMark x1="61333" y1="47111" x2="61333" y2="47111"/>
                        <a14:foregroundMark x1="60889" y1="47111" x2="60889" y2="47111"/>
                        <a14:foregroundMark x1="60889" y1="48000" x2="60889" y2="48000"/>
                        <a14:foregroundMark x1="64000" y1="47556" x2="64000" y2="47556"/>
                        <a14:foregroundMark x1="66222" y1="45778" x2="66222" y2="45778"/>
                        <a14:foregroundMark x1="68000" y1="44889" x2="68000" y2="44889"/>
                        <a14:foregroundMark x1="68444" y1="47111" x2="68444" y2="47111"/>
                        <a14:foregroundMark x1="68889" y1="47556" x2="68889" y2="47556"/>
                        <a14:foregroundMark x1="68889" y1="47556" x2="68889" y2="47556"/>
                        <a14:foregroundMark x1="63111" y1="51111" x2="63111" y2="51111"/>
                        <a14:foregroundMark x1="64000" y1="50222" x2="64000" y2="50222"/>
                        <a14:foregroundMark x1="68000" y1="80889" x2="68000" y2="80889"/>
                        <a14:foregroundMark x1="69333" y1="80889" x2="69333" y2="80889"/>
                        <a14:foregroundMark x1="68889" y1="80889" x2="68889" y2="80889"/>
                        <a14:foregroundMark x1="68444" y1="81778" x2="68444" y2="81778"/>
                        <a14:foregroundMark x1="68444" y1="82222" x2="68444" y2="82222"/>
                        <a14:foregroundMark x1="72000" y1="79111" x2="72000" y2="79111"/>
                        <a14:foregroundMark x1="71556" y1="78222" x2="71556" y2="78222"/>
                        <a14:foregroundMark x1="77778" y1="70667" x2="77778" y2="70667"/>
                        <a14:foregroundMark x1="79111" y1="68889" x2="79111" y2="68889"/>
                        <a14:foregroundMark x1="79111" y1="68444" x2="79111" y2="68444"/>
                        <a14:foregroundMark x1="79111" y1="67556" x2="79111" y2="67556"/>
                        <a14:foregroundMark x1="80000" y1="67111" x2="80000" y2="67111"/>
                        <a14:foregroundMark x1="80444" y1="65778" x2="80444" y2="65778"/>
                        <a14:foregroundMark x1="58222" y1="89333" x2="58222" y2="89333"/>
                        <a14:foregroundMark x1="56889" y1="91111" x2="56889" y2="91111"/>
                        <a14:foregroundMark x1="55556" y1="92889" x2="55556" y2="92889"/>
                        <a14:foregroundMark x1="55111" y1="94667" x2="55111" y2="94667"/>
                        <a14:foregroundMark x1="56444" y1="93778" x2="56444" y2="93778"/>
                        <a14:foregroundMark x1="57778" y1="92000" x2="57778" y2="92000"/>
                        <a14:foregroundMark x1="58667" y1="90667" x2="58667" y2="90667"/>
                        <a14:foregroundMark x1="60889" y1="89333" x2="60889" y2="89333"/>
                        <a14:foregroundMark x1="61778" y1="88000" x2="61778" y2="88000"/>
                        <a14:foregroundMark x1="64444" y1="85333" x2="64444" y2="85333"/>
                        <a14:foregroundMark x1="65333" y1="83556" x2="65333" y2="83556"/>
                        <a14:foregroundMark x1="69778" y1="5333" x2="69778" y2="5333"/>
                        <a14:foregroundMark x1="44444" y1="45778" x2="44444" y2="4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17" y="810851"/>
            <a:ext cx="1306200" cy="130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D98CF17-2606-4509-B53F-5A75AB58F641}"/>
              </a:ext>
            </a:extLst>
          </p:cNvPr>
          <p:cNvSpPr txBox="1"/>
          <p:nvPr/>
        </p:nvSpPr>
        <p:spPr>
          <a:xfrm>
            <a:off x="921977" y="2044543"/>
            <a:ext cx="1418979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Roboto" panose="020B0604020202020204" charset="0"/>
                <a:ea typeface="Roboto" panose="020B0604020202020204" charset="0"/>
              </a:rPr>
              <a:t>Arduino shield </a:t>
            </a:r>
          </a:p>
          <a:p>
            <a:pPr algn="ctr"/>
            <a:r>
              <a:rPr lang="pt-BR" b="1" dirty="0">
                <a:latin typeface="Roboto" panose="020B0604020202020204" charset="0"/>
                <a:ea typeface="Roboto" panose="020B0604020202020204" charset="0"/>
              </a:rPr>
              <a:t>gsm /gprs</a:t>
            </a:r>
          </a:p>
          <a:p>
            <a:pPr algn="ctr"/>
            <a:r>
              <a:rPr lang="pt-BR" sz="900" b="1" dirty="0">
                <a:latin typeface="Roboto" panose="020B0604020202020204" charset="0"/>
                <a:ea typeface="Roboto" panose="020B0604020202020204" charset="0"/>
              </a:rPr>
              <a:t>Gerará uma conexão 4g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5268A3F-110A-4CE0-B133-35AD59D6CCDA}"/>
              </a:ext>
            </a:extLst>
          </p:cNvPr>
          <p:cNvCxnSpPr>
            <a:cxnSpLocks/>
          </p:cNvCxnSpPr>
          <p:nvPr/>
        </p:nvCxnSpPr>
        <p:spPr>
          <a:xfrm>
            <a:off x="2283390" y="1955103"/>
            <a:ext cx="614574" cy="1022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4" descr="Ícone sem fio 4G Wi-fi - Download de Vetor">
            <a:extLst>
              <a:ext uri="{FF2B5EF4-FFF2-40B4-BE49-F238E27FC236}">
                <a16:creationId xmlns:a16="http://schemas.microsoft.com/office/drawing/2014/main" id="{3A92D1DF-4671-44FB-AC17-1D7086F0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10000" b="90000" l="10000" r="90000">
                        <a14:foregroundMark x1="55111" y1="59556" x2="55111" y2="59556"/>
                        <a14:foregroundMark x1="54667" y1="59556" x2="54667" y2="59556"/>
                        <a14:foregroundMark x1="66667" y1="37333" x2="66667" y2="37333"/>
                        <a14:foregroundMark x1="67556" y1="38222" x2="67556" y2="38222"/>
                        <a14:foregroundMark x1="66222" y1="28000" x2="66222" y2="28000"/>
                        <a14:foregroundMark x1="66222" y1="28000" x2="66222" y2="2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50" y="1022931"/>
            <a:ext cx="441020" cy="4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BA4CB48-F589-47E8-A404-86AAB5A50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10000" b="92500" l="2632" r="98565">
                        <a14:foregroundMark x1="29187" y1="93333" x2="29187" y2="93333"/>
                        <a14:foregroundMark x1="29187" y1="93333" x2="29187" y2="93333"/>
                        <a14:foregroundMark x1="8852" y1="46667" x2="8852" y2="46667"/>
                        <a14:foregroundMark x1="8852" y1="47500" x2="8852" y2="47500"/>
                        <a14:foregroundMark x1="5742" y1="73333" x2="5742" y2="73333"/>
                        <a14:foregroundMark x1="5742" y1="73333" x2="5742" y2="73333"/>
                        <a14:foregroundMark x1="2632" y1="85000" x2="2632" y2="85000"/>
                        <a14:foregroundMark x1="2632" y1="85000" x2="2632" y2="85000"/>
                        <a14:foregroundMark x1="45933" y1="50000" x2="45933" y2="50000"/>
                        <a14:foregroundMark x1="45694" y1="50000" x2="45694" y2="50000"/>
                        <a14:foregroundMark x1="61244" y1="70833" x2="61244" y2="70833"/>
                        <a14:foregroundMark x1="61244" y1="70833" x2="61244" y2="70833"/>
                        <a14:foregroundMark x1="69139" y1="64167" x2="69139" y2="64167"/>
                        <a14:foregroundMark x1="69139" y1="64167" x2="69139" y2="64167"/>
                        <a14:foregroundMark x1="83971" y1="67500" x2="83971" y2="67500"/>
                        <a14:foregroundMark x1="91388" y1="64167" x2="91388" y2="64167"/>
                        <a14:foregroundMark x1="96411" y1="67500" x2="96411" y2="67500"/>
                        <a14:foregroundMark x1="98565" y1="69167" x2="98565" y2="6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244" y="0"/>
            <a:ext cx="841282" cy="24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57;p13">
            <a:extLst>
              <a:ext uri="{FF2B5EF4-FFF2-40B4-BE49-F238E27FC236}">
                <a16:creationId xmlns:a16="http://schemas.microsoft.com/office/drawing/2014/main" id="{EC8BD261-BF12-45E3-BD9B-E56282561C5F}"/>
              </a:ext>
            </a:extLst>
          </p:cNvPr>
          <p:cNvPicPr preferRelativeResize="0"/>
          <p:nvPr/>
        </p:nvPicPr>
        <p:blipFill rotWithShape="1">
          <a:blip r:embed="rId34">
            <a:alphaModFix/>
          </a:blip>
          <a:srcRect l="-9770" r="9770"/>
          <a:stretch/>
        </p:blipFill>
        <p:spPr>
          <a:xfrm>
            <a:off x="4564247" y="177373"/>
            <a:ext cx="392224" cy="34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E94FD3DA-BFD9-43B7-973C-1AAF787713FE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728302" y="2434158"/>
            <a:ext cx="716846" cy="716846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E6E89BA-2F56-41C7-87BE-B41577E28A24}"/>
              </a:ext>
            </a:extLst>
          </p:cNvPr>
          <p:cNvCxnSpPr>
            <a:cxnSpLocks/>
          </p:cNvCxnSpPr>
          <p:nvPr/>
        </p:nvCxnSpPr>
        <p:spPr>
          <a:xfrm>
            <a:off x="8086725" y="1371600"/>
            <a:ext cx="0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3CB31CC-66E3-4C67-BB39-93E60D2DAEF7}"/>
              </a:ext>
            </a:extLst>
          </p:cNvPr>
          <p:cNvSpPr txBox="1"/>
          <p:nvPr/>
        </p:nvSpPr>
        <p:spPr>
          <a:xfrm>
            <a:off x="7606293" y="3057392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Roboto" panose="020B0604020202020204" charset="0"/>
                <a:ea typeface="Roboto" panose="020B0604020202020204" charset="0"/>
              </a:rPr>
              <a:t>Conexão</a:t>
            </a:r>
          </a:p>
          <a:p>
            <a:pPr algn="ctr"/>
            <a:r>
              <a:rPr lang="pt-BR" b="1" dirty="0">
                <a:latin typeface="Roboto" panose="020B0604020202020204" charset="0"/>
                <a:ea typeface="Roboto" panose="020B0604020202020204" charset="0"/>
              </a:rPr>
              <a:t>Internet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108</Words>
  <Application>Microsoft Office PowerPoint</Application>
  <PresentationFormat>Apresentação na tela (16:9)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Roboto</vt:lpstr>
      <vt:lpstr>Arial</vt:lpstr>
      <vt:lpstr>Simple Light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luiz</cp:lastModifiedBy>
  <cp:revision>13</cp:revision>
  <dcterms:modified xsi:type="dcterms:W3CDTF">2020-10-15T12:23:00Z</dcterms:modified>
</cp:coreProperties>
</file>