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01a64bcdd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01a64bcdd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11" Type="http://schemas.openxmlformats.org/officeDocument/2006/relationships/image" Target="../media/image9.png"/><Relationship Id="rId10" Type="http://schemas.openxmlformats.org/officeDocument/2006/relationships/image" Target="../media/image7.png"/><Relationship Id="rId12" Type="http://schemas.openxmlformats.org/officeDocument/2006/relationships/image" Target="../media/image5.png"/><Relationship Id="rId9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7" Type="http://schemas.openxmlformats.org/officeDocument/2006/relationships/image" Target="../media/image2.png"/><Relationship Id="rId8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17.png"/><Relationship Id="rId11" Type="http://schemas.openxmlformats.org/officeDocument/2006/relationships/image" Target="../media/image7.png"/><Relationship Id="rId22" Type="http://schemas.openxmlformats.org/officeDocument/2006/relationships/image" Target="../media/image23.png"/><Relationship Id="rId10" Type="http://schemas.openxmlformats.org/officeDocument/2006/relationships/image" Target="../media/image6.png"/><Relationship Id="rId21" Type="http://schemas.openxmlformats.org/officeDocument/2006/relationships/image" Target="../media/image24.png"/><Relationship Id="rId13" Type="http://schemas.openxmlformats.org/officeDocument/2006/relationships/image" Target="../media/image16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9" Type="http://schemas.openxmlformats.org/officeDocument/2006/relationships/image" Target="../media/image2.png"/><Relationship Id="rId15" Type="http://schemas.openxmlformats.org/officeDocument/2006/relationships/image" Target="../media/image20.png"/><Relationship Id="rId14" Type="http://schemas.openxmlformats.org/officeDocument/2006/relationships/image" Target="../media/image21.png"/><Relationship Id="rId17" Type="http://schemas.openxmlformats.org/officeDocument/2006/relationships/image" Target="../media/image15.png"/><Relationship Id="rId16" Type="http://schemas.openxmlformats.org/officeDocument/2006/relationships/image" Target="../media/image14.png"/><Relationship Id="rId5" Type="http://schemas.openxmlformats.org/officeDocument/2006/relationships/image" Target="../media/image19.png"/><Relationship Id="rId19" Type="http://schemas.openxmlformats.org/officeDocument/2006/relationships/image" Target="../media/image8.png"/><Relationship Id="rId6" Type="http://schemas.openxmlformats.org/officeDocument/2006/relationships/image" Target="../media/image22.png"/><Relationship Id="rId18" Type="http://schemas.openxmlformats.org/officeDocument/2006/relationships/image" Target="../media/image18.png"/><Relationship Id="rId7" Type="http://schemas.openxmlformats.org/officeDocument/2006/relationships/image" Target="../media/image3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FFF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489" y="746625"/>
            <a:ext cx="533875" cy="527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7598" y="3087794"/>
            <a:ext cx="394839" cy="403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13463" y="3326688"/>
            <a:ext cx="525226" cy="52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6">
            <a:alphaModFix/>
          </a:blip>
          <a:srcRect b="0" l="-9770" r="9770" t="0"/>
          <a:stretch/>
        </p:blipFill>
        <p:spPr>
          <a:xfrm>
            <a:off x="7901586" y="2648081"/>
            <a:ext cx="856200" cy="778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35508" y="892301"/>
            <a:ext cx="822566" cy="76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8850" y="857460"/>
            <a:ext cx="967629" cy="9552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60;p13"/>
          <p:cNvCxnSpPr/>
          <p:nvPr/>
        </p:nvCxnSpPr>
        <p:spPr>
          <a:xfrm>
            <a:off x="5050225" y="1414812"/>
            <a:ext cx="7713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Google Shape;61;p13"/>
          <p:cNvCxnSpPr/>
          <p:nvPr/>
        </p:nvCxnSpPr>
        <p:spPr>
          <a:xfrm flipH="1" rot="10800000">
            <a:off x="3101855" y="1372952"/>
            <a:ext cx="7731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2" name="Google Shape;62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77288" y="3329988"/>
            <a:ext cx="549400" cy="5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1808200" y="4651550"/>
            <a:ext cx="856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3719837" y="1599200"/>
            <a:ext cx="1523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Provedor de Internet</a:t>
            </a:r>
            <a:endParaRPr b="1"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028963" y="1675325"/>
            <a:ext cx="1170600" cy="1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Nuvem/Cloud</a:t>
            </a:r>
            <a:endParaRPr b="1"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Servidores;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Plataformas;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Sistemas;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Comunicação.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9853200" y="4737825"/>
            <a:ext cx="6096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u="sng"/>
              <a:t> 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7573975" y="5259900"/>
            <a:ext cx="73365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1259550" y="3526256"/>
            <a:ext cx="2147100" cy="9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Empresa e motorista</a:t>
            </a:r>
            <a:endParaRPr b="1"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ecebem alertas sobre  alteração de temperatura  e umidade na carga.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" name="Google Shape;69;p13"/>
          <p:cNvCxnSpPr/>
          <p:nvPr/>
        </p:nvCxnSpPr>
        <p:spPr>
          <a:xfrm>
            <a:off x="7199550" y="1414650"/>
            <a:ext cx="7608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/>
          <p:nvPr/>
        </p:nvCxnSpPr>
        <p:spPr>
          <a:xfrm>
            <a:off x="749727" y="1597481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/>
          <p:nvPr/>
        </p:nvCxnSpPr>
        <p:spPr>
          <a:xfrm>
            <a:off x="1367997" y="1381192"/>
            <a:ext cx="7677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2" name="Google Shape;72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227470" y="1168223"/>
            <a:ext cx="737603" cy="431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020173" y="1168223"/>
            <a:ext cx="737603" cy="4316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3"/>
          <p:cNvCxnSpPr/>
          <p:nvPr/>
        </p:nvCxnSpPr>
        <p:spPr>
          <a:xfrm flipH="1">
            <a:off x="8354988" y="1706363"/>
            <a:ext cx="6000" cy="9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5" name="Google Shape;75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138372" y="1012602"/>
            <a:ext cx="648436" cy="525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110155" y="3087804"/>
            <a:ext cx="660382" cy="4035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3"/>
          <p:cNvCxnSpPr/>
          <p:nvPr/>
        </p:nvCxnSpPr>
        <p:spPr>
          <a:xfrm rot="10800000">
            <a:off x="6396851" y="3331431"/>
            <a:ext cx="126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3"/>
          <p:cNvSpPr txBox="1"/>
          <p:nvPr/>
        </p:nvSpPr>
        <p:spPr>
          <a:xfrm>
            <a:off x="4736225" y="3585125"/>
            <a:ext cx="171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TecX analisa os dados</a:t>
            </a:r>
            <a:endParaRPr b="1"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3"/>
          <p:cNvCxnSpPr/>
          <p:nvPr/>
        </p:nvCxnSpPr>
        <p:spPr>
          <a:xfrm rot="10800000">
            <a:off x="3592788" y="3328125"/>
            <a:ext cx="11940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0" name="Google Shape;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443" y="2907995"/>
            <a:ext cx="773100" cy="76321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/>
        </p:nvSpPr>
        <p:spPr>
          <a:xfrm>
            <a:off x="302125" y="1494425"/>
            <a:ext cx="1170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Caminhão em transporte</a:t>
            </a:r>
            <a:endParaRPr b="1" sz="1000"/>
          </a:p>
        </p:txBody>
      </p:sp>
      <p:sp>
        <p:nvSpPr>
          <p:cNvPr id="82" name="Google Shape;82;p13"/>
          <p:cNvSpPr txBox="1"/>
          <p:nvPr/>
        </p:nvSpPr>
        <p:spPr>
          <a:xfrm>
            <a:off x="7732075" y="3752238"/>
            <a:ext cx="9675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Motorista</a:t>
            </a:r>
            <a:endParaRPr sz="1100"/>
          </a:p>
        </p:txBody>
      </p:sp>
      <p:sp>
        <p:nvSpPr>
          <p:cNvPr id="83" name="Google Shape;83;p13"/>
          <p:cNvSpPr txBox="1"/>
          <p:nvPr/>
        </p:nvSpPr>
        <p:spPr>
          <a:xfrm>
            <a:off x="8326688" y="3752238"/>
            <a:ext cx="8226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Empresa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FFFC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749" y="243900"/>
            <a:ext cx="437848" cy="424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3892" y="4058942"/>
            <a:ext cx="832723" cy="621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3880" y="3543107"/>
            <a:ext cx="772530" cy="5761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4"/>
          <p:cNvCxnSpPr>
            <a:stCxn id="90" idx="0"/>
            <a:endCxn id="90" idx="0"/>
          </p:cNvCxnSpPr>
          <p:nvPr/>
        </p:nvCxnSpPr>
        <p:spPr>
          <a:xfrm>
            <a:off x="3210144" y="3543107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4"/>
          <p:cNvCxnSpPr>
            <a:stCxn id="90" idx="0"/>
            <a:endCxn id="90" idx="0"/>
          </p:cNvCxnSpPr>
          <p:nvPr/>
        </p:nvCxnSpPr>
        <p:spPr>
          <a:xfrm>
            <a:off x="3210144" y="3543107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4"/>
          <p:cNvCxnSpPr>
            <a:stCxn id="89" idx="1"/>
          </p:cNvCxnSpPr>
          <p:nvPr/>
        </p:nvCxnSpPr>
        <p:spPr>
          <a:xfrm>
            <a:off x="2823892" y="4369659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4"/>
          <p:cNvSpPr txBox="1"/>
          <p:nvPr/>
        </p:nvSpPr>
        <p:spPr>
          <a:xfrm>
            <a:off x="2803573" y="4534194"/>
            <a:ext cx="8733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Protoboard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2900643" y="3249086"/>
            <a:ext cx="6792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Arduino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715646" y="4542012"/>
            <a:ext cx="9864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Sensor DHT11</a:t>
            </a:r>
            <a:endParaRPr sz="1000"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0037" y="4078757"/>
            <a:ext cx="511538" cy="495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34828" y="3466187"/>
            <a:ext cx="679204" cy="47939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1427895" y="4168667"/>
            <a:ext cx="11193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"/>
                <a:ea typeface="Roboto"/>
                <a:cs typeface="Roboto"/>
                <a:sym typeface="Roboto"/>
              </a:rPr>
              <a:t>10m cabo usb 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"/>
                <a:ea typeface="Roboto"/>
                <a:cs typeface="Roboto"/>
                <a:sym typeface="Roboto"/>
              </a:rPr>
              <a:t>uno para Arduino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22205" y="889973"/>
            <a:ext cx="437849" cy="343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50744" y="427735"/>
            <a:ext cx="686547" cy="686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07500" y="3487817"/>
            <a:ext cx="511515" cy="50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5870600" y="4070027"/>
            <a:ext cx="11853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Android versão 6+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IOS versão 10+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757995" y="2031282"/>
            <a:ext cx="566313" cy="3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375553" y="3591336"/>
            <a:ext cx="350208" cy="33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516088" y="3276475"/>
            <a:ext cx="276294" cy="266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454470" y="3662089"/>
            <a:ext cx="267589" cy="266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783619" y="3498804"/>
            <a:ext cx="566316" cy="5490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4"/>
          <p:cNvCxnSpPr/>
          <p:nvPr/>
        </p:nvCxnSpPr>
        <p:spPr>
          <a:xfrm>
            <a:off x="5290325" y="838459"/>
            <a:ext cx="868200" cy="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0" name="Google Shape;110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719458" y="3610731"/>
            <a:ext cx="336446" cy="31247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 txBox="1"/>
          <p:nvPr/>
        </p:nvSpPr>
        <p:spPr>
          <a:xfrm>
            <a:off x="7298832" y="4048494"/>
            <a:ext cx="1536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"/>
                <a:ea typeface="Roboto"/>
                <a:cs typeface="Roboto"/>
                <a:sym typeface="Roboto"/>
              </a:rPr>
              <a:t>Notebook/ Desktop Core i3 4GB RAM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"/>
                <a:ea typeface="Roboto"/>
                <a:cs typeface="Roboto"/>
                <a:sym typeface="Roboto"/>
              </a:rPr>
              <a:t>Com Chrome, Mozila, Opera ou Edge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8341173" y="3280082"/>
            <a:ext cx="267592" cy="259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278415" y="588174"/>
            <a:ext cx="511538" cy="4959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4"/>
          <p:cNvCxnSpPr/>
          <p:nvPr/>
        </p:nvCxnSpPr>
        <p:spPr>
          <a:xfrm>
            <a:off x="8040853" y="1544622"/>
            <a:ext cx="600" cy="3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4"/>
          <p:cNvCxnSpPr/>
          <p:nvPr/>
        </p:nvCxnSpPr>
        <p:spPr>
          <a:xfrm>
            <a:off x="6856228" y="833199"/>
            <a:ext cx="803400" cy="14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6" name="Google Shape;116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401335" y="2509989"/>
            <a:ext cx="566313" cy="3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03700" y="3591356"/>
            <a:ext cx="929060" cy="88914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4"/>
          <p:cNvSpPr txBox="1"/>
          <p:nvPr/>
        </p:nvSpPr>
        <p:spPr>
          <a:xfrm>
            <a:off x="308563" y="4283874"/>
            <a:ext cx="11193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Caminhão em transporte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9" name="Google Shape;119;p14"/>
          <p:cNvCxnSpPr/>
          <p:nvPr/>
        </p:nvCxnSpPr>
        <p:spPr>
          <a:xfrm flipH="1">
            <a:off x="3194399" y="2676099"/>
            <a:ext cx="6600" cy="61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4"/>
          <p:cNvCxnSpPr/>
          <p:nvPr/>
        </p:nvCxnSpPr>
        <p:spPr>
          <a:xfrm>
            <a:off x="1425194" y="4051682"/>
            <a:ext cx="1306200" cy="1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4"/>
          <p:cNvSpPr txBox="1"/>
          <p:nvPr/>
        </p:nvSpPr>
        <p:spPr>
          <a:xfrm>
            <a:off x="4428623" y="3663020"/>
            <a:ext cx="276300" cy="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" name="Google Shape;122;p14"/>
          <p:cNvCxnSpPr/>
          <p:nvPr/>
        </p:nvCxnSpPr>
        <p:spPr>
          <a:xfrm rot="10800000">
            <a:off x="2098332" y="2676099"/>
            <a:ext cx="1111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3" name="Google Shape;123;p1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7903013" y="3150089"/>
            <a:ext cx="276280" cy="2668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4"/>
          <p:cNvSpPr txBox="1"/>
          <p:nvPr/>
        </p:nvSpPr>
        <p:spPr>
          <a:xfrm>
            <a:off x="7438851" y="1233775"/>
            <a:ext cx="13566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"/>
                <a:ea typeface="Roboto"/>
                <a:cs typeface="Roboto"/>
                <a:sym typeface="Roboto"/>
              </a:rPr>
              <a:t>Roteador Tp-link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" name="Google Shape;125;p14"/>
          <p:cNvCxnSpPr/>
          <p:nvPr/>
        </p:nvCxnSpPr>
        <p:spPr>
          <a:xfrm>
            <a:off x="8040997" y="2483501"/>
            <a:ext cx="300" cy="505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4"/>
          <p:cNvSpPr txBox="1"/>
          <p:nvPr/>
        </p:nvSpPr>
        <p:spPr>
          <a:xfrm>
            <a:off x="4046925" y="1048000"/>
            <a:ext cx="12942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Banco de dados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5737547" y="3575582"/>
            <a:ext cx="469514" cy="4551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4"/>
          <p:cNvCxnSpPr/>
          <p:nvPr/>
        </p:nvCxnSpPr>
        <p:spPr>
          <a:xfrm flipH="1">
            <a:off x="6604752" y="2434343"/>
            <a:ext cx="773400" cy="716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9" name="Google Shape;12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65556" y="1429451"/>
            <a:ext cx="437849" cy="34380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4"/>
          <p:cNvSpPr txBox="1"/>
          <p:nvPr/>
        </p:nvSpPr>
        <p:spPr>
          <a:xfrm>
            <a:off x="1173126" y="1731450"/>
            <a:ext cx="11853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"/>
                <a:ea typeface="Roboto"/>
                <a:cs typeface="Roboto"/>
                <a:sym typeface="Roboto"/>
              </a:rPr>
              <a:t>Modem Wi-fi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" name="Google Shape;131;p14"/>
          <p:cNvCxnSpPr/>
          <p:nvPr/>
        </p:nvCxnSpPr>
        <p:spPr>
          <a:xfrm rot="10800000">
            <a:off x="1684480" y="2031275"/>
            <a:ext cx="0" cy="3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4"/>
          <p:cNvCxnSpPr/>
          <p:nvPr/>
        </p:nvCxnSpPr>
        <p:spPr>
          <a:xfrm>
            <a:off x="1651344" y="838459"/>
            <a:ext cx="90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4"/>
          <p:cNvCxnSpPr/>
          <p:nvPr/>
        </p:nvCxnSpPr>
        <p:spPr>
          <a:xfrm>
            <a:off x="1664449" y="841996"/>
            <a:ext cx="0" cy="4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4" name="Google Shape;134;p1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751842" y="552093"/>
            <a:ext cx="511538" cy="4959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14"/>
          <p:cNvCxnSpPr/>
          <p:nvPr/>
        </p:nvCxnSpPr>
        <p:spPr>
          <a:xfrm>
            <a:off x="3376549" y="836132"/>
            <a:ext cx="74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4"/>
          <p:cNvCxnSpPr/>
          <p:nvPr/>
        </p:nvCxnSpPr>
        <p:spPr>
          <a:xfrm rot="10800000">
            <a:off x="3185879" y="4323294"/>
            <a:ext cx="831600" cy="6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7" name="Google Shape;137;p14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2724463" y="1116198"/>
            <a:ext cx="566300" cy="213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6251025" y="1128098"/>
            <a:ext cx="566300" cy="213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