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5.png"/><Relationship Id="rId26" Type="http://schemas.openxmlformats.org/officeDocument/2006/relationships/image" Target="../media/image31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900" y="282825"/>
            <a:ext cx="527050" cy="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0134" y="3039157"/>
            <a:ext cx="472266" cy="48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8673" y="3147422"/>
            <a:ext cx="263939" cy="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4140590" y="2285341"/>
            <a:ext cx="889796" cy="80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65983" y="5539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9300" y="518497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405975" y="1076412"/>
            <a:ext cx="771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3432330" y="1034552"/>
            <a:ext cx="7731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69560" y="3209078"/>
            <a:ext cx="233415" cy="2334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943650" y="451680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130357" y="1259075"/>
            <a:ext cx="1411501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Provedor de Internet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366976" y="1337424"/>
            <a:ext cx="1233612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Nuvem/Cloud</a:t>
            </a:r>
            <a:endParaRPr sz="1100" b="1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Servidores;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Plataformas;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Sistemas;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Comunicação.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703788" y="3519626"/>
            <a:ext cx="17634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Empresa e motorista</a:t>
            </a:r>
            <a:endParaRPr sz="1100" b="1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rgbClr val="666666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Recebem alertas sobre  alteração de temperatura  e umidade na carga.</a:t>
            </a:r>
            <a:endParaRPr sz="1100" i="0" u="none" strike="noStrike" cap="none" dirty="0">
              <a:solidFill>
                <a:srgbClr val="666666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1080202" y="12590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1698472" y="1042792"/>
            <a:ext cx="767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1" name="Google Shape;71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80445" y="829836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68847" y="6742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47272" y="3038023"/>
            <a:ext cx="789881" cy="48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7499913" y="3012488"/>
            <a:ext cx="1590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ec</a:t>
            </a:r>
            <a:r>
              <a:rPr lang="pt-BR" sz="11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X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analisa os dados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396" y="2303124"/>
            <a:ext cx="742987" cy="7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71425" y="1259075"/>
            <a:ext cx="1763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</a:t>
            </a:r>
            <a:r>
              <a:rPr lang="pt-BR" sz="11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11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transporte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80" name="Google Shape;80;p13" descr="Logotipo&#10;&#10;Descrição gerada automaticamen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86422" y="3782525"/>
            <a:ext cx="516631" cy="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6296450" y="4392600"/>
            <a:ext cx="1296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2" name="Google Shape;82;p13"/>
          <p:cNvCxnSpPr>
            <a:endCxn id="76" idx="0"/>
          </p:cNvCxnSpPr>
          <p:nvPr/>
        </p:nvCxnSpPr>
        <p:spPr>
          <a:xfrm rot="-5400000" flipH="1">
            <a:off x="7272289" y="1288524"/>
            <a:ext cx="1218300" cy="810900"/>
          </a:xfrm>
          <a:prstGeom prst="bentConnector3">
            <a:avLst>
              <a:gd name="adj1" fmla="val 5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3"/>
          <p:cNvCxnSpPr>
            <a:stCxn id="74" idx="2"/>
          </p:cNvCxnSpPr>
          <p:nvPr/>
        </p:nvCxnSpPr>
        <p:spPr>
          <a:xfrm rot="5400000">
            <a:off x="7499463" y="3320888"/>
            <a:ext cx="759600" cy="83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5222401" y="3325788"/>
            <a:ext cx="1411500" cy="72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225" y="374133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756042" y="4127542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10m cabo usb 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uno para Arduino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22" y="3196493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23350" y="3844088"/>
            <a:ext cx="1306200" cy="46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 transporte</a:t>
            </a:r>
            <a:endParaRPr sz="10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5295" y="325477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l="6244" t="29807" b="20481"/>
          <a:stretch/>
        </p:blipFill>
        <p:spPr>
          <a:xfrm>
            <a:off x="3292439" y="4127542"/>
            <a:ext cx="1755447" cy="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66209" y="2992300"/>
            <a:ext cx="49338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 descr="GSM GPRS Shield para Arduino EFCom SIM900 + Antena - FilipeFlo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6875" y="3144988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337950" y="2992300"/>
            <a:ext cx="34827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 descr="Ícone sem fio 4G Wi-fi - Download de Veto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4502" y="3084534"/>
            <a:ext cx="334994" cy="33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5493501" y="3184646"/>
            <a:ext cx="1536600" cy="1544605"/>
            <a:chOff x="7602634" y="3568056"/>
            <a:chExt cx="1536600" cy="1544605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79355" y="4009303"/>
              <a:ext cx="350206" cy="3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Notebook/ Desktop Core i3 4GB RAM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Com Chrome, Mozila, Opera ou Edge</a:t>
              </a: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91746" y="3576178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387850" y="4093413"/>
            <a:ext cx="1119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Android versão 6+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IOS versão 10+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03254" y="3673393"/>
            <a:ext cx="336446" cy="31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03593" y="3602043"/>
            <a:ext cx="469513" cy="4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629550" y="3658171"/>
            <a:ext cx="299400" cy="2901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860588" y="4083055"/>
            <a:ext cx="276300" cy="2679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27810" y="1857686"/>
            <a:ext cx="566300" cy="21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161179" y="573447"/>
            <a:ext cx="686547" cy="68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431794" y="426575"/>
            <a:ext cx="841282" cy="242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04014" y="1193925"/>
            <a:ext cx="1601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Banco de Dados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Microsoft Azure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MySQL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847746" y="416200"/>
            <a:ext cx="437848" cy="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738563" y="491425"/>
            <a:ext cx="841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Website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9" name="Google Shape;119;p14" descr="Primeiros passos rumo ao Full-Stack com JavaScript - Tableless - Website  com artigos e textos sobre Padrões Web, Design, Back-end e Front-end tudo  em um só lugar.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726803" y="790975"/>
            <a:ext cx="226646" cy="226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4" descr="CSS -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421838" y="549915"/>
            <a:ext cx="226915" cy="29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HTML5 – Wikipédia, a enciclopédia livre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375523" y="933042"/>
            <a:ext cx="299342" cy="29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 descr="Página Da Web Desenho Para Colorir - Ultra Coloring Pages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808831" y="703770"/>
            <a:ext cx="757893" cy="75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641187" y="1324325"/>
            <a:ext cx="1119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JS, CSS e HTML</a:t>
            </a:r>
            <a:endParaRPr sz="1000" dirty="0"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-50225" y="2168800"/>
            <a:ext cx="1300800" cy="356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Google Shape;125;p14" descr="Logotipo&#10;&#10;Descrição gerada automaticamente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115046" y="837848"/>
            <a:ext cx="450544" cy="45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5400000">
            <a:off x="262412" y="1013012"/>
            <a:ext cx="1068026" cy="1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57150" y="2555764"/>
            <a:ext cx="415888" cy="1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1661271">
            <a:off x="8014789" y="2162837"/>
            <a:ext cx="784361" cy="784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290125" y="184425"/>
            <a:ext cx="2294400" cy="17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096125" y="201525"/>
            <a:ext cx="2127300" cy="17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rot="5400000" flipH="1">
            <a:off x="8379850" y="2722450"/>
            <a:ext cx="381000" cy="19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4"/>
          <p:cNvCxnSpPr>
            <a:stCxn id="129" idx="3"/>
            <a:endCxn id="125" idx="1"/>
          </p:cNvCxnSpPr>
          <p:nvPr/>
        </p:nvCxnSpPr>
        <p:spPr>
          <a:xfrm>
            <a:off x="4584525" y="1063125"/>
            <a:ext cx="5304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 rot="-5400000" flipH="1">
            <a:off x="7976700" y="2045475"/>
            <a:ext cx="438900" cy="18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endCxn id="129" idx="1"/>
          </p:cNvCxnSpPr>
          <p:nvPr/>
        </p:nvCxnSpPr>
        <p:spPr>
          <a:xfrm rot="10800000" flipH="1">
            <a:off x="940725" y="1063125"/>
            <a:ext cx="1349400" cy="21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4961425" y="1334775"/>
            <a:ext cx="757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36" name="Google Shape;136;p14"/>
          <p:cNvCxnSpPr>
            <a:stCxn id="125" idx="3"/>
            <a:endCxn id="130" idx="1"/>
          </p:cNvCxnSpPr>
          <p:nvPr/>
        </p:nvCxnSpPr>
        <p:spPr>
          <a:xfrm>
            <a:off x="5565591" y="1063127"/>
            <a:ext cx="530400" cy="6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 txBox="1"/>
          <p:nvPr/>
        </p:nvSpPr>
        <p:spPr>
          <a:xfrm>
            <a:off x="2787288" y="3044163"/>
            <a:ext cx="1434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Arduino </a:t>
            </a:r>
            <a:r>
              <a:rPr lang="pt-BR" sz="900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S</a:t>
            </a:r>
            <a:r>
              <a:rPr lang="pt-BR" sz="900" i="0" u="none" strike="noStrike" cap="none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hield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GSM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/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GPRS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Gerará uma conexão 4g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079550" y="2635000"/>
            <a:ext cx="1434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Caminhão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096000" y="2621900"/>
            <a:ext cx="178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Acesso aos Dados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670675" y="24725"/>
            <a:ext cx="1755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835577" y="1936356"/>
            <a:ext cx="13012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do BD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193913" y="1669175"/>
            <a:ext cx="50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99804" y="1915229"/>
            <a:ext cx="184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Aplicação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</Words>
  <Application>Microsoft Office PowerPoint</Application>
  <PresentationFormat>Apresentação na tela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Roboto</vt:lpstr>
      <vt:lpstr>Calibri Light</vt:lpstr>
      <vt:lpstr>Arial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ALESSANDRO RAUL MARTINS GUEDES</cp:lastModifiedBy>
  <cp:revision>2</cp:revision>
  <dcterms:modified xsi:type="dcterms:W3CDTF">2020-10-17T21:01:47Z</dcterms:modified>
</cp:coreProperties>
</file>