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93AF-9A0F-41E9-B324-90429900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9715E-B996-4548-B930-F0001EC64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F27F6-6620-44A8-8A71-FDACBC9E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B2F1E-BF3A-4639-8C59-0A7BFBB8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24F60-EA27-4AA7-B70C-0E2526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8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9-62F1-4ADD-AACF-F395F13A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7CCDDC-3F28-4B9F-A3B0-75E9D86F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003A0-B3F1-4DB0-8266-B05D36D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7CAFE-7A2B-4568-A2D0-16CEBB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AACB6-46FD-4EE0-BCD1-909B18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3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30EFC-BC11-4AE0-8D42-556C3C489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696226-1D92-46CD-AB1B-8926F829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BD08C-3FFD-487E-B99E-EEC4CEA5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026B4-0136-4E5F-9366-256F3257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C5C7A-BEDE-4606-A118-AAC072D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7398-30B4-4976-AB1E-B032923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7FF4-1CA5-411A-A994-BE4B412B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F4D6D-CB2F-458D-A69E-CFBEB363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C21F2-CB07-4328-8D41-8549AA56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2C51F-577F-4632-99A7-178EE2D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073AB-196E-4411-B63A-3F76C79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5DEAB-CCC0-4E0F-9B62-C7A6FE80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1D5F-B4AA-41DF-BBE5-74DDE6B9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89490-4F48-4E07-9736-D417C095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C4EA8-0E51-4D9A-A654-AE8936D3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1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AB2D-8F44-4B22-B274-8587BFFA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DAAC6-F3BA-4070-951D-8C887008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8DA7D8-D661-4362-9322-432A89A9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B24F3E-89EC-4DF2-8ECB-12FEFEB3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4CE30-E0E3-41FB-8437-25A93D70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1B67F-009B-47EC-AAB9-01553827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4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EAE-A680-487E-B232-BCF645DE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593AE-C137-4341-AC34-913BE375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6613C2-985E-485D-A8F9-AA571E06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43A895-DEDD-4B32-985F-28EBBA922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E80449-3F94-4452-8367-EC784F04D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6D1D9A-6ABF-447D-B177-8B730C7B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BF37A-2319-482F-8DBE-A70F92D6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1EF566-4746-4C9E-80C1-9D0E84AA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3AF2A-A9E4-4FB9-B93F-014397C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21D67F-5938-4378-ACF3-C7BD817F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63714D-5165-4C05-A1FB-C8EEA9B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B81F9-BCF2-4680-B463-90879DE8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9FCCCC-802D-408B-ABED-605CCC64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2E6653-0295-4A04-A88D-4D2302A7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9927D3-093C-454B-A7B1-103F020C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8DD-3608-45FB-9877-ADFFA958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649FF-F865-403E-93D1-F9763B9B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98E12-DA87-4AFF-A040-071DEDF8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486B7-2D99-49C8-A725-DA5292F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69B7E-62C5-46E6-A4E2-8E9E9FE5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EE450B-099F-4438-8C29-3664D305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F30E-C1F8-4DD0-AB75-7BD9996C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12A6E-996B-4FF3-BFA8-08A0DD3D2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1209E-221B-4212-AB3C-C258A812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1FFB5-1F97-4B53-BEBA-A428E175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A8E48-2C27-4C3D-9CA5-1FDF84D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7AFB6-4736-43BF-B24D-7685BA9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DBAD33-82A6-4DB6-8521-96B470C4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9DFF3-ABDF-4C44-B41D-1B12D206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24BA5-7342-4C27-968C-770BD05C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5D50-9DD8-4A40-877E-61895EE3D064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6551E-EF58-4F86-BF15-9E0B46F5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D38E6-C155-4899-946A-881074546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71BA-E9E2-4B4F-82E8-D03ACE3210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485F5B1-4865-4E87-A260-B72D104A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28473"/>
              </p:ext>
            </p:extLst>
          </p:nvPr>
        </p:nvGraphicFramePr>
        <p:xfrm>
          <a:off x="901642" y="168811"/>
          <a:ext cx="10388716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337">
                  <a:extLst>
                    <a:ext uri="{9D8B030D-6E8A-4147-A177-3AD203B41FA5}">
                      <a16:colId xmlns:a16="http://schemas.microsoft.com/office/drawing/2014/main" val="1554308796"/>
                    </a:ext>
                  </a:extLst>
                </a:gridCol>
                <a:gridCol w="1753722">
                  <a:extLst>
                    <a:ext uri="{9D8B030D-6E8A-4147-A177-3AD203B41FA5}">
                      <a16:colId xmlns:a16="http://schemas.microsoft.com/office/drawing/2014/main" val="2100534715"/>
                    </a:ext>
                  </a:extLst>
                </a:gridCol>
                <a:gridCol w="1979007">
                  <a:extLst>
                    <a:ext uri="{9D8B030D-6E8A-4147-A177-3AD203B41FA5}">
                      <a16:colId xmlns:a16="http://schemas.microsoft.com/office/drawing/2014/main" val="4171074051"/>
                    </a:ext>
                  </a:extLst>
                </a:gridCol>
                <a:gridCol w="1514695">
                  <a:extLst>
                    <a:ext uri="{9D8B030D-6E8A-4147-A177-3AD203B41FA5}">
                      <a16:colId xmlns:a16="http://schemas.microsoft.com/office/drawing/2014/main" val="517986079"/>
                    </a:ext>
                  </a:extLst>
                </a:gridCol>
                <a:gridCol w="1580191">
                  <a:extLst>
                    <a:ext uri="{9D8B030D-6E8A-4147-A177-3AD203B41FA5}">
                      <a16:colId xmlns:a16="http://schemas.microsoft.com/office/drawing/2014/main" val="3546724511"/>
                    </a:ext>
                  </a:extLst>
                </a:gridCol>
                <a:gridCol w="1254157">
                  <a:extLst>
                    <a:ext uri="{9D8B030D-6E8A-4147-A177-3AD203B41FA5}">
                      <a16:colId xmlns:a16="http://schemas.microsoft.com/office/drawing/2014/main" val="3962375852"/>
                    </a:ext>
                  </a:extLst>
                </a:gridCol>
                <a:gridCol w="1976607">
                  <a:extLst>
                    <a:ext uri="{9D8B030D-6E8A-4147-A177-3AD203B41FA5}">
                      <a16:colId xmlns:a16="http://schemas.microsoft.com/office/drawing/2014/main" val="2514258311"/>
                    </a:ext>
                  </a:extLst>
                </a:gridCol>
              </a:tblGrid>
              <a:tr h="749210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id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Descrição do risco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Probabilidade (P)</a:t>
                      </a:r>
                    </a:p>
                    <a:p>
                      <a:pPr algn="ctr"/>
                      <a:r>
                        <a:rPr lang="pt-BR" sz="1200" dirty="0"/>
                        <a:t>1- baixa</a:t>
                      </a:r>
                    </a:p>
                    <a:p>
                      <a:pPr algn="ctr"/>
                      <a:r>
                        <a:rPr lang="pt-BR" sz="1200" dirty="0"/>
                        <a:t>2- média</a:t>
                      </a:r>
                    </a:p>
                    <a:p>
                      <a:pPr algn="ctr"/>
                      <a:r>
                        <a:rPr lang="pt-BR" sz="1200" dirty="0"/>
                        <a:t>3- alta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Impacto (I)</a:t>
                      </a:r>
                    </a:p>
                    <a:p>
                      <a:pPr algn="ctr"/>
                      <a:r>
                        <a:rPr lang="pt-BR" sz="1200" dirty="0"/>
                        <a:t>1- baixo</a:t>
                      </a:r>
                    </a:p>
                    <a:p>
                      <a:pPr algn="ctr"/>
                      <a:r>
                        <a:rPr lang="pt-BR" sz="1200" dirty="0"/>
                        <a:t>2- média</a:t>
                      </a:r>
                    </a:p>
                    <a:p>
                      <a:pPr algn="ctr"/>
                      <a:r>
                        <a:rPr lang="pt-BR" sz="1200" dirty="0"/>
                        <a:t>3- alta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Fator de risco</a:t>
                      </a:r>
                    </a:p>
                    <a:p>
                      <a:pPr algn="ctr"/>
                      <a:r>
                        <a:rPr lang="pt-BR" sz="1200" dirty="0"/>
                        <a:t>(P) * (I)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Ação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pt-BR" sz="1200" dirty="0"/>
                        <a:t>- Evitar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pt-BR" sz="1200" dirty="0"/>
                        <a:t>- Mitigar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pt-BR" sz="1200" dirty="0"/>
                        <a:t>- Eliminar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Como?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45532"/>
                  </a:ext>
                </a:extLst>
              </a:tr>
              <a:tr h="749210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1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falta de responsabilidade com as entregas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 1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3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3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Mitigar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Cobrando o membro da sua tarefa e efetuando uma advertência caso não seja comprida.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9135"/>
                  </a:ext>
                </a:extLst>
              </a:tr>
              <a:tr h="582719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2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Perda de um integrante no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Reunir a equipe e reorganizar todas as tarefas.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92846"/>
                  </a:ext>
                </a:extLst>
              </a:tr>
              <a:tr h="582719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3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Sobrecarga de tarefas.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Planejar e executar o que cada membro vai realizar.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15962"/>
                  </a:ext>
                </a:extLst>
              </a:tr>
              <a:tr h="416228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4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perca do repositório.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Armazenar backups em diversos locais.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43852"/>
                  </a:ext>
                </a:extLst>
              </a:tr>
              <a:tr h="915701"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5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Desentendimento entre membros da equipe.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Avisar aos membros da sua equipe que não se sente bem para ser evitados qualquer tipo de discussão.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79033"/>
                  </a:ext>
                </a:extLst>
              </a:tr>
              <a:tr h="74921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falta de entendimento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Colaboração de todos em todas as ações do projeto, detalhando e explicando cada passo.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039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67F7905-A7FD-4DC2-B782-113FEA59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83216"/>
              </p:ext>
            </p:extLst>
          </p:nvPr>
        </p:nvGraphicFramePr>
        <p:xfrm>
          <a:off x="4130785" y="5221965"/>
          <a:ext cx="3930430" cy="162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92">
                  <a:extLst>
                    <a:ext uri="{9D8B030D-6E8A-4147-A177-3AD203B41FA5}">
                      <a16:colId xmlns:a16="http://schemas.microsoft.com/office/drawing/2014/main" val="1718994878"/>
                    </a:ext>
                  </a:extLst>
                </a:gridCol>
                <a:gridCol w="1038046">
                  <a:extLst>
                    <a:ext uri="{9D8B030D-6E8A-4147-A177-3AD203B41FA5}">
                      <a16:colId xmlns:a16="http://schemas.microsoft.com/office/drawing/2014/main" val="4005698699"/>
                    </a:ext>
                  </a:extLst>
                </a:gridCol>
                <a:gridCol w="1030984">
                  <a:extLst>
                    <a:ext uri="{9D8B030D-6E8A-4147-A177-3AD203B41FA5}">
                      <a16:colId xmlns:a16="http://schemas.microsoft.com/office/drawing/2014/main" val="4014083962"/>
                    </a:ext>
                  </a:extLst>
                </a:gridCol>
                <a:gridCol w="1045108">
                  <a:extLst>
                    <a:ext uri="{9D8B030D-6E8A-4147-A177-3AD203B41FA5}">
                      <a16:colId xmlns:a16="http://schemas.microsoft.com/office/drawing/2014/main" val="3355477428"/>
                    </a:ext>
                  </a:extLst>
                </a:gridCol>
              </a:tblGrid>
              <a:tr h="27581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Alto(3)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188"/>
                  </a:ext>
                </a:extLst>
              </a:tr>
              <a:tr h="4137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Média (2)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65063"/>
                  </a:ext>
                </a:extLst>
              </a:tr>
              <a:tr h="27581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Baixa (1)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42896"/>
                  </a:ext>
                </a:extLst>
              </a:tr>
              <a:tr h="563144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Pouco provável (1)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Provável (2)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Muito provável (3)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51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226</Words>
  <Application>Microsoft Office PowerPoint</Application>
  <PresentationFormat>Widescreen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José Guilherme Santos Miglioranza</cp:lastModifiedBy>
  <cp:revision>16</cp:revision>
  <dcterms:created xsi:type="dcterms:W3CDTF">2020-10-16T17:39:17Z</dcterms:created>
  <dcterms:modified xsi:type="dcterms:W3CDTF">2020-12-09T15:01:28Z</dcterms:modified>
</cp:coreProperties>
</file>