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4.png"/><Relationship Id="rId13" Type="http://schemas.openxmlformats.org/officeDocument/2006/relationships/image" Target="../media/image5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22" Type="http://schemas.openxmlformats.org/officeDocument/2006/relationships/image" Target="../media/image25.png"/><Relationship Id="rId21" Type="http://schemas.openxmlformats.org/officeDocument/2006/relationships/image" Target="../media/image18.png"/><Relationship Id="rId24" Type="http://schemas.openxmlformats.org/officeDocument/2006/relationships/image" Target="../media/image24.png"/><Relationship Id="rId2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26" Type="http://schemas.openxmlformats.org/officeDocument/2006/relationships/image" Target="../media/image23.png"/><Relationship Id="rId25" Type="http://schemas.openxmlformats.org/officeDocument/2006/relationships/image" Target="../media/image5.png"/><Relationship Id="rId5" Type="http://schemas.openxmlformats.org/officeDocument/2006/relationships/image" Target="../media/image28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27.png"/><Relationship Id="rId11" Type="http://schemas.openxmlformats.org/officeDocument/2006/relationships/image" Target="../media/image16.png"/><Relationship Id="rId10" Type="http://schemas.openxmlformats.org/officeDocument/2006/relationships/image" Target="../media/image22.png"/><Relationship Id="rId13" Type="http://schemas.openxmlformats.org/officeDocument/2006/relationships/image" Target="../media/image26.png"/><Relationship Id="rId12" Type="http://schemas.openxmlformats.org/officeDocument/2006/relationships/image" Target="../media/image15.png"/><Relationship Id="rId15" Type="http://schemas.openxmlformats.org/officeDocument/2006/relationships/image" Target="../media/image20.png"/><Relationship Id="rId14" Type="http://schemas.openxmlformats.org/officeDocument/2006/relationships/image" Target="../media/image6.png"/><Relationship Id="rId17" Type="http://schemas.openxmlformats.org/officeDocument/2006/relationships/image" Target="../media/image29.png"/><Relationship Id="rId16" Type="http://schemas.openxmlformats.org/officeDocument/2006/relationships/image" Target="../media/image21.png"/><Relationship Id="rId19" Type="http://schemas.openxmlformats.org/officeDocument/2006/relationships/image" Target="../media/image30.png"/><Relationship Id="rId1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FF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6900" y="282825"/>
            <a:ext cx="527050" cy="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5011" y="3131669"/>
            <a:ext cx="394839" cy="40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1251" y="3068238"/>
            <a:ext cx="525226" cy="5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0" l="-9770" r="9770" t="0"/>
          <a:stretch/>
        </p:blipFill>
        <p:spPr>
          <a:xfrm>
            <a:off x="3896263" y="2234512"/>
            <a:ext cx="967624" cy="88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65983" y="553901"/>
            <a:ext cx="822566" cy="76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9300" y="518497"/>
            <a:ext cx="967629" cy="95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5405975" y="1076412"/>
            <a:ext cx="7713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3432330" y="1034552"/>
            <a:ext cx="773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2" name="Google Shape;6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36438" y="3056138"/>
            <a:ext cx="549400" cy="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943650" y="4516800"/>
            <a:ext cx="85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050312" y="1260800"/>
            <a:ext cx="1523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Provedor de Internet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359438" y="1336925"/>
            <a:ext cx="11706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Nuvem/Cloud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Servidores;</a:t>
            </a:r>
            <a:endParaRPr b="0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Plataformas;</a:t>
            </a:r>
            <a:endParaRPr b="0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Sistemas;</a:t>
            </a:r>
            <a:endParaRPr b="0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Comunicação.</a:t>
            </a:r>
            <a:endParaRPr b="0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9853200" y="4737825"/>
            <a:ext cx="609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573975" y="52599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821788" y="3552213"/>
            <a:ext cx="17634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Empresa e motorista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pt-BR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pt-BR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cebem alertas sobre  alteração de temperatura  e umidade na carga.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1080202" y="125908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698472" y="1042792"/>
            <a:ext cx="767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1" name="Google Shape;71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80445" y="829836"/>
            <a:ext cx="737603" cy="43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68847" y="674202"/>
            <a:ext cx="648436" cy="52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11593" y="3131679"/>
            <a:ext cx="660382" cy="40359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7499913" y="3012488"/>
            <a:ext cx="15909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TecX analisa os dados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3"/>
          <p:cNvCxnSpPr/>
          <p:nvPr/>
        </p:nvCxnSpPr>
        <p:spPr>
          <a:xfrm rot="10800000">
            <a:off x="2517850" y="3319200"/>
            <a:ext cx="1194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396" y="2303124"/>
            <a:ext cx="742987" cy="7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71425" y="1259075"/>
            <a:ext cx="1763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Caminhão em</a:t>
            </a: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transporte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690238" y="3580800"/>
            <a:ext cx="8322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Motorista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408338" y="3581600"/>
            <a:ext cx="7731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Empresa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ogotipo&#10;&#10;Descrição gerada automaticamente" id="80" name="Google Shape;80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86422" y="3782525"/>
            <a:ext cx="516631" cy="5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6296450" y="4392600"/>
            <a:ext cx="1296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Conexão</a:t>
            </a: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</a:t>
            </a: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nternet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3"/>
          <p:cNvCxnSpPr>
            <a:endCxn id="76" idx="0"/>
          </p:cNvCxnSpPr>
          <p:nvPr/>
        </p:nvCxnSpPr>
        <p:spPr>
          <a:xfrm flipH="1" rot="-5400000">
            <a:off x="7272289" y="1288524"/>
            <a:ext cx="1218300" cy="810900"/>
          </a:xfrm>
          <a:prstGeom prst="bentConnector3">
            <a:avLst>
              <a:gd fmla="val 56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13"/>
          <p:cNvCxnSpPr>
            <a:stCxn id="74" idx="2"/>
          </p:cNvCxnSpPr>
          <p:nvPr/>
        </p:nvCxnSpPr>
        <p:spPr>
          <a:xfrm rot="5400000">
            <a:off x="7499463" y="3320888"/>
            <a:ext cx="759600" cy="83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5222401" y="3325788"/>
            <a:ext cx="1411500" cy="72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FFF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225" y="3741337"/>
            <a:ext cx="679204" cy="4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1756042" y="4127542"/>
            <a:ext cx="1119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10m cabo usb </a:t>
            </a:r>
            <a:endParaRPr b="1" i="0" sz="9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uno para Arduino</a:t>
            </a:r>
            <a:endParaRPr b="1" i="0" sz="9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922" y="3196493"/>
            <a:ext cx="929060" cy="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323350" y="3844088"/>
            <a:ext cx="13062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Caminhão em transporte</a:t>
            </a:r>
            <a:endParaRPr b="1" i="0" sz="1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595295" y="3254770"/>
            <a:ext cx="2763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b="20481" l="6244" r="0" t="29807"/>
          <a:stretch/>
        </p:blipFill>
        <p:spPr>
          <a:xfrm>
            <a:off x="3285041" y="4174425"/>
            <a:ext cx="1755447" cy="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266209" y="2992300"/>
            <a:ext cx="4933800" cy="1929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SM GPRS Shield para Arduino EFCom SIM900 + Antena - FilipeFlop" id="96" name="Google Shape;9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6875" y="3144988"/>
            <a:ext cx="992175" cy="9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5337950" y="2992300"/>
            <a:ext cx="3482700" cy="1929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Ícone sem fio 4G Wi-fi - Download de Vetor" id="98" name="Google Shape;9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4502" y="3084534"/>
            <a:ext cx="334994" cy="334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5493501" y="3184646"/>
            <a:ext cx="1536600" cy="1544605"/>
            <a:chOff x="7602634" y="3568056"/>
            <a:chExt cx="1536600" cy="1544605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79355" y="4009303"/>
              <a:ext cx="350206" cy="33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19890" y="3694442"/>
              <a:ext cx="276294" cy="266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758272" y="4080056"/>
              <a:ext cx="267589" cy="266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087421" y="3916771"/>
              <a:ext cx="566316" cy="549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 txBox="1"/>
            <p:nvPr/>
          </p:nvSpPr>
          <p:spPr>
            <a:xfrm>
              <a:off x="7602634" y="4466461"/>
              <a:ext cx="1536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9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Notebook/ Desktop Core i3 4GB RAM</a:t>
              </a:r>
              <a:endParaRPr b="1" i="0" sz="9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9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Com Chrome, Mozila, Opera ou Edge</a:t>
              </a:r>
              <a:endParaRPr b="1" i="0" sz="9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" name="Google Shape;105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644975" y="3698049"/>
              <a:ext cx="267592" cy="25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206815" y="3568056"/>
              <a:ext cx="276280" cy="2668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691746" y="3576178"/>
            <a:ext cx="511515" cy="5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7387850" y="4093413"/>
            <a:ext cx="1119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Android versão 6+</a:t>
            </a:r>
            <a:endParaRPr b="1" i="0" sz="9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IOS versão 10+</a:t>
            </a:r>
            <a:endParaRPr b="1" i="0" sz="9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203254" y="3673393"/>
            <a:ext cx="336446" cy="31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203593" y="3602043"/>
            <a:ext cx="469513" cy="455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1629550" y="3658171"/>
            <a:ext cx="299400" cy="290100"/>
          </a:xfrm>
          <a:prstGeom prst="mathPlus">
            <a:avLst>
              <a:gd fmla="val 23520" name="adj1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860588" y="4083055"/>
            <a:ext cx="276300" cy="267900"/>
          </a:xfrm>
          <a:prstGeom prst="mathPlus">
            <a:avLst>
              <a:gd fmla="val 23520" name="adj1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27810" y="1857686"/>
            <a:ext cx="566300" cy="21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161179" y="573447"/>
            <a:ext cx="686547" cy="68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431794" y="426575"/>
            <a:ext cx="841282" cy="242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2704014" y="1193925"/>
            <a:ext cx="16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Microsoft Azure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Programado em MySQL</a:t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847746" y="416200"/>
            <a:ext cx="437848" cy="4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6738563" y="491425"/>
            <a:ext cx="841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Website</a:t>
            </a:r>
            <a:endParaRPr/>
          </a:p>
        </p:txBody>
      </p:sp>
      <p:pic>
        <p:nvPicPr>
          <p:cNvPr descr="Primeiros passos rumo ao Full-Stack com JavaScript - Tableless - Website  com artigos e textos sobre Padrões Web, Design, Back-end e Front-end tudo  em um só lugar." id="119" name="Google Shape;119;p1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726803" y="790975"/>
            <a:ext cx="226646" cy="2266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SS - Wikipedia" id="120" name="Google Shape;120;p1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421838" y="549915"/>
            <a:ext cx="226915" cy="291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5 – Wikipédia, a enciclopédia livre" id="121" name="Google Shape;121;p1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375523" y="933042"/>
            <a:ext cx="299342" cy="299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ágina Da Web Desenho Para Colorir - Ultra Coloring Pages" id="122" name="Google Shape;122;p1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808831" y="703770"/>
            <a:ext cx="757893" cy="75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6641187" y="1324325"/>
            <a:ext cx="1119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Programado em JS, CSS</a:t>
            </a:r>
            <a:r>
              <a:rPr b="1" i="0" lang="pt-BR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 HTML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 rot="5400000">
            <a:off x="-50225" y="2168800"/>
            <a:ext cx="1300800" cy="35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ogotipo&#10;&#10;Descrição gerada automaticamente" id="125" name="Google Shape;125;p1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115046" y="837848"/>
            <a:ext cx="450544" cy="45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5400000">
            <a:off x="262412" y="1013012"/>
            <a:ext cx="1068026" cy="10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557150" y="2555764"/>
            <a:ext cx="415888" cy="15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1661271">
            <a:off x="8014789" y="2162837"/>
            <a:ext cx="784361" cy="784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2290125" y="184425"/>
            <a:ext cx="2294400" cy="175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096125" y="201525"/>
            <a:ext cx="2127300" cy="17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4"/>
          <p:cNvCxnSpPr/>
          <p:nvPr/>
        </p:nvCxnSpPr>
        <p:spPr>
          <a:xfrm flipH="1" rot="5400000">
            <a:off x="8379850" y="2722450"/>
            <a:ext cx="381000" cy="190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4"/>
          <p:cNvCxnSpPr>
            <a:stCxn id="129" idx="3"/>
            <a:endCxn id="125" idx="1"/>
          </p:cNvCxnSpPr>
          <p:nvPr/>
        </p:nvCxnSpPr>
        <p:spPr>
          <a:xfrm>
            <a:off x="4584525" y="1063125"/>
            <a:ext cx="530400" cy="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 flipH="1" rot="-5400000">
            <a:off x="7976700" y="2045475"/>
            <a:ext cx="438900" cy="18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>
            <a:endCxn id="129" idx="1"/>
          </p:cNvCxnSpPr>
          <p:nvPr/>
        </p:nvCxnSpPr>
        <p:spPr>
          <a:xfrm flipH="1" rot="10800000">
            <a:off x="940725" y="1063125"/>
            <a:ext cx="1349400" cy="219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/>
        </p:nvSpPr>
        <p:spPr>
          <a:xfrm>
            <a:off x="4961425" y="1334775"/>
            <a:ext cx="757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Conexão</a:t>
            </a: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</a:t>
            </a:r>
            <a:r>
              <a:rPr b="1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nternet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4"/>
          <p:cNvCxnSpPr>
            <a:stCxn id="125" idx="3"/>
            <a:endCxn id="130" idx="1"/>
          </p:cNvCxnSpPr>
          <p:nvPr/>
        </p:nvCxnSpPr>
        <p:spPr>
          <a:xfrm>
            <a:off x="5565591" y="1063127"/>
            <a:ext cx="530400" cy="6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4"/>
          <p:cNvSpPr txBox="1"/>
          <p:nvPr/>
        </p:nvSpPr>
        <p:spPr>
          <a:xfrm>
            <a:off x="2787288" y="3044163"/>
            <a:ext cx="14343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Arduino shield 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gsm /gprs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Gerará uma conexão 4g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2079550" y="2635000"/>
            <a:ext cx="1434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Caminhão</a:t>
            </a:r>
            <a:endParaRPr b="1"/>
          </a:p>
        </p:txBody>
      </p:sp>
      <p:sp>
        <p:nvSpPr>
          <p:cNvPr id="139" name="Google Shape;139;p14"/>
          <p:cNvSpPr txBox="1"/>
          <p:nvPr/>
        </p:nvSpPr>
        <p:spPr>
          <a:xfrm>
            <a:off x="6096000" y="2621900"/>
            <a:ext cx="1781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Acesso aos Dados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670675" y="24725"/>
            <a:ext cx="17553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678025" y="1935650"/>
            <a:ext cx="1518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Servidor do BD</a:t>
            </a:r>
            <a:endParaRPr b="1"/>
          </a:p>
        </p:txBody>
      </p:sp>
      <p:sp>
        <p:nvSpPr>
          <p:cNvPr id="142" name="Google Shape;142;p14"/>
          <p:cNvSpPr txBox="1"/>
          <p:nvPr/>
        </p:nvSpPr>
        <p:spPr>
          <a:xfrm>
            <a:off x="6193913" y="1669175"/>
            <a:ext cx="50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6251388" y="1921838"/>
            <a:ext cx="184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Servidor Aplicação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