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4"/>
  </p:notesMasterIdLst>
  <p:sldIdLst>
    <p:sldId id="276" r:id="rId3"/>
    <p:sldId id="279" r:id="rId4"/>
    <p:sldId id="280" r:id="rId5"/>
    <p:sldId id="286" r:id="rId6"/>
    <p:sldId id="281" r:id="rId7"/>
    <p:sldId id="282" r:id="rId8"/>
    <p:sldId id="283" r:id="rId9"/>
    <p:sldId id="284" r:id="rId10"/>
    <p:sldId id="288" r:id="rId11"/>
    <p:sldId id="285" r:id="rId12"/>
    <p:sldId id="287" r:id="rId13"/>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F8284D-D01B-4D9D-ABD1-F6320C4A2A6B}" v="73" dt="2021-06-04T19:24:16.244"/>
  </p1510:revLst>
</p1510:revInfo>
</file>

<file path=ppt/tableStyles.xml><?xml version="1.0" encoding="utf-8"?>
<a:tblStyleLst xmlns:a="http://schemas.openxmlformats.org/drawingml/2006/main" def="{EBC23433-DF95-4083-8B4C-E1F648275CC1}">
  <a:tblStyle styleId="{EBC23433-DF95-4083-8B4C-E1F648275C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5"/>
    <p:restoredTop sz="76334"/>
  </p:normalViewPr>
  <p:slideViewPr>
    <p:cSldViewPr snapToGrid="0" snapToObjects="1">
      <p:cViewPr varScale="1">
        <p:scale>
          <a:sx n="59" d="100"/>
          <a:sy n="59" d="100"/>
        </p:scale>
        <p:origin x="19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aso Mielgo" userId="15468479-feaa-47f3-9fcd-63002458b976" providerId="ADAL" clId="{42F8284D-D01B-4D9D-ABD1-F6320C4A2A6B}"/>
    <pc:docChg chg="undo redo custSel addSld delSld modSld">
      <pc:chgData name="Pablo Laso Mielgo" userId="15468479-feaa-47f3-9fcd-63002458b976" providerId="ADAL" clId="{42F8284D-D01B-4D9D-ABD1-F6320C4A2A6B}" dt="2021-06-04T19:25:13.242" v="729"/>
      <pc:docMkLst>
        <pc:docMk/>
      </pc:docMkLst>
      <pc:sldChg chg="del">
        <pc:chgData name="Pablo Laso Mielgo" userId="15468479-feaa-47f3-9fcd-63002458b976" providerId="ADAL" clId="{42F8284D-D01B-4D9D-ABD1-F6320C4A2A6B}" dt="2021-06-04T18:41:32.190" v="0" actId="47"/>
        <pc:sldMkLst>
          <pc:docMk/>
          <pc:sldMk cId="0" sldId="256"/>
        </pc:sldMkLst>
      </pc:sldChg>
      <pc:sldChg chg="modSp mod">
        <pc:chgData name="Pablo Laso Mielgo" userId="15468479-feaa-47f3-9fcd-63002458b976" providerId="ADAL" clId="{42F8284D-D01B-4D9D-ABD1-F6320C4A2A6B}" dt="2021-06-04T18:45:38.537" v="148" actId="20577"/>
        <pc:sldMkLst>
          <pc:docMk/>
          <pc:sldMk cId="1863594214" sldId="276"/>
        </pc:sldMkLst>
        <pc:spChg chg="mod">
          <ac:chgData name="Pablo Laso Mielgo" userId="15468479-feaa-47f3-9fcd-63002458b976" providerId="ADAL" clId="{42F8284D-D01B-4D9D-ABD1-F6320C4A2A6B}" dt="2021-06-04T18:45:38.537" v="148" actId="20577"/>
          <ac:spMkLst>
            <pc:docMk/>
            <pc:sldMk cId="1863594214" sldId="276"/>
            <ac:spMk id="3" creationId="{1F5659C4-A80C-9C42-9006-931C659D044C}"/>
          </ac:spMkLst>
        </pc:spChg>
        <pc:spChg chg="mod">
          <ac:chgData name="Pablo Laso Mielgo" userId="15468479-feaa-47f3-9fcd-63002458b976" providerId="ADAL" clId="{42F8284D-D01B-4D9D-ABD1-F6320C4A2A6B}" dt="2021-06-04T18:44:10.834" v="125" actId="1076"/>
          <ac:spMkLst>
            <pc:docMk/>
            <pc:sldMk cId="1863594214" sldId="276"/>
            <ac:spMk id="4" creationId="{A84EB754-8A10-134D-B1EF-B11D8245C38C}"/>
          </ac:spMkLst>
        </pc:spChg>
        <pc:spChg chg="mod">
          <ac:chgData name="Pablo Laso Mielgo" userId="15468479-feaa-47f3-9fcd-63002458b976" providerId="ADAL" clId="{42F8284D-D01B-4D9D-ABD1-F6320C4A2A6B}" dt="2021-06-04T18:45:02.278" v="144" actId="20577"/>
          <ac:spMkLst>
            <pc:docMk/>
            <pc:sldMk cId="1863594214" sldId="276"/>
            <ac:spMk id="5" creationId="{CC504F4B-82D1-A742-AF89-9FC76DB3A8D0}"/>
          </ac:spMkLst>
        </pc:spChg>
      </pc:sldChg>
      <pc:sldChg chg="addSp delSp modSp mod">
        <pc:chgData name="Pablo Laso Mielgo" userId="15468479-feaa-47f3-9fcd-63002458b976" providerId="ADAL" clId="{42F8284D-D01B-4D9D-ABD1-F6320C4A2A6B}" dt="2021-06-04T18:45:58.671" v="150" actId="22"/>
        <pc:sldMkLst>
          <pc:docMk/>
          <pc:sldMk cId="2772318721" sldId="279"/>
        </pc:sldMkLst>
        <pc:spChg chg="add del">
          <ac:chgData name="Pablo Laso Mielgo" userId="15468479-feaa-47f3-9fcd-63002458b976" providerId="ADAL" clId="{42F8284D-D01B-4D9D-ABD1-F6320C4A2A6B}" dt="2021-06-04T18:45:58.671" v="150" actId="22"/>
          <ac:spMkLst>
            <pc:docMk/>
            <pc:sldMk cId="2772318721" sldId="279"/>
            <ac:spMk id="7" creationId="{3B4D3A5C-C48A-4C94-92C0-AE76D4C527E4}"/>
          </ac:spMkLst>
        </pc:spChg>
        <pc:spChg chg="mod">
          <ac:chgData name="Pablo Laso Mielgo" userId="15468479-feaa-47f3-9fcd-63002458b976" providerId="ADAL" clId="{42F8284D-D01B-4D9D-ABD1-F6320C4A2A6B}" dt="2021-06-04T18:43:50.312" v="123" actId="1076"/>
          <ac:spMkLst>
            <pc:docMk/>
            <pc:sldMk cId="2772318721" sldId="279"/>
            <ac:spMk id="16" creationId="{7D2829C2-6968-0D44-B175-A9401A62335A}"/>
          </ac:spMkLst>
        </pc:spChg>
      </pc:sldChg>
      <pc:sldChg chg="addSp modSp add mod">
        <pc:chgData name="Pablo Laso Mielgo" userId="15468479-feaa-47f3-9fcd-63002458b976" providerId="ADAL" clId="{42F8284D-D01B-4D9D-ABD1-F6320C4A2A6B}" dt="2021-06-04T18:48:14.537" v="268" actId="1076"/>
        <pc:sldMkLst>
          <pc:docMk/>
          <pc:sldMk cId="625249894" sldId="280"/>
        </pc:sldMkLst>
        <pc:spChg chg="mod">
          <ac:chgData name="Pablo Laso Mielgo" userId="15468479-feaa-47f3-9fcd-63002458b976" providerId="ADAL" clId="{42F8284D-D01B-4D9D-ABD1-F6320C4A2A6B}" dt="2021-06-04T18:46:18.335" v="167" actId="20577"/>
          <ac:spMkLst>
            <pc:docMk/>
            <pc:sldMk cId="625249894" sldId="280"/>
            <ac:spMk id="120" creationId="{00000000-0000-0000-0000-000000000000}"/>
          </ac:spMkLst>
        </pc:spChg>
        <pc:picChg chg="add mod">
          <ac:chgData name="Pablo Laso Mielgo" userId="15468479-feaa-47f3-9fcd-63002458b976" providerId="ADAL" clId="{42F8284D-D01B-4D9D-ABD1-F6320C4A2A6B}" dt="2021-06-04T18:48:10.480" v="267" actId="14100"/>
          <ac:picMkLst>
            <pc:docMk/>
            <pc:sldMk cId="625249894" sldId="280"/>
            <ac:picMk id="1026" creationId="{6C04FA1C-ADEF-4589-B0D8-EC122FDBC1AC}"/>
          </ac:picMkLst>
        </pc:picChg>
        <pc:picChg chg="add mod">
          <ac:chgData name="Pablo Laso Mielgo" userId="15468479-feaa-47f3-9fcd-63002458b976" providerId="ADAL" clId="{42F8284D-D01B-4D9D-ABD1-F6320C4A2A6B}" dt="2021-06-04T18:48:14.537" v="268" actId="1076"/>
          <ac:picMkLst>
            <pc:docMk/>
            <pc:sldMk cId="625249894" sldId="280"/>
            <ac:picMk id="1028" creationId="{30BC8006-7B1A-48C4-B96F-1625CC928838}"/>
          </ac:picMkLst>
        </pc:picChg>
      </pc:sldChg>
      <pc:sldChg chg="addSp delSp modSp add mod">
        <pc:chgData name="Pablo Laso Mielgo" userId="15468479-feaa-47f3-9fcd-63002458b976" providerId="ADAL" clId="{42F8284D-D01B-4D9D-ABD1-F6320C4A2A6B}" dt="2021-06-04T19:11:24.016" v="331" actId="948"/>
        <pc:sldMkLst>
          <pc:docMk/>
          <pc:sldMk cId="3671310777" sldId="281"/>
        </pc:sldMkLst>
        <pc:spChg chg="add del">
          <ac:chgData name="Pablo Laso Mielgo" userId="15468479-feaa-47f3-9fcd-63002458b976" providerId="ADAL" clId="{42F8284D-D01B-4D9D-ABD1-F6320C4A2A6B}" dt="2021-06-04T18:49:27.368" v="275" actId="22"/>
          <ac:spMkLst>
            <pc:docMk/>
            <pc:sldMk cId="3671310777" sldId="281"/>
            <ac:spMk id="7" creationId="{4FE5F0CE-418C-4108-9650-363470F018C0}"/>
          </ac:spMkLst>
        </pc:spChg>
        <pc:spChg chg="add mod">
          <ac:chgData name="Pablo Laso Mielgo" userId="15468479-feaa-47f3-9fcd-63002458b976" providerId="ADAL" clId="{42F8284D-D01B-4D9D-ABD1-F6320C4A2A6B}" dt="2021-06-04T19:11:24.016" v="331" actId="948"/>
          <ac:spMkLst>
            <pc:docMk/>
            <pc:sldMk cId="3671310777" sldId="281"/>
            <ac:spMk id="9" creationId="{6A3AB8F6-75B7-475E-A921-7A1B67A440E0}"/>
          </ac:spMkLst>
        </pc:spChg>
        <pc:spChg chg="mod">
          <ac:chgData name="Pablo Laso Mielgo" userId="15468479-feaa-47f3-9fcd-63002458b976" providerId="ADAL" clId="{42F8284D-D01B-4D9D-ABD1-F6320C4A2A6B}" dt="2021-06-04T18:46:23.227" v="175" actId="20577"/>
          <ac:spMkLst>
            <pc:docMk/>
            <pc:sldMk cId="3671310777" sldId="281"/>
            <ac:spMk id="120" creationId="{00000000-0000-0000-0000-000000000000}"/>
          </ac:spMkLst>
        </pc:spChg>
      </pc:sldChg>
      <pc:sldChg chg="del">
        <pc:chgData name="Pablo Laso Mielgo" userId="15468479-feaa-47f3-9fcd-63002458b976" providerId="ADAL" clId="{42F8284D-D01B-4D9D-ABD1-F6320C4A2A6B}" dt="2021-06-04T18:41:32.899" v="1" actId="47"/>
        <pc:sldMkLst>
          <pc:docMk/>
          <pc:sldMk cId="1006229614" sldId="282"/>
        </pc:sldMkLst>
      </pc:sldChg>
      <pc:sldChg chg="addSp modSp add mod">
        <pc:chgData name="Pablo Laso Mielgo" userId="15468479-feaa-47f3-9fcd-63002458b976" providerId="ADAL" clId="{42F8284D-D01B-4D9D-ABD1-F6320C4A2A6B}" dt="2021-06-04T19:12:02.438" v="337" actId="1076"/>
        <pc:sldMkLst>
          <pc:docMk/>
          <pc:sldMk cId="4123897463" sldId="282"/>
        </pc:sldMkLst>
        <pc:spChg chg="mod">
          <ac:chgData name="Pablo Laso Mielgo" userId="15468479-feaa-47f3-9fcd-63002458b976" providerId="ADAL" clId="{42F8284D-D01B-4D9D-ABD1-F6320C4A2A6B}" dt="2021-06-04T18:46:34.982" v="210" actId="20577"/>
          <ac:spMkLst>
            <pc:docMk/>
            <pc:sldMk cId="4123897463" sldId="282"/>
            <ac:spMk id="120" creationId="{00000000-0000-0000-0000-000000000000}"/>
          </ac:spMkLst>
        </pc:spChg>
        <pc:picChg chg="add mod">
          <ac:chgData name="Pablo Laso Mielgo" userId="15468479-feaa-47f3-9fcd-63002458b976" providerId="ADAL" clId="{42F8284D-D01B-4D9D-ABD1-F6320C4A2A6B}" dt="2021-06-04T19:12:02.438" v="337" actId="1076"/>
          <ac:picMkLst>
            <pc:docMk/>
            <pc:sldMk cId="4123897463" sldId="282"/>
            <ac:picMk id="1026" creationId="{3AD38475-C949-43BB-9165-91E226AB5420}"/>
          </ac:picMkLst>
        </pc:picChg>
      </pc:sldChg>
      <pc:sldChg chg="addSp delSp modSp add mod">
        <pc:chgData name="Pablo Laso Mielgo" userId="15468479-feaa-47f3-9fcd-63002458b976" providerId="ADAL" clId="{42F8284D-D01B-4D9D-ABD1-F6320C4A2A6B}" dt="2021-06-04T19:17:10.330" v="409" actId="122"/>
        <pc:sldMkLst>
          <pc:docMk/>
          <pc:sldMk cId="1291647627" sldId="283"/>
        </pc:sldMkLst>
        <pc:spChg chg="mod">
          <ac:chgData name="Pablo Laso Mielgo" userId="15468479-feaa-47f3-9fcd-63002458b976" providerId="ADAL" clId="{42F8284D-D01B-4D9D-ABD1-F6320C4A2A6B}" dt="2021-06-04T18:46:44.683" v="227" actId="20577"/>
          <ac:spMkLst>
            <pc:docMk/>
            <pc:sldMk cId="1291647627" sldId="283"/>
            <ac:spMk id="120" creationId="{00000000-0000-0000-0000-000000000000}"/>
          </ac:spMkLst>
        </pc:spChg>
        <pc:spChg chg="del">
          <ac:chgData name="Pablo Laso Mielgo" userId="15468479-feaa-47f3-9fcd-63002458b976" providerId="ADAL" clId="{42F8284D-D01B-4D9D-ABD1-F6320C4A2A6B}" dt="2021-06-04T19:16:40.091" v="397" actId="478"/>
          <ac:spMkLst>
            <pc:docMk/>
            <pc:sldMk cId="1291647627" sldId="283"/>
            <ac:spMk id="124" creationId="{00000000-0000-0000-0000-000000000000}"/>
          </ac:spMkLst>
        </pc:spChg>
        <pc:graphicFrameChg chg="add mod modGraphic">
          <ac:chgData name="Pablo Laso Mielgo" userId="15468479-feaa-47f3-9fcd-63002458b976" providerId="ADAL" clId="{42F8284D-D01B-4D9D-ABD1-F6320C4A2A6B}" dt="2021-06-04T19:17:10.330" v="409" actId="122"/>
          <ac:graphicFrameMkLst>
            <pc:docMk/>
            <pc:sldMk cId="1291647627" sldId="283"/>
            <ac:graphicFrameMk id="2" creationId="{81CF8723-09E4-4205-ABEC-2BC0A864F68E}"/>
          </ac:graphicFrameMkLst>
        </pc:graphicFrameChg>
      </pc:sldChg>
      <pc:sldChg chg="del">
        <pc:chgData name="Pablo Laso Mielgo" userId="15468479-feaa-47f3-9fcd-63002458b976" providerId="ADAL" clId="{42F8284D-D01B-4D9D-ABD1-F6320C4A2A6B}" dt="2021-06-04T18:41:33.864" v="2" actId="47"/>
        <pc:sldMkLst>
          <pc:docMk/>
          <pc:sldMk cId="3742516694" sldId="283"/>
        </pc:sldMkLst>
      </pc:sldChg>
      <pc:sldChg chg="addSp modSp add mod modNotesTx">
        <pc:chgData name="Pablo Laso Mielgo" userId="15468479-feaa-47f3-9fcd-63002458b976" providerId="ADAL" clId="{42F8284D-D01B-4D9D-ABD1-F6320C4A2A6B}" dt="2021-06-04T19:24:40.995" v="728" actId="20577"/>
        <pc:sldMkLst>
          <pc:docMk/>
          <pc:sldMk cId="2794144563" sldId="284"/>
        </pc:sldMkLst>
        <pc:spChg chg="mod">
          <ac:chgData name="Pablo Laso Mielgo" userId="15468479-feaa-47f3-9fcd-63002458b976" providerId="ADAL" clId="{42F8284D-D01B-4D9D-ABD1-F6320C4A2A6B}" dt="2021-06-04T19:24:35.884" v="711" actId="20577"/>
          <ac:spMkLst>
            <pc:docMk/>
            <pc:sldMk cId="2794144563" sldId="284"/>
            <ac:spMk id="120" creationId="{00000000-0000-0000-0000-000000000000}"/>
          </ac:spMkLst>
        </pc:spChg>
        <pc:picChg chg="add mod">
          <ac:chgData name="Pablo Laso Mielgo" userId="15468479-feaa-47f3-9fcd-63002458b976" providerId="ADAL" clId="{42F8284D-D01B-4D9D-ABD1-F6320C4A2A6B}" dt="2021-06-04T19:18:07.457" v="412" actId="1076"/>
          <ac:picMkLst>
            <pc:docMk/>
            <pc:sldMk cId="2794144563" sldId="284"/>
            <ac:picMk id="2050" creationId="{13F4BFF7-B91C-46D0-9F68-B28DD68CA399}"/>
          </ac:picMkLst>
        </pc:picChg>
      </pc:sldChg>
      <pc:sldChg chg="addSp modSp add mod">
        <pc:chgData name="Pablo Laso Mielgo" userId="15468479-feaa-47f3-9fcd-63002458b976" providerId="ADAL" clId="{42F8284D-D01B-4D9D-ABD1-F6320C4A2A6B}" dt="2021-06-04T19:20:03.785" v="463"/>
        <pc:sldMkLst>
          <pc:docMk/>
          <pc:sldMk cId="899901338" sldId="285"/>
        </pc:sldMkLst>
        <pc:spChg chg="add mod">
          <ac:chgData name="Pablo Laso Mielgo" userId="15468479-feaa-47f3-9fcd-63002458b976" providerId="ADAL" clId="{42F8284D-D01B-4D9D-ABD1-F6320C4A2A6B}" dt="2021-06-04T19:20:03.785" v="463"/>
          <ac:spMkLst>
            <pc:docMk/>
            <pc:sldMk cId="899901338" sldId="285"/>
            <ac:spMk id="2" creationId="{3CB401D1-E443-4C58-A281-6A28FFD74B26}"/>
          </ac:spMkLst>
        </pc:spChg>
        <pc:spChg chg="mod">
          <ac:chgData name="Pablo Laso Mielgo" userId="15468479-feaa-47f3-9fcd-63002458b976" providerId="ADAL" clId="{42F8284D-D01B-4D9D-ABD1-F6320C4A2A6B}" dt="2021-06-04T18:47:01.415" v="257" actId="20577"/>
          <ac:spMkLst>
            <pc:docMk/>
            <pc:sldMk cId="899901338" sldId="285"/>
            <ac:spMk id="120" creationId="{00000000-0000-0000-0000-000000000000}"/>
          </ac:spMkLst>
        </pc:spChg>
      </pc:sldChg>
      <pc:sldChg chg="addSp delSp modSp add">
        <pc:chgData name="Pablo Laso Mielgo" userId="15468479-feaa-47f3-9fcd-63002458b976" providerId="ADAL" clId="{42F8284D-D01B-4D9D-ABD1-F6320C4A2A6B}" dt="2021-06-04T18:48:51.595" v="271"/>
        <pc:sldMkLst>
          <pc:docMk/>
          <pc:sldMk cId="2565785559" sldId="286"/>
        </pc:sldMkLst>
        <pc:picChg chg="del">
          <ac:chgData name="Pablo Laso Mielgo" userId="15468479-feaa-47f3-9fcd-63002458b976" providerId="ADAL" clId="{42F8284D-D01B-4D9D-ABD1-F6320C4A2A6B}" dt="2021-06-04T18:48:48.504" v="270" actId="478"/>
          <ac:picMkLst>
            <pc:docMk/>
            <pc:sldMk cId="2565785559" sldId="286"/>
            <ac:picMk id="1026" creationId="{6C04FA1C-ADEF-4589-B0D8-EC122FDBC1AC}"/>
          </ac:picMkLst>
        </pc:picChg>
        <pc:picChg chg="del">
          <ac:chgData name="Pablo Laso Mielgo" userId="15468479-feaa-47f3-9fcd-63002458b976" providerId="ADAL" clId="{42F8284D-D01B-4D9D-ABD1-F6320C4A2A6B}" dt="2021-06-04T18:48:48.504" v="270" actId="478"/>
          <ac:picMkLst>
            <pc:docMk/>
            <pc:sldMk cId="2565785559" sldId="286"/>
            <ac:picMk id="1028" creationId="{30BC8006-7B1A-48C4-B96F-1625CC928838}"/>
          </ac:picMkLst>
        </pc:picChg>
        <pc:picChg chg="add mod">
          <ac:chgData name="Pablo Laso Mielgo" userId="15468479-feaa-47f3-9fcd-63002458b976" providerId="ADAL" clId="{42F8284D-D01B-4D9D-ABD1-F6320C4A2A6B}" dt="2021-06-04T18:48:51.595" v="271"/>
          <ac:picMkLst>
            <pc:docMk/>
            <pc:sldMk cId="2565785559" sldId="286"/>
            <ac:picMk id="2050" creationId="{3DF46028-DA02-4580-98C4-D186523011DB}"/>
          </ac:picMkLst>
        </pc:picChg>
      </pc:sldChg>
      <pc:sldChg chg="modSp add mod">
        <pc:chgData name="Pablo Laso Mielgo" userId="15468479-feaa-47f3-9fcd-63002458b976" providerId="ADAL" clId="{42F8284D-D01B-4D9D-ABD1-F6320C4A2A6B}" dt="2021-06-04T19:24:00.463" v="685"/>
        <pc:sldMkLst>
          <pc:docMk/>
          <pc:sldMk cId="297457916" sldId="287"/>
        </pc:sldMkLst>
        <pc:spChg chg="mod">
          <ac:chgData name="Pablo Laso Mielgo" userId="15468479-feaa-47f3-9fcd-63002458b976" providerId="ADAL" clId="{42F8284D-D01B-4D9D-ABD1-F6320C4A2A6B}" dt="2021-06-04T19:24:00.463" v="685"/>
          <ac:spMkLst>
            <pc:docMk/>
            <pc:sldMk cId="297457916" sldId="287"/>
            <ac:spMk id="2" creationId="{3CB401D1-E443-4C58-A281-6A28FFD74B26}"/>
          </ac:spMkLst>
        </pc:spChg>
      </pc:sldChg>
      <pc:sldChg chg="add del">
        <pc:chgData name="Pablo Laso Mielgo" userId="15468479-feaa-47f3-9fcd-63002458b976" providerId="ADAL" clId="{42F8284D-D01B-4D9D-ABD1-F6320C4A2A6B}" dt="2021-06-04T19:18:18.278" v="414" actId="47"/>
        <pc:sldMkLst>
          <pc:docMk/>
          <pc:sldMk cId="1881520999" sldId="287"/>
        </pc:sldMkLst>
      </pc:sldChg>
      <pc:sldChg chg="addSp delSp modSp add modNotesTx">
        <pc:chgData name="Pablo Laso Mielgo" userId="15468479-feaa-47f3-9fcd-63002458b976" providerId="ADAL" clId="{42F8284D-D01B-4D9D-ABD1-F6320C4A2A6B}" dt="2021-06-04T19:25:13.242" v="729"/>
        <pc:sldMkLst>
          <pc:docMk/>
          <pc:sldMk cId="3397452189" sldId="288"/>
        </pc:sldMkLst>
        <pc:picChg chg="del">
          <ac:chgData name="Pablo Laso Mielgo" userId="15468479-feaa-47f3-9fcd-63002458b976" providerId="ADAL" clId="{42F8284D-D01B-4D9D-ABD1-F6320C4A2A6B}" dt="2021-06-04T19:24:07.208" v="687" actId="478"/>
          <ac:picMkLst>
            <pc:docMk/>
            <pc:sldMk cId="3397452189" sldId="288"/>
            <ac:picMk id="2050" creationId="{13F4BFF7-B91C-46D0-9F68-B28DD68CA399}"/>
          </ac:picMkLst>
        </pc:picChg>
        <pc:picChg chg="add mod">
          <ac:chgData name="Pablo Laso Mielgo" userId="15468479-feaa-47f3-9fcd-63002458b976" providerId="ADAL" clId="{42F8284D-D01B-4D9D-ABD1-F6320C4A2A6B}" dt="2021-06-04T19:24:16.244" v="690" actId="1076"/>
          <ac:picMkLst>
            <pc:docMk/>
            <pc:sldMk cId="3397452189" sldId="288"/>
            <ac:picMk id="3074" creationId="{2663A365-E93F-4B09-83E1-32D132C82A07}"/>
          </ac:picMkLst>
        </pc:picChg>
      </pc:sldChg>
      <pc:sldMasterChg chg="delSldLayout">
        <pc:chgData name="Pablo Laso Mielgo" userId="15468479-feaa-47f3-9fcd-63002458b976" providerId="ADAL" clId="{42F8284D-D01B-4D9D-ABD1-F6320C4A2A6B}" dt="2021-06-04T18:41:33.864" v="2" actId="47"/>
        <pc:sldMasterMkLst>
          <pc:docMk/>
          <pc:sldMasterMk cId="0" sldId="2147483673"/>
        </pc:sldMasterMkLst>
        <pc:sldLayoutChg chg="del">
          <pc:chgData name="Pablo Laso Mielgo" userId="15468479-feaa-47f3-9fcd-63002458b976" providerId="ADAL" clId="{42F8284D-D01B-4D9D-ABD1-F6320C4A2A6B}" dt="2021-06-04T18:41:33.864" v="2" actId="47"/>
          <pc:sldLayoutMkLst>
            <pc:docMk/>
            <pc:sldMasterMk cId="0" sldId="2147483673"/>
            <pc:sldLayoutMk cId="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43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rgbClr val="F1C232"/>
                </a:solidFill>
                <a:latin typeface="Georgia"/>
                <a:ea typeface="Georgia"/>
                <a:cs typeface="Georgia"/>
                <a:sym typeface="Georgia"/>
              </a:rPr>
              <a:t>Are they linear?</a:t>
            </a: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6e0a33c9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Homoscedasticity</a:t>
            </a:r>
            <a:endParaRPr b="1" dirty="0">
              <a:solidFill>
                <a:srgbClr val="F1C232"/>
              </a:solidFill>
              <a:latin typeface="Georgia"/>
              <a:ea typeface="Georgia"/>
              <a:cs typeface="Georgia"/>
              <a:sym typeface="Georgia"/>
            </a:endParaRPr>
          </a:p>
        </p:txBody>
      </p:sp>
      <p:sp>
        <p:nvSpPr>
          <p:cNvPr id="118" name="Google Shape;118;g336e0a33c9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2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
          <p:cNvSpPr txBox="1">
            <a:spLocks noGrp="1"/>
          </p:cNvSpPr>
          <p:nvPr>
            <p:ph type="subTitle" idx="1"/>
          </p:nvPr>
        </p:nvSpPr>
        <p:spPr>
          <a:xfrm>
            <a:off x="457200" y="1604520"/>
            <a:ext cx="8229240" cy="39772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1" name="Google Shape;51;p13"/>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2" name="Google Shape;52;p13"/>
          <p:cNvSpPr txBox="1">
            <a:spLocks noGrp="1"/>
          </p:cNvSpPr>
          <p:nvPr>
            <p:ph type="body" idx="2"/>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53" name="Google Shape;53;p13"/>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54" name="Google Shape;54;p13"/>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17"/>
          <p:cNvSpPr txBox="1">
            <a:spLocks noGrp="1"/>
          </p:cNvSpPr>
          <p:nvPr>
            <p:ph type="subTitle" idx="1"/>
          </p:nvPr>
        </p:nvSpPr>
        <p:spPr>
          <a:xfrm>
            <a:off x="457200" y="1604520"/>
            <a:ext cx="8229240" cy="39772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Google Shape;67;p18"/>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0" name="Google Shape;70;p19"/>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1" name="Google Shape;71;p19"/>
          <p:cNvSpPr txBox="1">
            <a:spLocks noGrp="1"/>
          </p:cNvSpPr>
          <p:nvPr>
            <p:ph type="body" idx="2"/>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2"/>
        <p:cNvGrpSpPr/>
        <p:nvPr/>
      </p:nvGrpSpPr>
      <p:grpSpPr>
        <a:xfrm>
          <a:off x="0" y="0"/>
          <a:ext cx="0" cy="0"/>
          <a:chOff x="0" y="0"/>
          <a:chExt cx="0" cy="0"/>
        </a:xfrm>
      </p:grpSpPr>
      <p:sp>
        <p:nvSpPr>
          <p:cNvPr id="73" name="Google Shape;73;p20"/>
          <p:cNvSpPr txBox="1">
            <a:spLocks noGrp="1"/>
          </p:cNvSpPr>
          <p:nvPr>
            <p:ph type="subTitle" idx="1"/>
          </p:nvPr>
        </p:nvSpPr>
        <p:spPr>
          <a:xfrm>
            <a:off x="108000" y="115920"/>
            <a:ext cx="8927640" cy="33404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6" name="Google Shape;76;p21"/>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7" name="Google Shape;77;p21"/>
          <p:cNvSpPr txBox="1">
            <a:spLocks noGrp="1"/>
          </p:cNvSpPr>
          <p:nvPr>
            <p:ph type="body" idx="2"/>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8" name="Google Shape;78;p21"/>
          <p:cNvSpPr txBox="1">
            <a:spLocks noGrp="1"/>
          </p:cNvSpPr>
          <p:nvPr>
            <p:ph type="body" idx="3"/>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1" name="Google Shape;81;p22"/>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2" name="Google Shape;82;p22"/>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3" name="Google Shape;83;p22"/>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6" name="Google Shape;86;p23"/>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7" name="Google Shape;87;p23"/>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8" name="Google Shape;88;p23"/>
          <p:cNvSpPr txBox="1">
            <a:spLocks noGrp="1"/>
          </p:cNvSpPr>
          <p:nvPr>
            <p:ph type="body" idx="3"/>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9"/>
        <p:cNvGrpSpPr/>
        <p:nvPr/>
      </p:nvGrpSpPr>
      <p:grpSpPr>
        <a:xfrm>
          <a:off x="0" y="0"/>
          <a:ext cx="0" cy="0"/>
          <a:chOff x="0" y="0"/>
          <a:chExt cx="0" cy="0"/>
        </a:xfrm>
      </p:grpSpPr>
      <p:sp>
        <p:nvSpPr>
          <p:cNvPr id="90" name="Google Shape;90;p24"/>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1" name="Google Shape;91;p24"/>
          <p:cNvSpPr txBox="1">
            <a:spLocks noGrp="1"/>
          </p:cNvSpPr>
          <p:nvPr>
            <p:ph type="body" idx="1"/>
          </p:nvPr>
        </p:nvSpPr>
        <p:spPr>
          <a:xfrm>
            <a:off x="457200" y="160452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2" name="Google Shape;92;p24"/>
          <p:cNvSpPr txBox="1">
            <a:spLocks noGrp="1"/>
          </p:cNvSpPr>
          <p:nvPr>
            <p:ph type="body" idx="2"/>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4"/>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5" name="Google Shape;95;p25"/>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6" name="Google Shape;96;p25"/>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7" name="Google Shape;97;p25"/>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8" name="Google Shape;98;p25"/>
          <p:cNvSpPr txBox="1">
            <a:spLocks noGrp="1"/>
          </p:cNvSpPr>
          <p:nvPr>
            <p:ph type="body" idx="4"/>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1" name="Google Shape;101;p26"/>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2" name="Google Shape;102;p26"/>
          <p:cNvSpPr txBox="1">
            <a:spLocks noGrp="1"/>
          </p:cNvSpPr>
          <p:nvPr>
            <p:ph type="body" idx="2"/>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3" name="Google Shape;103;p26"/>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104" name="Google Shape;104;p26"/>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Google Shape;18;p5"/>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 name="Google Shape;19;p5"/>
          <p:cNvSpPr txBox="1">
            <a:spLocks noGrp="1"/>
          </p:cNvSpPr>
          <p:nvPr>
            <p:ph type="body" idx="2"/>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108000" y="115920"/>
            <a:ext cx="8927640" cy="334044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Google Shape;26;p8"/>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 name="Google Shape;27;p8"/>
          <p:cNvSpPr txBox="1">
            <a:spLocks noGrp="1"/>
          </p:cNvSpPr>
          <p:nvPr>
            <p:ph type="body" idx="2"/>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Google Shape;28;p8"/>
          <p:cNvSpPr txBox="1">
            <a:spLocks noGrp="1"/>
          </p:cNvSpPr>
          <p:nvPr>
            <p:ph type="body" idx="3"/>
          </p:nvPr>
        </p:nvSpPr>
        <p:spPr>
          <a:xfrm>
            <a:off x="467424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Google Shape;31;p9"/>
          <p:cNvSpPr txBox="1">
            <a:spLocks noGrp="1"/>
          </p:cNvSpPr>
          <p:nvPr>
            <p:ph type="body" idx="1"/>
          </p:nvPr>
        </p:nvSpPr>
        <p:spPr>
          <a:xfrm>
            <a:off x="457200" y="1604520"/>
            <a:ext cx="401580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2" name="Google Shape;32;p9"/>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 name="Google Shape;33;p9"/>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6" name="Google Shape;36;p10"/>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Google Shape;37;p10"/>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 name="Google Shape;38;p10"/>
          <p:cNvSpPr txBox="1">
            <a:spLocks noGrp="1"/>
          </p:cNvSpPr>
          <p:nvPr>
            <p:ph type="body" idx="3"/>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Google Shape;41;p11"/>
          <p:cNvSpPr txBox="1">
            <a:spLocks noGrp="1"/>
          </p:cNvSpPr>
          <p:nvPr>
            <p:ph type="body" idx="1"/>
          </p:nvPr>
        </p:nvSpPr>
        <p:spPr>
          <a:xfrm>
            <a:off x="457200" y="160452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Google Shape;42;p11"/>
          <p:cNvSpPr txBox="1">
            <a:spLocks noGrp="1"/>
          </p:cNvSpPr>
          <p:nvPr>
            <p:ph type="body" idx="2"/>
          </p:nvPr>
        </p:nvSpPr>
        <p:spPr>
          <a:xfrm>
            <a:off x="457200" y="3682080"/>
            <a:ext cx="822924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Google Shape;45;p12"/>
          <p:cNvSpPr txBox="1">
            <a:spLocks noGrp="1"/>
          </p:cNvSpPr>
          <p:nvPr>
            <p:ph type="body" idx="1"/>
          </p:nvPr>
        </p:nvSpPr>
        <p:spPr>
          <a:xfrm>
            <a:off x="45720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Google Shape;46;p12"/>
          <p:cNvSpPr txBox="1">
            <a:spLocks noGrp="1"/>
          </p:cNvSpPr>
          <p:nvPr>
            <p:ph type="body" idx="2"/>
          </p:nvPr>
        </p:nvSpPr>
        <p:spPr>
          <a:xfrm>
            <a:off x="4674240" y="160452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Google Shape;47;p12"/>
          <p:cNvSpPr txBox="1">
            <a:spLocks noGrp="1"/>
          </p:cNvSpPr>
          <p:nvPr>
            <p:ph type="body" idx="3"/>
          </p:nvPr>
        </p:nvSpPr>
        <p:spPr>
          <a:xfrm>
            <a:off x="467424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Google Shape;48;p12"/>
          <p:cNvSpPr txBox="1">
            <a:spLocks noGrp="1"/>
          </p:cNvSpPr>
          <p:nvPr>
            <p:ph type="body" idx="4"/>
          </p:nvPr>
        </p:nvSpPr>
        <p:spPr>
          <a:xfrm>
            <a:off x="457200" y="3682080"/>
            <a:ext cx="4015800" cy="18968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2130480"/>
            <a:ext cx="7772040" cy="14695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8000" y="6165720"/>
            <a:ext cx="7596000" cy="5551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108000" y="115920"/>
            <a:ext cx="8927640" cy="72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7" name="Google Shape;57;p14"/>
          <p:cNvSpPr txBox="1">
            <a:spLocks noGrp="1"/>
          </p:cNvSpPr>
          <p:nvPr>
            <p:ph type="ftr" idx="11"/>
          </p:nvPr>
        </p:nvSpPr>
        <p:spPr>
          <a:xfrm>
            <a:off x="108000" y="6165720"/>
            <a:ext cx="7596000" cy="5551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8" name="Google Shape;58;p14"/>
          <p:cNvSpPr txBox="1">
            <a:spLocks noGrp="1"/>
          </p:cNvSpPr>
          <p:nvPr>
            <p:ph type="body" idx="1"/>
          </p:nvPr>
        </p:nvSpPr>
        <p:spPr>
          <a:xfrm>
            <a:off x="457200" y="1604520"/>
            <a:ext cx="8229240" cy="3977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7"/>
          <p:cNvSpPr/>
          <p:nvPr/>
        </p:nvSpPr>
        <p:spPr>
          <a:xfrm>
            <a:off x="831663" y="1018545"/>
            <a:ext cx="8165368" cy="2283000"/>
          </a:xfrm>
          <a:prstGeom prst="rect">
            <a:avLst/>
          </a:prstGeom>
          <a:noFill/>
          <a:ln>
            <a:noFill/>
          </a:ln>
        </p:spPr>
        <p:txBody>
          <a:bodyPr spcFirstLastPara="1" wrap="square" lIns="90000" tIns="45000" rIns="90000" bIns="45000" anchor="t" anchorCtr="0">
            <a:noAutofit/>
          </a:bodyPr>
          <a:lstStyle/>
          <a:p>
            <a:pPr lvl="0" algn="ctr"/>
            <a:endParaRPr sz="4800" dirty="0">
              <a:solidFill>
                <a:schemeClr val="accent2"/>
              </a:solidFill>
            </a:endParaRPr>
          </a:p>
        </p:txBody>
      </p:sp>
      <p:sp>
        <p:nvSpPr>
          <p:cNvPr id="110" name="Google Shape;110;p27"/>
          <p:cNvSpPr/>
          <p:nvPr/>
        </p:nvSpPr>
        <p:spPr>
          <a:xfrm>
            <a:off x="219983" y="6229237"/>
            <a:ext cx="7480200" cy="70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000" b="1" i="0" u="none" strike="noStrike" cap="none" dirty="0">
                <a:solidFill>
                  <a:srgbClr val="595959"/>
                </a:solidFill>
                <a:latin typeface="Arial"/>
                <a:ea typeface="Arial"/>
                <a:cs typeface="Arial"/>
                <a:sym typeface="Arial"/>
              </a:rPr>
              <a:t>Biomedical Engineering Degree</a:t>
            </a:r>
            <a:endParaRPr lang="en-GB" sz="1800" b="1" i="0" u="none" strike="noStrike" cap="none" dirty="0">
              <a:solidFill>
                <a:srgbClr val="000000"/>
              </a:solidFill>
              <a:latin typeface="Arial"/>
              <a:ea typeface="Arial"/>
              <a:cs typeface="Arial"/>
              <a:sym typeface="Arial"/>
            </a:endParaRPr>
          </a:p>
        </p:txBody>
      </p:sp>
      <p:sp>
        <p:nvSpPr>
          <p:cNvPr id="111" name="Google Shape;111;p27"/>
          <p:cNvSpPr/>
          <p:nvPr/>
        </p:nvSpPr>
        <p:spPr>
          <a:xfrm>
            <a:off x="3204000" y="4935600"/>
            <a:ext cx="2736000" cy="3337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12" name="Google Shape;112;p27"/>
          <p:cNvSpPr/>
          <p:nvPr/>
        </p:nvSpPr>
        <p:spPr>
          <a:xfrm>
            <a:off x="3455763" y="4711507"/>
            <a:ext cx="2232000" cy="44818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ES" sz="1800" dirty="0" err="1"/>
              <a:t>Course</a:t>
            </a:r>
            <a:r>
              <a:rPr lang="es-ES" sz="1800" dirty="0"/>
              <a:t> 2020/2021</a:t>
            </a:r>
            <a:endParaRPr sz="1800" b="0" i="0" u="none" strike="noStrike" cap="none" dirty="0">
              <a:solidFill>
                <a:srgbClr val="000000"/>
              </a:solidFill>
              <a:latin typeface="Arial"/>
              <a:ea typeface="Arial"/>
              <a:cs typeface="Arial"/>
              <a:sym typeface="Arial"/>
            </a:endParaRPr>
          </a:p>
        </p:txBody>
      </p:sp>
      <p:sp>
        <p:nvSpPr>
          <p:cNvPr id="3" name="CuadroTexto 2">
            <a:extLst>
              <a:ext uri="{FF2B5EF4-FFF2-40B4-BE49-F238E27FC236}">
                <a16:creationId xmlns:a16="http://schemas.microsoft.com/office/drawing/2014/main" id="{1F5659C4-A80C-9C42-9006-931C659D044C}"/>
              </a:ext>
            </a:extLst>
          </p:cNvPr>
          <p:cNvSpPr txBox="1"/>
          <p:nvPr/>
        </p:nvSpPr>
        <p:spPr>
          <a:xfrm>
            <a:off x="-1" y="561201"/>
            <a:ext cx="9144001" cy="2308324"/>
          </a:xfrm>
          <a:prstGeom prst="rect">
            <a:avLst/>
          </a:prstGeom>
          <a:noFill/>
        </p:spPr>
        <p:txBody>
          <a:bodyPr wrap="square" rtlCol="0">
            <a:spAutoFit/>
          </a:bodyPr>
          <a:lstStyle/>
          <a:p>
            <a:pPr algn="ctr"/>
            <a:r>
              <a:rPr lang="es-ES" sz="4800" dirty="0" err="1">
                <a:solidFill>
                  <a:schemeClr val="accent2"/>
                </a:solidFill>
              </a:rPr>
              <a:t>Identifying</a:t>
            </a:r>
            <a:r>
              <a:rPr lang="es-ES" sz="4800" dirty="0">
                <a:solidFill>
                  <a:schemeClr val="accent2"/>
                </a:solidFill>
              </a:rPr>
              <a:t> </a:t>
            </a:r>
            <a:r>
              <a:rPr lang="es-ES" sz="4800" b="1" dirty="0" err="1">
                <a:solidFill>
                  <a:schemeClr val="accent2"/>
                </a:solidFill>
              </a:rPr>
              <a:t>clinically</a:t>
            </a:r>
            <a:r>
              <a:rPr lang="es-ES" sz="4800" b="1" dirty="0">
                <a:solidFill>
                  <a:schemeClr val="accent2"/>
                </a:solidFill>
              </a:rPr>
              <a:t> </a:t>
            </a:r>
            <a:r>
              <a:rPr lang="es-ES" sz="4800" b="1" dirty="0" err="1">
                <a:solidFill>
                  <a:schemeClr val="accent2"/>
                </a:solidFill>
              </a:rPr>
              <a:t>significant</a:t>
            </a:r>
            <a:r>
              <a:rPr lang="es-ES" sz="4800" b="1" dirty="0">
                <a:solidFill>
                  <a:schemeClr val="accent2"/>
                </a:solidFill>
              </a:rPr>
              <a:t> </a:t>
            </a:r>
            <a:r>
              <a:rPr lang="es-ES" sz="4800" b="1" dirty="0" err="1">
                <a:solidFill>
                  <a:schemeClr val="accent2"/>
                </a:solidFill>
              </a:rPr>
              <a:t>features</a:t>
            </a:r>
            <a:r>
              <a:rPr lang="es-ES" sz="4800" b="1" dirty="0">
                <a:solidFill>
                  <a:schemeClr val="accent2"/>
                </a:solidFill>
              </a:rPr>
              <a:t> </a:t>
            </a:r>
            <a:r>
              <a:rPr lang="es-ES" sz="4800" dirty="0" err="1">
                <a:solidFill>
                  <a:schemeClr val="accent2"/>
                </a:solidFill>
              </a:rPr>
              <a:t>for</a:t>
            </a:r>
            <a:r>
              <a:rPr lang="es-ES" sz="4800" dirty="0">
                <a:solidFill>
                  <a:schemeClr val="accent2"/>
                </a:solidFill>
              </a:rPr>
              <a:t> </a:t>
            </a:r>
            <a:r>
              <a:rPr lang="es-ES" sz="4800" b="1" dirty="0" err="1">
                <a:solidFill>
                  <a:schemeClr val="accent2"/>
                </a:solidFill>
              </a:rPr>
              <a:t>breast</a:t>
            </a:r>
            <a:r>
              <a:rPr lang="es-ES" sz="4800" b="1" dirty="0">
                <a:solidFill>
                  <a:schemeClr val="accent2"/>
                </a:solidFill>
              </a:rPr>
              <a:t> </a:t>
            </a:r>
            <a:r>
              <a:rPr lang="es-ES" sz="4800" b="1" dirty="0" err="1">
                <a:solidFill>
                  <a:schemeClr val="accent2"/>
                </a:solidFill>
              </a:rPr>
              <a:t>cancer</a:t>
            </a:r>
            <a:r>
              <a:rPr lang="es-ES" sz="4800" b="1" dirty="0">
                <a:solidFill>
                  <a:schemeClr val="accent2"/>
                </a:solidFill>
              </a:rPr>
              <a:t> </a:t>
            </a:r>
            <a:r>
              <a:rPr lang="es-ES" sz="4800" dirty="0" err="1">
                <a:solidFill>
                  <a:schemeClr val="accent2"/>
                </a:solidFill>
              </a:rPr>
              <a:t>detection</a:t>
            </a:r>
            <a:endParaRPr lang="es-ES" sz="4800" dirty="0">
              <a:solidFill>
                <a:schemeClr val="accent2"/>
              </a:solidFill>
            </a:endParaRPr>
          </a:p>
        </p:txBody>
      </p:sp>
      <p:sp>
        <p:nvSpPr>
          <p:cNvPr id="4" name="CuadroTexto 3">
            <a:extLst>
              <a:ext uri="{FF2B5EF4-FFF2-40B4-BE49-F238E27FC236}">
                <a16:creationId xmlns:a16="http://schemas.microsoft.com/office/drawing/2014/main" id="{A84EB754-8A10-134D-B1EF-B11D8245C38C}"/>
              </a:ext>
            </a:extLst>
          </p:cNvPr>
          <p:cNvSpPr txBox="1"/>
          <p:nvPr/>
        </p:nvSpPr>
        <p:spPr>
          <a:xfrm>
            <a:off x="6720428" y="6271560"/>
            <a:ext cx="979755" cy="307777"/>
          </a:xfrm>
          <a:prstGeom prst="rect">
            <a:avLst/>
          </a:prstGeom>
          <a:noFill/>
        </p:spPr>
        <p:txBody>
          <a:bodyPr wrap="none" rtlCol="0">
            <a:spAutoFit/>
          </a:bodyPr>
          <a:lstStyle/>
          <a:p>
            <a:r>
              <a:rPr lang="es-ES" b="1" dirty="0" err="1"/>
              <a:t>Inference</a:t>
            </a:r>
            <a:endParaRPr lang="es-ES" b="1" dirty="0"/>
          </a:p>
        </p:txBody>
      </p:sp>
      <p:sp>
        <p:nvSpPr>
          <p:cNvPr id="5" name="CuadroTexto 4">
            <a:extLst>
              <a:ext uri="{FF2B5EF4-FFF2-40B4-BE49-F238E27FC236}">
                <a16:creationId xmlns:a16="http://schemas.microsoft.com/office/drawing/2014/main" id="{CC504F4B-82D1-A742-AF89-9FC76DB3A8D0}"/>
              </a:ext>
            </a:extLst>
          </p:cNvPr>
          <p:cNvSpPr txBox="1"/>
          <p:nvPr/>
        </p:nvSpPr>
        <p:spPr>
          <a:xfrm>
            <a:off x="2857190" y="3528906"/>
            <a:ext cx="3629874" cy="738664"/>
          </a:xfrm>
          <a:prstGeom prst="rect">
            <a:avLst/>
          </a:prstGeom>
          <a:noFill/>
        </p:spPr>
        <p:txBody>
          <a:bodyPr wrap="square" rtlCol="0">
            <a:spAutoFit/>
          </a:bodyPr>
          <a:lstStyle/>
          <a:p>
            <a:pPr algn="ctr"/>
            <a:r>
              <a:rPr lang="es-ES" dirty="0"/>
              <a:t>Helena Sofía </a:t>
            </a:r>
            <a:r>
              <a:rPr lang="es-ES" dirty="0" err="1"/>
              <a:t>Yaben</a:t>
            </a:r>
            <a:r>
              <a:rPr lang="es-ES" dirty="0"/>
              <a:t> </a:t>
            </a:r>
            <a:r>
              <a:rPr lang="es-ES" dirty="0" err="1"/>
              <a:t>Lopezosa</a:t>
            </a:r>
            <a:endParaRPr lang="es-ES" dirty="0"/>
          </a:p>
          <a:p>
            <a:pPr algn="ctr"/>
            <a:r>
              <a:rPr lang="es-ES" dirty="0"/>
              <a:t> </a:t>
            </a:r>
          </a:p>
          <a:p>
            <a:pPr algn="ctr"/>
            <a:r>
              <a:rPr lang="es-ES" dirty="0"/>
              <a:t>Pablo Laso-Mielgo</a:t>
            </a:r>
          </a:p>
        </p:txBody>
      </p:sp>
    </p:spTree>
    <p:extLst>
      <p:ext uri="{BB962C8B-B14F-4D97-AF65-F5344CB8AC3E}">
        <p14:creationId xmlns:p14="http://schemas.microsoft.com/office/powerpoint/2010/main" val="1863594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err="1"/>
              <a:t>Conclussions</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3CB401D1-E443-4C58-A281-6A28FFD74B26}"/>
              </a:ext>
            </a:extLst>
          </p:cNvPr>
          <p:cNvSpPr txBox="1"/>
          <p:nvPr/>
        </p:nvSpPr>
        <p:spPr>
          <a:xfrm>
            <a:off x="1241782" y="933239"/>
            <a:ext cx="6660136" cy="5078313"/>
          </a:xfrm>
          <a:prstGeom prst="rect">
            <a:avLst/>
          </a:prstGeom>
          <a:noFill/>
        </p:spPr>
        <p:txBody>
          <a:bodyPr wrap="square" rtlCol="0">
            <a:spAutoFit/>
          </a:bodyPr>
          <a:lstStyle/>
          <a:p>
            <a:r>
              <a:rPr lang="en-US" sz="1800" dirty="0"/>
              <a:t>1. Mean values for </a:t>
            </a:r>
            <a:r>
              <a:rPr lang="en-US" sz="1800" b="1" dirty="0"/>
              <a:t>radius, texture, perimeter, area, compactness, concavity and concave points</a:t>
            </a:r>
            <a:r>
              <a:rPr lang="en-US" sz="1800" dirty="0"/>
              <a:t> seem to be larger in malignant tissue. Therefore, these variables may be useful for our analysis.</a:t>
            </a:r>
          </a:p>
          <a:p>
            <a:r>
              <a:rPr lang="en-US" sz="1800" dirty="0"/>
              <a:t>2. Mean values for </a:t>
            </a:r>
            <a:r>
              <a:rPr lang="en-US" sz="1800" b="1" dirty="0"/>
              <a:t>smoothness and </a:t>
            </a:r>
            <a:r>
              <a:rPr lang="en-US" sz="1800" b="1" dirty="0" err="1"/>
              <a:t>simmetry</a:t>
            </a:r>
            <a:r>
              <a:rPr lang="en-US" sz="1800" b="1" dirty="0"/>
              <a:t> </a:t>
            </a:r>
            <a:r>
              <a:rPr lang="en-US" sz="1800" dirty="0"/>
              <a:t>do not seem to change significantly between benignant and malignant tumors. After performing hypothesis testing, we realize that, albeit not at first glance, they can be somehow used to discriminate malign from benign cases, although to a smaller extent than the aforementioned features. Therefore, these variables may not be that powerful for our analysis, yet still useful.</a:t>
            </a:r>
          </a:p>
          <a:p>
            <a:r>
              <a:rPr lang="en-US" sz="1800" dirty="0"/>
              <a:t>3. The Mean value for </a:t>
            </a:r>
            <a:r>
              <a:rPr lang="en-US" sz="1800" b="1" dirty="0"/>
              <a:t>fractal dimension </a:t>
            </a:r>
            <a:r>
              <a:rPr lang="en-US" sz="1800" dirty="0"/>
              <a:t>does not seem to change significantly between benignant and malignant tumors. Besides, our statistical analysis conclude that the mean for malign and benign distributions for this feature are equal (H_0, which we failed to reject). Therefore, this variable may not be that relevant, being our statement grounded on visualization, and statistical tools.</a:t>
            </a:r>
          </a:p>
        </p:txBody>
      </p:sp>
    </p:spTree>
    <p:extLst>
      <p:ext uri="{BB962C8B-B14F-4D97-AF65-F5344CB8AC3E}">
        <p14:creationId xmlns:p14="http://schemas.microsoft.com/office/powerpoint/2010/main" val="89990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err="1"/>
              <a:t>Conclussions</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3CB401D1-E443-4C58-A281-6A28FFD74B26}"/>
              </a:ext>
            </a:extLst>
          </p:cNvPr>
          <p:cNvSpPr txBox="1"/>
          <p:nvPr/>
        </p:nvSpPr>
        <p:spPr>
          <a:xfrm>
            <a:off x="1043864" y="1234575"/>
            <a:ext cx="6660136" cy="3970318"/>
          </a:xfrm>
          <a:prstGeom prst="rect">
            <a:avLst/>
          </a:prstGeom>
          <a:noFill/>
        </p:spPr>
        <p:txBody>
          <a:bodyPr wrap="square" rtlCol="0">
            <a:spAutoFit/>
          </a:bodyPr>
          <a:lstStyle/>
          <a:p>
            <a:r>
              <a:rPr lang="en-GB" sz="1800" dirty="0"/>
              <a:t>In order to perform LN, several conditions must hold:</a:t>
            </a:r>
          </a:p>
          <a:p>
            <a:endParaRPr lang="en-GB" sz="1800" dirty="0"/>
          </a:p>
          <a:p>
            <a:pPr marL="342900" indent="-342900">
              <a:buFont typeface="Arial" panose="020B0604020202020204" pitchFamily="34" charset="0"/>
              <a:buChar char="•"/>
            </a:pPr>
            <a:r>
              <a:rPr lang="en-US" sz="2400" dirty="0"/>
              <a:t>Linearity.</a:t>
            </a:r>
          </a:p>
          <a:p>
            <a:pPr marL="342900" indent="-342900">
              <a:buFont typeface="Arial" panose="020B0604020202020204" pitchFamily="34" charset="0"/>
              <a:buChar char="•"/>
            </a:pPr>
            <a:r>
              <a:rPr lang="en-US" sz="2400" dirty="0"/>
              <a:t>Homogeneity.</a:t>
            </a:r>
          </a:p>
          <a:p>
            <a:pPr marL="342900" indent="-342900">
              <a:buFont typeface="Arial" panose="020B0604020202020204" pitchFamily="34" charset="0"/>
              <a:buChar char="•"/>
            </a:pPr>
            <a:r>
              <a:rPr lang="en-US" sz="2400" dirty="0"/>
              <a:t>Homoscedasticity.</a:t>
            </a:r>
          </a:p>
          <a:p>
            <a:pPr marL="342900" indent="-342900">
              <a:buFont typeface="Arial" panose="020B0604020202020204" pitchFamily="34" charset="0"/>
              <a:buChar char="•"/>
            </a:pPr>
            <a:r>
              <a:rPr lang="en-US" sz="2400" dirty="0"/>
              <a:t>Independence.</a:t>
            </a:r>
          </a:p>
          <a:p>
            <a:pPr marL="342900" indent="-342900">
              <a:buFont typeface="Arial" panose="020B0604020202020204" pitchFamily="34" charset="0"/>
              <a:buChar char="•"/>
            </a:pPr>
            <a:r>
              <a:rPr lang="en-US" sz="2400" dirty="0"/>
              <a:t>Normality.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should get rid of those features with a Correlation Coefficient &lt; 0.9 in the heatmap.</a:t>
            </a:r>
            <a:endParaRPr lang="en-US" sz="1800" dirty="0"/>
          </a:p>
        </p:txBody>
      </p:sp>
    </p:spTree>
    <p:extLst>
      <p:ext uri="{BB962C8B-B14F-4D97-AF65-F5344CB8AC3E}">
        <p14:creationId xmlns:p14="http://schemas.microsoft.com/office/powerpoint/2010/main" val="29745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err="1"/>
              <a:t>Introduction</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7231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err="1"/>
              <a:t>Breast</a:t>
            </a:r>
            <a:r>
              <a:rPr lang="es-ES" sz="2800" b="1" dirty="0"/>
              <a:t> </a:t>
            </a:r>
            <a:r>
              <a:rPr lang="es-ES" sz="2800" b="1" dirty="0" err="1"/>
              <a:t>Cancer</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pic>
        <p:nvPicPr>
          <p:cNvPr id="1028" name="Picture 4">
            <a:extLst>
              <a:ext uri="{FF2B5EF4-FFF2-40B4-BE49-F238E27FC236}">
                <a16:creationId xmlns:a16="http://schemas.microsoft.com/office/drawing/2014/main" id="{30BC8006-7B1A-48C4-B96F-1625CC928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500" y="958205"/>
            <a:ext cx="285750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C04FA1C-ADEF-4589-B0D8-EC122FDBC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043" y="2334568"/>
            <a:ext cx="6896657" cy="369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24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err="1"/>
              <a:t>Breast</a:t>
            </a:r>
            <a:r>
              <a:rPr lang="es-ES" sz="2800" b="1" dirty="0"/>
              <a:t> </a:t>
            </a:r>
            <a:r>
              <a:rPr lang="es-ES" sz="2800" b="1" dirty="0" err="1"/>
              <a:t>Cancer</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3DF46028-DA02-4580-98C4-D18652301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566863"/>
            <a:ext cx="57150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78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err="1"/>
              <a:t>Features</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6A3AB8F6-75B7-475E-A921-7A1B67A440E0}"/>
              </a:ext>
            </a:extLst>
          </p:cNvPr>
          <p:cNvSpPr txBox="1"/>
          <p:nvPr/>
        </p:nvSpPr>
        <p:spPr>
          <a:xfrm>
            <a:off x="543238" y="1067033"/>
            <a:ext cx="8208875" cy="4247317"/>
          </a:xfrm>
          <a:prstGeom prst="rect">
            <a:avLst/>
          </a:prstGeom>
          <a:noFill/>
        </p:spPr>
        <p:txBody>
          <a:bodyPr wrap="square">
            <a:spAutoFit/>
          </a:bodyPr>
          <a:lstStyle/>
          <a:p>
            <a:pPr>
              <a:spcBef>
                <a:spcPts val="150"/>
              </a:spcBef>
              <a:spcAft>
                <a:spcPts val="150"/>
              </a:spcAft>
            </a:pPr>
            <a:r>
              <a:rPr lang="en-US" sz="2400" dirty="0">
                <a:latin typeface="+mn-lt"/>
              </a:rPr>
              <a:t>1. </a:t>
            </a:r>
            <a:r>
              <a:rPr lang="en-US" sz="2400" b="1" dirty="0">
                <a:latin typeface="+mn-lt"/>
              </a:rPr>
              <a:t>Radius</a:t>
            </a:r>
            <a:r>
              <a:rPr lang="en-US" sz="2400" dirty="0">
                <a:latin typeface="+mn-lt"/>
              </a:rPr>
              <a:t> </a:t>
            </a:r>
            <a:r>
              <a:rPr lang="en-US" sz="2000" dirty="0">
                <a:latin typeface="+mn-lt"/>
              </a:rPr>
              <a:t>(mean of distances from center to points on the perimeter)</a:t>
            </a:r>
          </a:p>
          <a:p>
            <a:pPr>
              <a:spcBef>
                <a:spcPts val="150"/>
              </a:spcBef>
              <a:spcAft>
                <a:spcPts val="150"/>
              </a:spcAft>
            </a:pPr>
            <a:r>
              <a:rPr lang="en-US" sz="2400" dirty="0">
                <a:latin typeface="+mn-lt"/>
              </a:rPr>
              <a:t>2. </a:t>
            </a:r>
            <a:r>
              <a:rPr lang="en-US" sz="2400" b="1" dirty="0">
                <a:latin typeface="+mn-lt"/>
              </a:rPr>
              <a:t>Texture</a:t>
            </a:r>
            <a:r>
              <a:rPr lang="en-US" sz="2400" dirty="0">
                <a:latin typeface="+mn-lt"/>
              </a:rPr>
              <a:t> </a:t>
            </a:r>
            <a:r>
              <a:rPr lang="en-US" sz="2000" dirty="0">
                <a:latin typeface="+mn-lt"/>
              </a:rPr>
              <a:t>(standard deviation of gray-scale values)</a:t>
            </a:r>
            <a:endParaRPr lang="en-US" sz="2400" dirty="0">
              <a:latin typeface="+mn-lt"/>
            </a:endParaRPr>
          </a:p>
          <a:p>
            <a:pPr>
              <a:spcBef>
                <a:spcPts val="150"/>
              </a:spcBef>
              <a:spcAft>
                <a:spcPts val="150"/>
              </a:spcAft>
            </a:pPr>
            <a:r>
              <a:rPr lang="en-US" sz="2400" dirty="0">
                <a:latin typeface="+mn-lt"/>
              </a:rPr>
              <a:t>3. </a:t>
            </a:r>
            <a:r>
              <a:rPr lang="en-US" sz="2400" b="1" dirty="0">
                <a:latin typeface="+mn-lt"/>
              </a:rPr>
              <a:t>Perimeter</a:t>
            </a:r>
          </a:p>
          <a:p>
            <a:pPr>
              <a:spcBef>
                <a:spcPts val="150"/>
              </a:spcBef>
              <a:spcAft>
                <a:spcPts val="150"/>
              </a:spcAft>
            </a:pPr>
            <a:r>
              <a:rPr lang="en-US" sz="2400" dirty="0">
                <a:latin typeface="+mn-lt"/>
              </a:rPr>
              <a:t>4. </a:t>
            </a:r>
            <a:r>
              <a:rPr lang="en-US" sz="2400" b="1" dirty="0">
                <a:latin typeface="+mn-lt"/>
              </a:rPr>
              <a:t>Area</a:t>
            </a:r>
          </a:p>
          <a:p>
            <a:pPr>
              <a:spcBef>
                <a:spcPts val="150"/>
              </a:spcBef>
              <a:spcAft>
                <a:spcPts val="150"/>
              </a:spcAft>
            </a:pPr>
            <a:r>
              <a:rPr lang="en-US" sz="2400" dirty="0">
                <a:latin typeface="+mn-lt"/>
              </a:rPr>
              <a:t>5. </a:t>
            </a:r>
            <a:r>
              <a:rPr lang="en-US" sz="2400" b="1" dirty="0">
                <a:latin typeface="+mn-lt"/>
              </a:rPr>
              <a:t>Smoothness</a:t>
            </a:r>
            <a:r>
              <a:rPr lang="en-US" sz="2400" dirty="0">
                <a:latin typeface="+mn-lt"/>
              </a:rPr>
              <a:t> </a:t>
            </a:r>
            <a:r>
              <a:rPr lang="en-US" sz="2000" dirty="0">
                <a:latin typeface="+mn-lt"/>
              </a:rPr>
              <a:t>(local variation in radius lengths)</a:t>
            </a:r>
            <a:endParaRPr lang="en-US" sz="2400" dirty="0">
              <a:latin typeface="+mn-lt"/>
            </a:endParaRPr>
          </a:p>
          <a:p>
            <a:pPr>
              <a:spcBef>
                <a:spcPts val="150"/>
              </a:spcBef>
              <a:spcAft>
                <a:spcPts val="150"/>
              </a:spcAft>
            </a:pPr>
            <a:r>
              <a:rPr lang="en-US" sz="2400" dirty="0">
                <a:latin typeface="+mn-lt"/>
              </a:rPr>
              <a:t>6. </a:t>
            </a:r>
            <a:r>
              <a:rPr lang="en-US" sz="2400" b="1" dirty="0">
                <a:latin typeface="+mn-lt"/>
              </a:rPr>
              <a:t>Compactness</a:t>
            </a:r>
            <a:r>
              <a:rPr lang="en-US" sz="2400" dirty="0">
                <a:latin typeface="+mn-lt"/>
              </a:rPr>
              <a:t> </a:t>
            </a:r>
            <a:r>
              <a:rPr lang="en-US" sz="2000" dirty="0">
                <a:latin typeface="+mn-lt"/>
              </a:rPr>
              <a:t>(perimeter ^2 / area - 1.0)</a:t>
            </a:r>
          </a:p>
          <a:p>
            <a:pPr>
              <a:spcBef>
                <a:spcPts val="150"/>
              </a:spcBef>
              <a:spcAft>
                <a:spcPts val="150"/>
              </a:spcAft>
            </a:pPr>
            <a:r>
              <a:rPr lang="en-US" sz="2400" dirty="0">
                <a:latin typeface="+mn-lt"/>
              </a:rPr>
              <a:t>7. </a:t>
            </a:r>
            <a:r>
              <a:rPr lang="en-US" sz="2400" b="1" dirty="0">
                <a:latin typeface="+mn-lt"/>
              </a:rPr>
              <a:t>Concavity</a:t>
            </a:r>
            <a:r>
              <a:rPr lang="en-US" sz="2400" dirty="0">
                <a:latin typeface="+mn-lt"/>
              </a:rPr>
              <a:t> </a:t>
            </a:r>
            <a:r>
              <a:rPr lang="en-US" sz="2000" dirty="0">
                <a:latin typeface="+mn-lt"/>
              </a:rPr>
              <a:t>(severity of concave portions of the contour)</a:t>
            </a:r>
          </a:p>
          <a:p>
            <a:pPr>
              <a:spcBef>
                <a:spcPts val="150"/>
              </a:spcBef>
              <a:spcAft>
                <a:spcPts val="150"/>
              </a:spcAft>
            </a:pPr>
            <a:r>
              <a:rPr lang="en-US" sz="2400" dirty="0">
                <a:latin typeface="+mn-lt"/>
              </a:rPr>
              <a:t>8. </a:t>
            </a:r>
            <a:r>
              <a:rPr lang="en-US" sz="2400" b="1" dirty="0">
                <a:latin typeface="+mn-lt"/>
              </a:rPr>
              <a:t>Concave points </a:t>
            </a:r>
            <a:r>
              <a:rPr lang="en-US" sz="2000" dirty="0">
                <a:latin typeface="+mn-lt"/>
              </a:rPr>
              <a:t>(number of concave portions of the contour)</a:t>
            </a:r>
            <a:endParaRPr lang="en-US" sz="2400" dirty="0">
              <a:latin typeface="+mn-lt"/>
            </a:endParaRPr>
          </a:p>
          <a:p>
            <a:pPr>
              <a:spcBef>
                <a:spcPts val="150"/>
              </a:spcBef>
              <a:spcAft>
                <a:spcPts val="150"/>
              </a:spcAft>
            </a:pPr>
            <a:r>
              <a:rPr lang="en-US" sz="2400" dirty="0">
                <a:latin typeface="+mn-lt"/>
              </a:rPr>
              <a:t>9. </a:t>
            </a:r>
            <a:r>
              <a:rPr lang="en-US" sz="2400" b="1" dirty="0">
                <a:latin typeface="+mn-lt"/>
              </a:rPr>
              <a:t>Symmetry</a:t>
            </a:r>
          </a:p>
          <a:p>
            <a:pPr>
              <a:spcBef>
                <a:spcPts val="150"/>
              </a:spcBef>
              <a:spcAft>
                <a:spcPts val="150"/>
              </a:spcAft>
            </a:pPr>
            <a:r>
              <a:rPr lang="en-US" sz="2400" dirty="0">
                <a:latin typeface="+mn-lt"/>
              </a:rPr>
              <a:t>10</a:t>
            </a:r>
            <a:r>
              <a:rPr lang="en-US" sz="2400" b="1" dirty="0">
                <a:latin typeface="+mn-lt"/>
              </a:rPr>
              <a:t>. Fractal dimension </a:t>
            </a:r>
            <a:r>
              <a:rPr lang="en-US" sz="2000" dirty="0">
                <a:latin typeface="+mn-lt"/>
              </a:rPr>
              <a:t>(“coastline approximation” - 1)</a:t>
            </a:r>
            <a:endParaRPr lang="en-US" sz="2400" dirty="0">
              <a:latin typeface="+mn-lt"/>
            </a:endParaRPr>
          </a:p>
        </p:txBody>
      </p:sp>
    </p:spTree>
    <p:extLst>
      <p:ext uri="{BB962C8B-B14F-4D97-AF65-F5344CB8AC3E}">
        <p14:creationId xmlns:p14="http://schemas.microsoft.com/office/powerpoint/2010/main" val="367131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i="0" u="none" strike="noStrike" cap="none" dirty="0" err="1">
                <a:solidFill>
                  <a:srgbClr val="000000"/>
                </a:solidFill>
                <a:latin typeface="Arial"/>
                <a:ea typeface="Arial"/>
                <a:cs typeface="Arial"/>
                <a:sym typeface="Arial"/>
              </a:rPr>
              <a:t>Feature</a:t>
            </a:r>
            <a:r>
              <a:rPr lang="es-ES" sz="2800" b="1" i="0" u="none" strike="noStrike" cap="none" dirty="0">
                <a:solidFill>
                  <a:srgbClr val="000000"/>
                </a:solidFill>
                <a:latin typeface="Arial"/>
                <a:ea typeface="Arial"/>
                <a:cs typeface="Arial"/>
                <a:sym typeface="Arial"/>
              </a:rPr>
              <a:t> </a:t>
            </a:r>
            <a:r>
              <a:rPr lang="es-ES" sz="2800" b="1" i="0" u="none" strike="noStrike" cap="none" dirty="0" err="1">
                <a:solidFill>
                  <a:srgbClr val="000000"/>
                </a:solidFill>
                <a:latin typeface="Arial"/>
                <a:ea typeface="Arial"/>
                <a:cs typeface="Arial"/>
                <a:sym typeface="Arial"/>
              </a:rPr>
              <a:t>Visualization</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3AD38475-C949-43BB-9165-91E226AB5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107" y="940168"/>
            <a:ext cx="4115485" cy="5158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9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err="1"/>
              <a:t>Feature</a:t>
            </a:r>
            <a:r>
              <a:rPr lang="es-ES" sz="2800" b="1" dirty="0"/>
              <a:t> </a:t>
            </a:r>
            <a:r>
              <a:rPr lang="es-ES" sz="2800" b="1" dirty="0" err="1"/>
              <a:t>Analysis</a:t>
            </a:r>
            <a:endParaRPr sz="2800" b="1" i="0" u="none" strike="noStrike" cap="none" dirty="0">
              <a:solidFill>
                <a:srgbClr val="000000"/>
              </a:solidFill>
              <a:latin typeface="Arial"/>
              <a:ea typeface="Arial"/>
              <a:cs typeface="Arial"/>
              <a:sym typeface="Arial"/>
            </a:endParaRPr>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graphicFrame>
        <p:nvGraphicFramePr>
          <p:cNvPr id="2" name="Table 2">
            <a:extLst>
              <a:ext uri="{FF2B5EF4-FFF2-40B4-BE49-F238E27FC236}">
                <a16:creationId xmlns:a16="http://schemas.microsoft.com/office/drawing/2014/main" id="{81CF8723-09E4-4205-ABEC-2BC0A864F68E}"/>
              </a:ext>
            </a:extLst>
          </p:cNvPr>
          <p:cNvGraphicFramePr>
            <a:graphicFrameLocks noGrp="1"/>
          </p:cNvGraphicFramePr>
          <p:nvPr>
            <p:extLst>
              <p:ext uri="{D42A27DB-BD31-4B8C-83A1-F6EECF244321}">
                <p14:modId xmlns:p14="http://schemas.microsoft.com/office/powerpoint/2010/main" val="823972512"/>
              </p:ext>
            </p:extLst>
          </p:nvPr>
        </p:nvGraphicFramePr>
        <p:xfrm>
          <a:off x="858000" y="1103085"/>
          <a:ext cx="7143000" cy="4628240"/>
        </p:xfrm>
        <a:graphic>
          <a:graphicData uri="http://schemas.openxmlformats.org/drawingml/2006/table">
            <a:tbl>
              <a:tblPr firstRow="1" bandRow="1">
                <a:tableStyleId>{EBC23433-DF95-4083-8B4C-E1F648275CC1}</a:tableStyleId>
              </a:tblPr>
              <a:tblGrid>
                <a:gridCol w="3571500">
                  <a:extLst>
                    <a:ext uri="{9D8B030D-6E8A-4147-A177-3AD203B41FA5}">
                      <a16:colId xmlns:a16="http://schemas.microsoft.com/office/drawing/2014/main" val="2889201083"/>
                    </a:ext>
                  </a:extLst>
                </a:gridCol>
                <a:gridCol w="3571500">
                  <a:extLst>
                    <a:ext uri="{9D8B030D-6E8A-4147-A177-3AD203B41FA5}">
                      <a16:colId xmlns:a16="http://schemas.microsoft.com/office/drawing/2014/main" val="2504479064"/>
                    </a:ext>
                  </a:extLst>
                </a:gridCol>
              </a:tblGrid>
              <a:tr h="462824">
                <a:tc>
                  <a:txBody>
                    <a:bodyPr/>
                    <a:lstStyle/>
                    <a:p>
                      <a:pPr algn="ctr"/>
                      <a:r>
                        <a:rPr lang="en-US" sz="2000" dirty="0" err="1"/>
                        <a:t>radius_mean</a:t>
                      </a:r>
                      <a:endParaRPr lang="en-US" sz="2000" dirty="0"/>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3515804734"/>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rgbClr val="000000"/>
                          </a:solidFill>
                          <a:effectLst/>
                          <a:latin typeface="Arial"/>
                          <a:ea typeface="Arial"/>
                          <a:cs typeface="Arial"/>
                          <a:sym typeface="Arial"/>
                        </a:rPr>
                        <a:t>perimeter_mean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1401850700"/>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rgbClr val="000000"/>
                          </a:solidFill>
                          <a:effectLst/>
                          <a:latin typeface="Arial"/>
                          <a:ea typeface="Arial"/>
                          <a:cs typeface="Arial"/>
                          <a:sym typeface="Arial"/>
                        </a:rPr>
                        <a:t>area_mean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2945339737"/>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rgbClr val="000000"/>
                          </a:solidFill>
                          <a:effectLst/>
                          <a:latin typeface="Arial"/>
                          <a:ea typeface="Arial"/>
                          <a:cs typeface="Arial"/>
                          <a:sym typeface="Arial"/>
                        </a:rPr>
                        <a:t>smoothness_mean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775562959"/>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rgbClr val="000000"/>
                          </a:solidFill>
                          <a:effectLst/>
                          <a:latin typeface="Arial"/>
                          <a:ea typeface="Arial"/>
                          <a:cs typeface="Arial"/>
                          <a:sym typeface="Arial"/>
                        </a:rPr>
                        <a:t>concavity_mean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1286077196"/>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rgbClr val="000000"/>
                          </a:solidFill>
                          <a:effectLst/>
                          <a:latin typeface="Arial"/>
                          <a:ea typeface="Arial"/>
                          <a:cs typeface="Arial"/>
                          <a:sym typeface="Arial"/>
                        </a:rPr>
                        <a:t>compactness_mean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3671247658"/>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rgbClr val="000000"/>
                          </a:solidFill>
                          <a:effectLst/>
                          <a:latin typeface="Arial"/>
                          <a:ea typeface="Arial"/>
                          <a:cs typeface="Arial"/>
                          <a:sym typeface="Arial"/>
                        </a:rPr>
                        <a:t>concave </a:t>
                      </a:r>
                      <a:r>
                        <a:rPr lang="en-US" sz="2000" b="0" i="0" u="none" strike="noStrike" cap="none" dirty="0" err="1">
                          <a:solidFill>
                            <a:srgbClr val="000000"/>
                          </a:solidFill>
                          <a:effectLst/>
                          <a:latin typeface="Arial"/>
                          <a:ea typeface="Arial"/>
                          <a:cs typeface="Arial"/>
                          <a:sym typeface="Arial"/>
                        </a:rPr>
                        <a:t>points_mean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1469199997"/>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rgbClr val="000000"/>
                          </a:solidFill>
                          <a:effectLst/>
                          <a:latin typeface="Arial"/>
                          <a:ea typeface="Arial"/>
                          <a:cs typeface="Arial"/>
                          <a:sym typeface="Arial"/>
                        </a:rPr>
                        <a:t>symmetry_mean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2531986972"/>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rgbClr val="000000"/>
                          </a:solidFill>
                          <a:effectLst/>
                          <a:latin typeface="Arial"/>
                          <a:ea typeface="Arial"/>
                          <a:cs typeface="Arial"/>
                          <a:sym typeface="Arial"/>
                        </a:rPr>
                        <a:t>fractal_dimension_mean</a:t>
                      </a:r>
                      <a:endParaRPr lang="en-US" sz="2000" b="0" i="0" u="none" strike="noStrike" cap="none" dirty="0">
                        <a:solidFill>
                          <a:srgbClr val="000000"/>
                        </a:solidFill>
                        <a:effectLst/>
                        <a:latin typeface="Arial"/>
                        <a:ea typeface="Arial"/>
                        <a:cs typeface="Arial"/>
                        <a:sym typeface="Arial"/>
                      </a:endParaRPr>
                    </a:p>
                  </a:txBody>
                  <a:tcPr/>
                </a:tc>
                <a:tc>
                  <a:txBody>
                    <a:bodyPr/>
                    <a:lstStyle/>
                    <a:p>
                      <a:pPr algn="ctr"/>
                      <a:r>
                        <a:rPr lang="en-US" sz="1400" b="0" i="0" u="none" strike="noStrike" cap="none" dirty="0">
                          <a:solidFill>
                            <a:srgbClr val="000000"/>
                          </a:solidFill>
                          <a:effectLst/>
                          <a:latin typeface="Arial"/>
                          <a:ea typeface="Arial"/>
                          <a:cs typeface="Arial"/>
                          <a:sym typeface="Arial"/>
                        </a:rPr>
                        <a:t>Fail to reject H_0</a:t>
                      </a:r>
                      <a:endParaRPr lang="en-US" b="0" dirty="0"/>
                    </a:p>
                  </a:txBody>
                  <a:tcPr/>
                </a:tc>
                <a:extLst>
                  <a:ext uri="{0D108BD9-81ED-4DB2-BD59-A6C34878D82A}">
                    <a16:rowId xmlns:a16="http://schemas.microsoft.com/office/drawing/2014/main" val="1347350762"/>
                  </a:ext>
                </a:extLst>
              </a:tr>
              <a:tr h="4628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a:solidFill>
                            <a:srgbClr val="000000"/>
                          </a:solidFill>
                          <a:effectLst/>
                          <a:latin typeface="Arial"/>
                          <a:ea typeface="Arial"/>
                          <a:cs typeface="Arial"/>
                          <a:sym typeface="Arial"/>
                        </a:rPr>
                        <a:t>texture_mean</a:t>
                      </a:r>
                    </a:p>
                  </a:txBody>
                  <a:tcPr/>
                </a:tc>
                <a:tc>
                  <a:txBody>
                    <a:bodyPr/>
                    <a:lstStyle/>
                    <a:p>
                      <a:pPr algn="ctr"/>
                      <a:r>
                        <a:rPr lang="en-US" sz="1400" b="0" i="0" u="none" strike="noStrike" cap="none" dirty="0">
                          <a:solidFill>
                            <a:srgbClr val="000000"/>
                          </a:solidFill>
                          <a:effectLst/>
                          <a:latin typeface="Arial"/>
                          <a:ea typeface="Arial"/>
                          <a:cs typeface="Arial"/>
                          <a:sym typeface="Arial"/>
                        </a:rPr>
                        <a:t>Reject H_0</a:t>
                      </a:r>
                      <a:endParaRPr lang="en-US" b="0" dirty="0"/>
                    </a:p>
                  </a:txBody>
                  <a:tcPr/>
                </a:tc>
                <a:extLst>
                  <a:ext uri="{0D108BD9-81ED-4DB2-BD59-A6C34878D82A}">
                    <a16:rowId xmlns:a16="http://schemas.microsoft.com/office/drawing/2014/main" val="1459810496"/>
                  </a:ext>
                </a:extLst>
              </a:tr>
            </a:tbl>
          </a:graphicData>
        </a:graphic>
      </p:graphicFrame>
    </p:spTree>
    <p:extLst>
      <p:ext uri="{BB962C8B-B14F-4D97-AF65-F5344CB8AC3E}">
        <p14:creationId xmlns:p14="http://schemas.microsoft.com/office/powerpoint/2010/main" val="129164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a:t>Linear </a:t>
            </a:r>
            <a:r>
              <a:rPr lang="es-ES" sz="2800" b="1" dirty="0" err="1"/>
              <a:t>Regression</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13F4BFF7-B91C-46D0-9F68-B28DD68CA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766" y="973796"/>
            <a:ext cx="5147356" cy="5452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14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108000" y="115920"/>
            <a:ext cx="8927700" cy="720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2800" b="1" dirty="0"/>
              <a:t>Linear </a:t>
            </a:r>
            <a:r>
              <a:rPr lang="es-ES" sz="2800" b="1" dirty="0" err="1"/>
              <a:t>Regression</a:t>
            </a:r>
            <a:endParaRPr sz="2800" b="1" i="0" u="none" strike="noStrike" cap="none" dirty="0">
              <a:solidFill>
                <a:srgbClr val="000000"/>
              </a:solidFill>
              <a:latin typeface="Arial"/>
              <a:ea typeface="Arial"/>
              <a:cs typeface="Arial"/>
              <a:sym typeface="Arial"/>
            </a:endParaRPr>
          </a:p>
        </p:txBody>
      </p:sp>
      <p:sp>
        <p:nvSpPr>
          <p:cNvPr id="124" name="Google Shape;124;p28"/>
          <p:cNvSpPr txBox="1"/>
          <p:nvPr/>
        </p:nvSpPr>
        <p:spPr>
          <a:xfrm>
            <a:off x="1161250" y="1234575"/>
            <a:ext cx="70665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
        <p:nvSpPr>
          <p:cNvPr id="16" name="CuadroTexto 15">
            <a:extLst>
              <a:ext uri="{FF2B5EF4-FFF2-40B4-BE49-F238E27FC236}">
                <a16:creationId xmlns:a16="http://schemas.microsoft.com/office/drawing/2014/main" id="{7D2829C2-6968-0D44-B175-A9401A62335A}"/>
              </a:ext>
            </a:extLst>
          </p:cNvPr>
          <p:cNvSpPr txBox="1"/>
          <p:nvPr/>
        </p:nvSpPr>
        <p:spPr>
          <a:xfrm>
            <a:off x="6724245" y="6272723"/>
            <a:ext cx="979755" cy="307777"/>
          </a:xfrm>
          <a:prstGeom prst="rect">
            <a:avLst/>
          </a:prstGeom>
          <a:noFill/>
        </p:spPr>
        <p:txBody>
          <a:bodyPr wrap="none" rtlCol="0">
            <a:spAutoFit/>
          </a:bodyPr>
          <a:lstStyle/>
          <a:p>
            <a:r>
              <a:rPr lang="es-ES" b="1" dirty="0" err="1"/>
              <a:t>Inference</a:t>
            </a:r>
            <a:endParaRPr lang="es-ES" b="1" dirty="0"/>
          </a:p>
        </p:txBody>
      </p:sp>
      <p:sp>
        <p:nvSpPr>
          <p:cNvPr id="6" name="Google Shape;115;p27">
            <a:extLst>
              <a:ext uri="{FF2B5EF4-FFF2-40B4-BE49-F238E27FC236}">
                <a16:creationId xmlns:a16="http://schemas.microsoft.com/office/drawing/2014/main" id="{686B6A78-83A1-314E-B6FD-1B0964C104B2}"/>
              </a:ext>
            </a:extLst>
          </p:cNvPr>
          <p:cNvSpPr txBox="1"/>
          <p:nvPr/>
        </p:nvSpPr>
        <p:spPr>
          <a:xfrm>
            <a:off x="108000" y="6303000"/>
            <a:ext cx="7596000" cy="555000"/>
          </a:xfrm>
          <a:prstGeom prst="rect">
            <a:avLst/>
          </a:prstGeom>
          <a:noFill/>
          <a:ln>
            <a:noFill/>
          </a:ln>
        </p:spPr>
        <p:txBody>
          <a:bodyPr spcFirstLastPara="1" wrap="square" lIns="90000" tIns="45000" rIns="90000" bIns="45000" anchor="t" anchorCtr="0">
            <a:noAutofit/>
          </a:bodyPr>
          <a:lstStyle/>
          <a:p>
            <a:pPr lvl="0"/>
            <a:r>
              <a:rPr lang="en-GB" sz="1200" dirty="0">
                <a:solidFill>
                  <a:srgbClr val="CC0000"/>
                </a:solidFill>
              </a:rPr>
              <a:t>Biomedical Engineering Degree</a:t>
            </a:r>
            <a:endParaRPr lang="es-ES" sz="1200" b="0" i="0" u="none" strike="noStrike" cap="none" dirty="0">
              <a:solidFill>
                <a:srgbClr val="CC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2663A365-E93F-4B09-83E1-32D132C82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101" y="908053"/>
            <a:ext cx="5521498" cy="532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521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3171</TotalTime>
  <Words>470</Words>
  <Application>Microsoft Office PowerPoint</Application>
  <PresentationFormat>On-screen Show (4:3)</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Georgia</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Pablo Laso Mielgo</cp:lastModifiedBy>
  <cp:revision>87</cp:revision>
  <dcterms:modified xsi:type="dcterms:W3CDTF">2021-06-04T19:25:27Z</dcterms:modified>
</cp:coreProperties>
</file>