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anlinkth.wordpress.com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Plan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Tina, Tanja and Ryno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9371" y="476973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</a:t>
            </a:r>
            <a:r>
              <a:rPr lang="en-GB"/>
              <a:t>Research question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Our Dataset Description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General workflow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Our Journal entries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Research question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the effect of exposing the cyanobacteria to different light intensities?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Experiment: DDA label-free MS, 5 different light conditions, 4 replicates per light intensity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proteins are differentially expressed?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-GB"/>
              <a:t>Light intensity affect the cell size. </a:t>
            </a:r>
            <a:r>
              <a:rPr lang="en-GB">
                <a:highlight>
                  <a:srgbClr val="FFFFFF"/>
                </a:highlight>
              </a:rPr>
              <a:t>Estimate the cell volume/surface ratio based on the cytosolic/membrane protein concentration ratio for different light conditions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CyanoBacteria Proteome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Cyanobacteria are photosynthetic prokaryotes - Biofuel potential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Over 3000 protein-coding genes (</a:t>
            </a:r>
            <a:r>
              <a:rPr i="1" lang="en-GB"/>
              <a:t>Synechocystis</a:t>
            </a:r>
            <a:r>
              <a:rPr lang="en-GB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5" y="2995950"/>
            <a:ext cx="2402925" cy="1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General Flow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MS</a:t>
            </a:r>
            <a:r>
              <a:rPr lang="en-GB"/>
              <a:t>Convert to convert the raw data into mzxml format for alignment of retention time - 20 .d files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Fragment spectrum library search for identification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-GB"/>
              <a:t>MaxQuant for relative quantification of peptide peaks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Tina Journal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34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Visit the wordpress site: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https://tianlinkth.wordpress.com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323" y="1416450"/>
            <a:ext cx="5226251" cy="3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Tanja Journal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https://benchling.com/s/etr-F71fKMstJge1kLhz5Oni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25" y="1654475"/>
            <a:ext cx="7180276" cy="32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Ryno’s Journal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989750" y="3297800"/>
            <a:ext cx="4764300" cy="14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Jupyter Notebook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Live text and coding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4" y="1204025"/>
            <a:ext cx="3073049" cy="19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75" y="3163850"/>
            <a:ext cx="3073049" cy="188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300" y="1204037"/>
            <a:ext cx="2788102" cy="17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