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f3820fd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f3820fd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47ee50c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47ee50c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fd2d2233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fd2d2233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d2d2233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d2d2233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888600" y="493100"/>
            <a:ext cx="4382100" cy="15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200"/>
              <a:t>Bonjour</a:t>
            </a:r>
            <a:endParaRPr sz="72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90475" y="18714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650" y="3973250"/>
            <a:ext cx="1955949" cy="92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08025" y="617500"/>
            <a:ext cx="37554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Arcade-project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075" y="939725"/>
            <a:ext cx="3264050" cy="32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25" y="4008625"/>
            <a:ext cx="1955949" cy="92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08025" y="5575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</a:t>
            </a:r>
            <a:r>
              <a:rPr lang="fr"/>
              <a:t>principales</a:t>
            </a:r>
            <a:r>
              <a:rPr lang="fr"/>
              <a:t> technos utilisés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37600" y="6707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</a:t>
            </a:r>
            <a:r>
              <a:rPr lang="fr" u="sng"/>
              <a:t>Graphique :</a:t>
            </a:r>
            <a:r>
              <a:rPr lang="fr"/>
              <a:t>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TKinter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2 - </a:t>
            </a:r>
            <a:r>
              <a:rPr lang="fr" u="sng"/>
              <a:t>Programme :</a:t>
            </a:r>
            <a:endParaRPr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3 - </a:t>
            </a:r>
            <a:r>
              <a:rPr lang="fr" u="sng"/>
              <a:t>Sauvegarde :</a:t>
            </a:r>
            <a:endParaRPr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Json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25" y="4008625"/>
            <a:ext cx="1955949" cy="92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888600" y="493100"/>
            <a:ext cx="4856400" cy="15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Démonstration</a:t>
            </a:r>
            <a:endParaRPr sz="4800"/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290475" y="18714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650" y="3973250"/>
            <a:ext cx="1955949" cy="92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888600" y="493100"/>
            <a:ext cx="5676900" cy="15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Final / Questions</a:t>
            </a:r>
            <a:endParaRPr sz="4800"/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290475" y="18714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650" y="3973250"/>
            <a:ext cx="1955949" cy="92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