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CB7F4-5565-45EC-96DD-27F4A82D3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EC5804-B401-43B5-85D6-B2DB8342B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575619-11C6-4720-918D-34F08384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205D81-1B17-494C-9E78-AD22ADBC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471214-6C66-4CE1-BEE6-A36E7343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93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0EED9-0D1F-45A7-B601-9ED13FF9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A64DD4-18F5-4043-A668-2A14DC3BC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9391D0-3114-4579-80CE-9B877E9E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01EC11-0ACC-4F60-A979-AC928FF0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CF38B2-4B4A-44BD-81F8-6E1C2165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33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031E044-1374-4243-95AC-682B0DDB1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11FA85-2C1A-4EB5-8B9A-D41A7515B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178CE5-5EFD-484E-B883-708CFBE5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93A271-0FEC-4978-B25E-6DF6C0CC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12C609-7B5E-4D7E-AA0D-D1F84589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79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CA32E4-586C-46A3-A3EA-CA0E2CAB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010D2C-8AA9-471B-8F7F-7322A0692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FF6EC0-AECE-4C36-9A00-CE1F6F3A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7EF090-DED4-46F4-A7BD-86FDDA2A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E46E08-EF50-4BA9-AB77-BF76EAF1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48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146F1-8DB5-4091-AC4D-E1C93E91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C56574-9869-43E3-8BAF-E6CEFC63D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CED234-F894-4913-ADF4-1F85CD97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86D488-895A-4485-B9E8-6AB7BDAA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094ED2-098A-4056-AEB1-407D0563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32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05E63-7A9C-463D-A19B-C46D24D5B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9E44E-067A-4E3E-B890-745D6E916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4100EC-1BE2-4B6E-B4C4-170377BD9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8C8AFF-4C5E-43E3-997C-6CD53953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068F6B-00E9-4B19-B56A-7934FF56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DA3467-3C94-4A16-8E36-BD5BB8F2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50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D023B-166A-43AE-B4DD-E5A9C43A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902BEE-931E-46C9-9F11-6A489E315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2281B3-8E45-46C5-B882-9F11918D4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A605E0-C345-4D1B-A7F6-19D687271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080D1B8-4E17-48D4-82C5-F5C20476C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8330142-9C24-4B05-9075-FC47CD55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06915DA-B7AA-42CE-8A1A-771F7067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905CF31-01BB-434D-8ED4-606FF3E1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97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97092-1BDB-48E2-AA0B-4E398E0A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F6B787-037A-4140-9F02-F271E9EA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5EAB4A-4AD0-45D8-BC7E-475B4B6D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91633B-2DE3-485C-95F4-6BADE034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19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3809562-639A-4470-A060-FEE0E1B0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D61E35-5851-4BC7-B26C-80CC8DC7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8F82B3-2F5E-484C-AB30-BAC0FC5C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36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DD649-7F9C-448D-9DC4-A133AE7C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EE4FA-7C17-40A1-B3B5-3E5E8E8DE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CD9DCB-3816-44E5-9C42-3B879993A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F46E4C-DA80-448A-BA7A-6C833517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47726A-9DC1-4757-B88A-E1B82C0C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FD93DF-B91D-4C5A-84B9-294F90B5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49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7DE1D-D00E-4B91-9162-3EF96174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061A4ED-F322-4F08-8F93-7FBB6B8B1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966550-E3DD-43A0-B1F9-C1DCBDEB7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7AFBAB-13C0-4A8A-91D9-61B241C6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A769E4-F254-461F-9265-E5972361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391AEA-5879-4C79-817D-C27CB857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71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847BBFB-6301-4208-A69C-A03332EE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55C47A-1485-4B2E-99CB-25CC1AFB3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B7E1C8-ED3C-4A3A-8905-D55E4C5F9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6357E-0AEC-4CB7-8CE4-4F37F9FC8F09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03B6AC-39C7-4881-846F-58FE77C54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FC2F6-2613-44E7-8D6E-B93CFD40F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87AA1-3599-4005-A31E-9D658BB55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93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20B20C8-38B4-4A34-B4AF-28DCBAD6F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57995"/>
          </a:xfrm>
        </p:spPr>
        <p:txBody>
          <a:bodyPr/>
          <a:lstStyle/>
          <a:p>
            <a:r>
              <a:rPr lang="fr-FR" dirty="0"/>
              <a:t>Groupe : Arthur Laforest , Killian Buton , Baptiste Bonnin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223209-4BC5-4749-AC5F-2241AB94DF85}"/>
              </a:ext>
            </a:extLst>
          </p:cNvPr>
          <p:cNvSpPr txBox="1"/>
          <p:nvPr/>
        </p:nvSpPr>
        <p:spPr>
          <a:xfrm>
            <a:off x="149290" y="6316824"/>
            <a:ext cx="184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2019/2020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8367EC-7F13-47E6-9E63-7A31F2CBFA93}"/>
              </a:ext>
            </a:extLst>
          </p:cNvPr>
          <p:cNvSpPr txBox="1"/>
          <p:nvPr/>
        </p:nvSpPr>
        <p:spPr>
          <a:xfrm>
            <a:off x="9535886" y="6398854"/>
            <a:ext cx="280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Bordeaux </a:t>
            </a:r>
            <a:r>
              <a:rPr lang="fr-FR" dirty="0" err="1"/>
              <a:t>Ynov</a:t>
            </a:r>
            <a:r>
              <a:rPr lang="fr-FR" dirty="0"/>
              <a:t> Campus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0F0EE0-DD76-4D68-B793-559F17639821}"/>
              </a:ext>
            </a:extLst>
          </p:cNvPr>
          <p:cNvSpPr/>
          <p:nvPr/>
        </p:nvSpPr>
        <p:spPr>
          <a:xfrm>
            <a:off x="0" y="300701"/>
            <a:ext cx="12192000" cy="1444546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/>
              <a:t>Projet WEB</a:t>
            </a:r>
            <a:endParaRPr lang="fr-F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7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B63BE1-F795-4735-96B4-AAF338F9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8D3887-ED91-4FDE-B0C2-E1DF94CCB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3BDA1-0B3E-4DB7-9611-B64224BBAE4A}"/>
              </a:ext>
            </a:extLst>
          </p:cNvPr>
          <p:cNvSpPr/>
          <p:nvPr/>
        </p:nvSpPr>
        <p:spPr>
          <a:xfrm>
            <a:off x="0" y="676333"/>
            <a:ext cx="11618752" cy="7031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Sujet que nous avons choisis de </a:t>
            </a:r>
            <a:r>
              <a:rPr lang="fr-FR" sz="3600" dirty="0" err="1"/>
              <a:t>realisé</a:t>
            </a:r>
            <a:r>
              <a:rPr lang="fr-FR" sz="3600" dirty="0"/>
              <a:t> 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0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A3A64AF-B4A7-4AE4-9C5E-13615FFA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B6FD26-F22A-4DFB-A2CE-06392723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3BDA1-0B3E-4DB7-9611-B64224BBAE4A}"/>
              </a:ext>
            </a:extLst>
          </p:cNvPr>
          <p:cNvSpPr/>
          <p:nvPr/>
        </p:nvSpPr>
        <p:spPr>
          <a:xfrm>
            <a:off x="0" y="681037"/>
            <a:ext cx="11618752" cy="7031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Technologie utilisé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66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A3A64AF-B4A7-4AE4-9C5E-13615FFA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B6FD26-F22A-4DFB-A2CE-06392723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3BDA1-0B3E-4DB7-9611-B64224BBAE4A}"/>
              </a:ext>
            </a:extLst>
          </p:cNvPr>
          <p:cNvSpPr/>
          <p:nvPr/>
        </p:nvSpPr>
        <p:spPr>
          <a:xfrm>
            <a:off x="0" y="676333"/>
            <a:ext cx="11618752" cy="7031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Difficulté rencontrer 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6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A3A64AF-B4A7-4AE4-9C5E-13615FFA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B6FD26-F22A-4DFB-A2CE-06392723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3BDA1-0B3E-4DB7-9611-B64224BBAE4A}"/>
              </a:ext>
            </a:extLst>
          </p:cNvPr>
          <p:cNvSpPr/>
          <p:nvPr/>
        </p:nvSpPr>
        <p:spPr>
          <a:xfrm>
            <a:off x="0" y="676333"/>
            <a:ext cx="11618752" cy="7031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Conclusion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1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A3A64AF-B4A7-4AE4-9C5E-13615FFA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B6FD26-F22A-4DFB-A2CE-06392723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3BDA1-0B3E-4DB7-9611-B64224BBAE4A}"/>
              </a:ext>
            </a:extLst>
          </p:cNvPr>
          <p:cNvSpPr/>
          <p:nvPr/>
        </p:nvSpPr>
        <p:spPr>
          <a:xfrm>
            <a:off x="0" y="676333"/>
            <a:ext cx="11618752" cy="7031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Passons a la démonstration du site </a:t>
            </a:r>
          </a:p>
        </p:txBody>
      </p:sp>
    </p:spTree>
    <p:extLst>
      <p:ext uri="{BB962C8B-B14F-4D97-AF65-F5344CB8AC3E}">
        <p14:creationId xmlns:p14="http://schemas.microsoft.com/office/powerpoint/2010/main" val="31269930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</Words>
  <Application>Microsoft Office PowerPoint</Application>
  <PresentationFormat>Grand écran</PresentationFormat>
  <Paragraphs>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BONNIN Baptiste</dc:creator>
  <cp:lastModifiedBy>BONNIN Baptiste</cp:lastModifiedBy>
  <cp:revision>2</cp:revision>
  <dcterms:created xsi:type="dcterms:W3CDTF">2020-06-16T07:36:54Z</dcterms:created>
  <dcterms:modified xsi:type="dcterms:W3CDTF">2020-06-16T07:53:56Z</dcterms:modified>
</cp:coreProperties>
</file>