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B7F4-5565-45EC-96DD-27F4A82D3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C5804-B401-43B5-85D6-B2DB8342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75619-11C6-4720-918D-34F0838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05D81-1B17-494C-9E78-AD22ADB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71214-6C66-4CE1-BEE6-A36E734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0EED9-0D1F-45A7-B601-9ED13FF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64DD4-18F5-4043-A668-2A14DC3B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391D0-3114-4579-80CE-9B877E9E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EC11-0ACC-4F60-A979-AC928FF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F38B2-4B4A-44BD-81F8-6E1C2165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31E044-1374-4243-95AC-682B0DDB1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1FA85-2C1A-4EB5-8B9A-D41A751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78CE5-5EFD-484E-B883-708CFBE5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3A271-0FEC-4978-B25E-6DF6C0CC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2C609-7B5E-4D7E-AA0D-D1F8458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9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A32E4-586C-46A3-A3EA-CA0E2CAB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10D2C-8AA9-471B-8F7F-7322A06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F6EC0-AECE-4C36-9A00-CE1F6F3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EF090-DED4-46F4-A7BD-86FDDA2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46E08-EF50-4BA9-AB77-BF76EAF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4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146F1-8DB5-4091-AC4D-E1C93E9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56574-9869-43E3-8BAF-E6CEFC63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ED234-F894-4913-ADF4-1F85CD9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6D488-895A-4485-B9E8-6AB7BDA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94ED2-098A-4056-AEB1-407D056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5E63-7A9C-463D-A19B-C46D24D5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9E44E-067A-4E3E-B890-745D6E91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4100EC-1BE2-4B6E-B4C4-170377BD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C8AFF-4C5E-43E3-997C-6CD53953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68F6B-00E9-4B19-B56A-7934FF5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A3467-3C94-4A16-8E36-BD5BB8F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023B-166A-43AE-B4DD-E5A9C43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02BEE-931E-46C9-9F11-6A489E31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2281B3-8E45-46C5-B882-9F11918D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605E0-C345-4D1B-A7F6-19D68727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0D1B8-4E17-48D4-82C5-F5C2047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330142-9C24-4B05-9075-FC47CD5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6915DA-B7AA-42CE-8A1A-771F706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05CF31-01BB-434D-8ED4-606FF3E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97092-1BDB-48E2-AA0B-4E398E0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F6B787-037A-4140-9F02-F271E9E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5EAB4A-4AD0-45D8-BC7E-475B4B6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1633B-2DE3-485C-95F4-6BADE034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809562-639A-4470-A060-FEE0E1B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D61E35-5851-4BC7-B26C-80CC8DC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8F82B3-2F5E-484C-AB30-BAC0FC5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DD649-7F9C-448D-9DC4-A133AE7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EE4FA-7C17-40A1-B3B5-3E5E8E8D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CD9DCB-3816-44E5-9C42-3B879993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46E4C-DA80-448A-BA7A-6C83351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7726A-9DC1-4757-B88A-E1B82C0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3DF-B91D-4C5A-84B9-294F90B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7DE1D-D00E-4B91-9162-3EF9617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61A4ED-F322-4F08-8F93-7FBB6B8B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66550-E3DD-43A0-B1F9-C1DCBDEB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AFBAB-13C0-4A8A-91D9-61B241C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769E4-F254-461F-9265-E5972361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91AEA-5879-4C79-817D-C27CB857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47BBFB-6301-4208-A69C-A03332EE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5C47A-1485-4B2E-99CB-25CC1AFB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7E1C8-ED3C-4A3A-8905-D55E4C5F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3B6AC-39C7-4881-846F-58FE77C5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FC2F6-2613-44E7-8D6E-B93CFD40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9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20B20C8-38B4-4A34-B4AF-28DCBAD6F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7995"/>
          </a:xfrm>
        </p:spPr>
        <p:txBody>
          <a:bodyPr/>
          <a:lstStyle/>
          <a:p>
            <a:r>
              <a:rPr lang="fr-FR" dirty="0"/>
              <a:t>Groupe : Arthur Laforest , Killian Buton , 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23209-4BC5-4749-AC5F-2241AB94DF85}"/>
              </a:ext>
            </a:extLst>
          </p:cNvPr>
          <p:cNvSpPr txBox="1"/>
          <p:nvPr/>
        </p:nvSpPr>
        <p:spPr>
          <a:xfrm>
            <a:off x="149290" y="6316824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367EC-7F13-47E6-9E63-7A31F2CBFA93}"/>
              </a:ext>
            </a:extLst>
          </p:cNvPr>
          <p:cNvSpPr txBox="1"/>
          <p:nvPr/>
        </p:nvSpPr>
        <p:spPr>
          <a:xfrm>
            <a:off x="9535886" y="6398854"/>
            <a:ext cx="2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Bordeaux </a:t>
            </a:r>
            <a:r>
              <a:rPr lang="fr-FR" dirty="0" err="1"/>
              <a:t>Ynov</a:t>
            </a:r>
            <a:r>
              <a:rPr lang="fr-FR" dirty="0"/>
              <a:t> Campus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0EE0-DD76-4D68-B793-559F17639821}"/>
              </a:ext>
            </a:extLst>
          </p:cNvPr>
          <p:cNvSpPr/>
          <p:nvPr/>
        </p:nvSpPr>
        <p:spPr>
          <a:xfrm>
            <a:off x="0" y="300701"/>
            <a:ext cx="12192000" cy="1444546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Projet WEB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63BE1-F795-4735-96B4-AAF338F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D3887-ED91-4FDE-B0C2-E1DF94CC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Sujet </a:t>
            </a:r>
            <a:r>
              <a:rPr lang="fr-FR" dirty="0" err="1"/>
              <a:t>Onlycode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Site internet qui permet poser des questions sur le code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Sujet que nous avons choisis de réalisé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HTML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81037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Technologie utilisé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Difficulté rencontrer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mal de problème sur le site en </a:t>
            </a:r>
            <a:r>
              <a:rPr lang="fr-FR" dirty="0" err="1"/>
              <a:t>php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Conclusion</a:t>
            </a:r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Timbre De Conclusion Vecteurs libres de droits et plus d'images ...">
            <a:extLst>
              <a:ext uri="{FF2B5EF4-FFF2-40B4-BE49-F238E27FC236}">
                <a16:creationId xmlns:a16="http://schemas.microsoft.com/office/drawing/2014/main" id="{3DC79DA7-F08F-4B2A-AF6A-9D1103A3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71" y="2452086"/>
            <a:ext cx="5795380" cy="385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Passons a la démonstration du site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D05405-A75A-4061-94A5-327A1FFC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5152"/>
            <a:ext cx="10515601" cy="44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3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BONNIN Baptiste</dc:creator>
  <cp:lastModifiedBy>Arthur Laforest</cp:lastModifiedBy>
  <cp:revision>6</cp:revision>
  <dcterms:created xsi:type="dcterms:W3CDTF">2020-06-16T07:36:54Z</dcterms:created>
  <dcterms:modified xsi:type="dcterms:W3CDTF">2020-06-16T10:45:24Z</dcterms:modified>
</cp:coreProperties>
</file>