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3" r:id="rId8"/>
    <p:sldId id="264" r:id="rId9"/>
    <p:sldId id="265" r:id="rId10"/>
    <p:sldId id="269" r:id="rId11"/>
    <p:sldId id="278" r:id="rId12"/>
    <p:sldId id="281" r:id="rId13"/>
    <p:sldId id="294" r:id="rId14"/>
    <p:sldId id="295" r:id="rId15"/>
    <p:sldId id="291" r:id="rId16"/>
    <p:sldId id="288" r:id="rId17"/>
    <p:sldId id="289" r:id="rId18"/>
    <p:sldId id="290" r:id="rId19"/>
    <p:sldId id="292"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BC5"/>
    <a:srgbClr val="DD9F43"/>
    <a:srgbClr val="CA8E36"/>
    <a:srgbClr val="B88C00"/>
    <a:srgbClr val="002060"/>
    <a:srgbClr val="4A3C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C493FEF2-00E0-443D-8AF4-8FE10DF88002}"/>
    <pc:docChg chg="undo custSel addSld delSld modSld">
      <pc:chgData name="Nethravathi S" userId="b30c3150b1c7e5fb" providerId="LiveId" clId="{C493FEF2-00E0-443D-8AF4-8FE10DF88002}" dt="2021-12-10T11:58:14.991" v="3240" actId="20577"/>
      <pc:docMkLst>
        <pc:docMk/>
      </pc:docMkLst>
      <pc:sldChg chg="addSp delSp modSp mod">
        <pc:chgData name="Nethravathi S" userId="b30c3150b1c7e5fb" providerId="LiveId" clId="{C493FEF2-00E0-443D-8AF4-8FE10DF88002}" dt="2021-12-10T11:58:02.010" v="3239" actId="207"/>
        <pc:sldMkLst>
          <pc:docMk/>
          <pc:sldMk cId="2107666072" sldId="256"/>
        </pc:sldMkLst>
        <pc:spChg chg="del mod">
          <ac:chgData name="Nethravathi S" userId="b30c3150b1c7e5fb" providerId="LiveId" clId="{C493FEF2-00E0-443D-8AF4-8FE10DF88002}" dt="2021-12-10T05:57:24.589" v="8" actId="478"/>
          <ac:spMkLst>
            <pc:docMk/>
            <pc:sldMk cId="2107666072" sldId="256"/>
            <ac:spMk id="6" creationId="{7715C8C9-53B0-44C4-9FA8-79E043ECD7A3}"/>
          </ac:spMkLst>
        </pc:spChg>
        <pc:spChg chg="add mod">
          <ac:chgData name="Nethravathi S" userId="b30c3150b1c7e5fb" providerId="LiveId" clId="{C493FEF2-00E0-443D-8AF4-8FE10DF88002}" dt="2021-12-10T11:58:02.010" v="3239" actId="207"/>
          <ac:spMkLst>
            <pc:docMk/>
            <pc:sldMk cId="2107666072" sldId="256"/>
            <ac:spMk id="8" creationId="{BD68A999-4618-489E-AA36-C98A82F02328}"/>
          </ac:spMkLst>
        </pc:spChg>
        <pc:spChg chg="del mod">
          <ac:chgData name="Nethravathi S" userId="b30c3150b1c7e5fb" providerId="LiveId" clId="{C493FEF2-00E0-443D-8AF4-8FE10DF88002}" dt="2021-12-10T05:57:11.142" v="3" actId="478"/>
          <ac:spMkLst>
            <pc:docMk/>
            <pc:sldMk cId="2107666072" sldId="256"/>
            <ac:spMk id="12" creationId="{117FD97C-D333-48AE-86E8-373C8E213C29}"/>
          </ac:spMkLst>
        </pc:spChg>
        <pc:spChg chg="add mod">
          <ac:chgData name="Nethravathi S" userId="b30c3150b1c7e5fb" providerId="LiveId" clId="{C493FEF2-00E0-443D-8AF4-8FE10DF88002}" dt="2021-12-10T06:14:30.184" v="180" actId="207"/>
          <ac:spMkLst>
            <pc:docMk/>
            <pc:sldMk cId="2107666072" sldId="256"/>
            <ac:spMk id="13" creationId="{25C3F461-4537-432D-9499-912611C87F86}"/>
          </ac:spMkLst>
        </pc:spChg>
        <pc:spChg chg="del mod">
          <ac:chgData name="Nethravathi S" userId="b30c3150b1c7e5fb" providerId="LiveId" clId="{C493FEF2-00E0-443D-8AF4-8FE10DF88002}" dt="2021-12-10T05:57:06.402" v="1" actId="478"/>
          <ac:spMkLst>
            <pc:docMk/>
            <pc:sldMk cId="2107666072" sldId="256"/>
            <ac:spMk id="14" creationId="{9BBB430F-EB69-45FE-A98A-F082FB2BEDA0}"/>
          </ac:spMkLst>
        </pc:spChg>
        <pc:spChg chg="del mod">
          <ac:chgData name="Nethravathi S" userId="b30c3150b1c7e5fb" providerId="LiveId" clId="{C493FEF2-00E0-443D-8AF4-8FE10DF88002}" dt="2021-12-10T05:57:17.413" v="6" actId="478"/>
          <ac:spMkLst>
            <pc:docMk/>
            <pc:sldMk cId="2107666072" sldId="256"/>
            <ac:spMk id="19" creationId="{55A902FF-5EC5-4E6A-BF2D-A1CA160D7861}"/>
          </ac:spMkLst>
        </pc:spChg>
        <pc:picChg chg="add mod modCrop">
          <ac:chgData name="Nethravathi S" userId="b30c3150b1c7e5fb" providerId="LiveId" clId="{C493FEF2-00E0-443D-8AF4-8FE10DF88002}" dt="2021-12-10T06:08:21.502" v="75" actId="1076"/>
          <ac:picMkLst>
            <pc:docMk/>
            <pc:sldMk cId="2107666072" sldId="256"/>
            <ac:picMk id="4" creationId="{DD785577-5545-4173-956E-812EFC091BD0}"/>
          </ac:picMkLst>
        </pc:picChg>
        <pc:picChg chg="add del mod">
          <ac:chgData name="Nethravathi S" userId="b30c3150b1c7e5fb" providerId="LiveId" clId="{C493FEF2-00E0-443D-8AF4-8FE10DF88002}" dt="2021-12-10T06:18:18.340" v="212" actId="21"/>
          <ac:picMkLst>
            <pc:docMk/>
            <pc:sldMk cId="2107666072" sldId="256"/>
            <ac:picMk id="9" creationId="{314B0F53-AB26-4D75-AD8B-EA642FB7384C}"/>
          </ac:picMkLst>
        </pc:picChg>
        <pc:picChg chg="add del mod">
          <ac:chgData name="Nethravathi S" userId="b30c3150b1c7e5fb" providerId="LiveId" clId="{C493FEF2-00E0-443D-8AF4-8FE10DF88002}" dt="2021-12-10T06:18:26.317" v="214" actId="21"/>
          <ac:picMkLst>
            <pc:docMk/>
            <pc:sldMk cId="2107666072" sldId="256"/>
            <ac:picMk id="15" creationId="{8B8BE4CE-FBCB-4440-841A-CDCC0785BE2E}"/>
          </ac:picMkLst>
        </pc:picChg>
        <pc:picChg chg="del">
          <ac:chgData name="Nethravathi S" userId="b30c3150b1c7e5fb" providerId="LiveId" clId="{C493FEF2-00E0-443D-8AF4-8FE10DF88002}" dt="2021-12-10T05:57:13.216" v="4" actId="478"/>
          <ac:picMkLst>
            <pc:docMk/>
            <pc:sldMk cId="2107666072" sldId="256"/>
            <ac:picMk id="17" creationId="{698AE724-B517-45F2-AC48-784C85690D9A}"/>
          </ac:picMkLst>
        </pc:picChg>
      </pc:sldChg>
      <pc:sldChg chg="modSp mod">
        <pc:chgData name="Nethravathi S" userId="b30c3150b1c7e5fb" providerId="LiveId" clId="{C493FEF2-00E0-443D-8AF4-8FE10DF88002}" dt="2021-12-10T11:58:14.991" v="3240" actId="20577"/>
        <pc:sldMkLst>
          <pc:docMk/>
          <pc:sldMk cId="1261957284" sldId="257"/>
        </pc:sldMkLst>
        <pc:spChg chg="mod">
          <ac:chgData name="Nethravathi S" userId="b30c3150b1c7e5fb" providerId="LiveId" clId="{C493FEF2-00E0-443D-8AF4-8FE10DF88002}" dt="2021-12-10T11:58:14.991" v="3240" actId="20577"/>
          <ac:spMkLst>
            <pc:docMk/>
            <pc:sldMk cId="1261957284" sldId="257"/>
            <ac:spMk id="4" creationId="{1D69BC16-2377-431A-A8AD-94A3F32FD7C6}"/>
          </ac:spMkLst>
        </pc:spChg>
        <pc:spChg chg="mod">
          <ac:chgData name="Nethravathi S" userId="b30c3150b1c7e5fb" providerId="LiveId" clId="{C493FEF2-00E0-443D-8AF4-8FE10DF88002}" dt="2021-12-10T06:14:41.082" v="181" actId="207"/>
          <ac:spMkLst>
            <pc:docMk/>
            <pc:sldMk cId="1261957284" sldId="257"/>
            <ac:spMk id="6" creationId="{F6A85C9C-9B2B-411E-B407-3E9DBAC0DE88}"/>
          </ac:spMkLst>
        </pc:spChg>
      </pc:sldChg>
      <pc:sldChg chg="modSp mod">
        <pc:chgData name="Nethravathi S" userId="b30c3150b1c7e5fb" providerId="LiveId" clId="{C493FEF2-00E0-443D-8AF4-8FE10DF88002}" dt="2021-12-10T06:14:52.049" v="182" actId="207"/>
        <pc:sldMkLst>
          <pc:docMk/>
          <pc:sldMk cId="230426747" sldId="258"/>
        </pc:sldMkLst>
        <pc:spChg chg="mod">
          <ac:chgData name="Nethravathi S" userId="b30c3150b1c7e5fb" providerId="LiveId" clId="{C493FEF2-00E0-443D-8AF4-8FE10DF88002}" dt="2021-12-10T06:14:52.049" v="182" actId="207"/>
          <ac:spMkLst>
            <pc:docMk/>
            <pc:sldMk cId="230426747" sldId="258"/>
            <ac:spMk id="2" creationId="{FCDFAA4D-CA8D-4E2B-9158-2963B785BBEC}"/>
          </ac:spMkLst>
        </pc:spChg>
        <pc:spChg chg="mod">
          <ac:chgData name="Nethravathi S" userId="b30c3150b1c7e5fb" providerId="LiveId" clId="{C493FEF2-00E0-443D-8AF4-8FE10DF88002}" dt="2021-12-10T06:10:40.319" v="166" actId="20577"/>
          <ac:spMkLst>
            <pc:docMk/>
            <pc:sldMk cId="230426747" sldId="258"/>
            <ac:spMk id="3" creationId="{75D42639-49F9-4D23-AC89-B00ED3A75D8B}"/>
          </ac:spMkLst>
        </pc:spChg>
      </pc:sldChg>
      <pc:sldChg chg="addSp modSp mod">
        <pc:chgData name="Nethravathi S" userId="b30c3150b1c7e5fb" providerId="LiveId" clId="{C493FEF2-00E0-443D-8AF4-8FE10DF88002}" dt="2021-12-10T08:50:38.089" v="328" actId="1076"/>
        <pc:sldMkLst>
          <pc:docMk/>
          <pc:sldMk cId="3115936130" sldId="259"/>
        </pc:sldMkLst>
        <pc:spChg chg="mod">
          <ac:chgData name="Nethravathi S" userId="b30c3150b1c7e5fb" providerId="LiveId" clId="{C493FEF2-00E0-443D-8AF4-8FE10DF88002}" dt="2021-12-10T06:16:01.117" v="188" actId="207"/>
          <ac:spMkLst>
            <pc:docMk/>
            <pc:sldMk cId="3115936130" sldId="259"/>
            <ac:spMk id="2" creationId="{D6232901-3613-47D2-9F86-37195051ABCD}"/>
          </ac:spMkLst>
        </pc:spChg>
        <pc:spChg chg="mod">
          <ac:chgData name="Nethravathi S" userId="b30c3150b1c7e5fb" providerId="LiveId" clId="{C493FEF2-00E0-443D-8AF4-8FE10DF88002}" dt="2021-12-10T08:49:55.236" v="321" actId="21"/>
          <ac:spMkLst>
            <pc:docMk/>
            <pc:sldMk cId="3115936130" sldId="259"/>
            <ac:spMk id="3" creationId="{CA0EF478-34CC-43C8-9A71-6B1050E78705}"/>
          </ac:spMkLst>
        </pc:spChg>
        <pc:spChg chg="add mod">
          <ac:chgData name="Nethravathi S" userId="b30c3150b1c7e5fb" providerId="LiveId" clId="{C493FEF2-00E0-443D-8AF4-8FE10DF88002}" dt="2021-12-10T08:50:25.229" v="327" actId="14100"/>
          <ac:spMkLst>
            <pc:docMk/>
            <pc:sldMk cId="3115936130" sldId="259"/>
            <ac:spMk id="6" creationId="{0F862CE3-A199-4549-87B3-7149D1CD0B03}"/>
          </ac:spMkLst>
        </pc:spChg>
        <pc:picChg chg="add mod">
          <ac:chgData name="Nethravathi S" userId="b30c3150b1c7e5fb" providerId="LiveId" clId="{C493FEF2-00E0-443D-8AF4-8FE10DF88002}" dt="2021-12-10T08:50:38.089" v="328" actId="1076"/>
          <ac:picMkLst>
            <pc:docMk/>
            <pc:sldMk cId="3115936130" sldId="259"/>
            <ac:picMk id="4" creationId="{B0E81B8D-C7BA-4662-81BC-60021FA7516D}"/>
          </ac:picMkLst>
        </pc:picChg>
      </pc:sldChg>
      <pc:sldChg chg="addSp delSp modSp mod">
        <pc:chgData name="Nethravathi S" userId="b30c3150b1c7e5fb" providerId="LiveId" clId="{C493FEF2-00E0-443D-8AF4-8FE10DF88002}" dt="2021-12-10T09:02:45.059" v="346" actId="1076"/>
        <pc:sldMkLst>
          <pc:docMk/>
          <pc:sldMk cId="2057397313" sldId="260"/>
        </pc:sldMkLst>
        <pc:spChg chg="mod">
          <ac:chgData name="Nethravathi S" userId="b30c3150b1c7e5fb" providerId="LiveId" clId="{C493FEF2-00E0-443D-8AF4-8FE10DF88002}" dt="2021-12-10T09:02:45.059" v="346" actId="1076"/>
          <ac:spMkLst>
            <pc:docMk/>
            <pc:sldMk cId="2057397313" sldId="260"/>
            <ac:spMk id="2" creationId="{0856EF61-66EA-46A7-BEA5-CF3AF0E197A9}"/>
          </ac:spMkLst>
        </pc:spChg>
        <pc:spChg chg="mod">
          <ac:chgData name="Nethravathi S" userId="b30c3150b1c7e5fb" providerId="LiveId" clId="{C493FEF2-00E0-443D-8AF4-8FE10DF88002}" dt="2021-12-10T09:02:18.819" v="344" actId="14100"/>
          <ac:spMkLst>
            <pc:docMk/>
            <pc:sldMk cId="2057397313" sldId="260"/>
            <ac:spMk id="3" creationId="{7F6F7B2E-9B57-4A0D-87F4-7C90E773CE0B}"/>
          </ac:spMkLst>
        </pc:spChg>
        <pc:picChg chg="del">
          <ac:chgData name="Nethravathi S" userId="b30c3150b1c7e5fb" providerId="LiveId" clId="{C493FEF2-00E0-443D-8AF4-8FE10DF88002}" dt="2021-12-10T08:58:36.329" v="330" actId="478"/>
          <ac:picMkLst>
            <pc:docMk/>
            <pc:sldMk cId="2057397313" sldId="260"/>
            <ac:picMk id="5" creationId="{B20A15C5-63D7-4821-9721-83A223A43542}"/>
          </ac:picMkLst>
        </pc:picChg>
        <pc:picChg chg="add del mod">
          <ac:chgData name="Nethravathi S" userId="b30c3150b1c7e5fb" providerId="LiveId" clId="{C493FEF2-00E0-443D-8AF4-8FE10DF88002}" dt="2021-12-10T08:58:33.765" v="329" actId="478"/>
          <ac:picMkLst>
            <pc:docMk/>
            <pc:sldMk cId="2057397313" sldId="260"/>
            <ac:picMk id="6" creationId="{4944976B-5F28-4DC1-B813-D6A94F6CBD7C}"/>
          </ac:picMkLst>
        </pc:picChg>
        <pc:picChg chg="add mod">
          <ac:chgData name="Nethravathi S" userId="b30c3150b1c7e5fb" providerId="LiveId" clId="{C493FEF2-00E0-443D-8AF4-8FE10DF88002}" dt="2021-12-10T09:02:41.235" v="345" actId="14100"/>
          <ac:picMkLst>
            <pc:docMk/>
            <pc:sldMk cId="2057397313" sldId="260"/>
            <ac:picMk id="7" creationId="{BD7FECE5-BBEA-44E4-B4C3-D35F44A5365B}"/>
          </ac:picMkLst>
        </pc:picChg>
        <pc:picChg chg="del">
          <ac:chgData name="Nethravathi S" userId="b30c3150b1c7e5fb" providerId="LiveId" clId="{C493FEF2-00E0-443D-8AF4-8FE10DF88002}" dt="2021-12-10T06:17:25.979" v="202" actId="478"/>
          <ac:picMkLst>
            <pc:docMk/>
            <pc:sldMk cId="2057397313" sldId="260"/>
            <ac:picMk id="9" creationId="{3A07F9DA-4669-46F6-B609-F1CB16EAE1F0}"/>
          </ac:picMkLst>
        </pc:picChg>
        <pc:picChg chg="add mod">
          <ac:chgData name="Nethravathi S" userId="b30c3150b1c7e5fb" providerId="LiveId" clId="{C493FEF2-00E0-443D-8AF4-8FE10DF88002}" dt="2021-12-10T09:02:00.739" v="342" actId="1076"/>
          <ac:picMkLst>
            <pc:docMk/>
            <pc:sldMk cId="2057397313" sldId="260"/>
            <ac:picMk id="9" creationId="{EDB7EF3A-0365-4DF9-B91D-A2C1C935DA41}"/>
          </ac:picMkLst>
        </pc:picChg>
      </pc:sldChg>
      <pc:sldChg chg="addSp delSp modSp mod">
        <pc:chgData name="Nethravathi S" userId="b30c3150b1c7e5fb" providerId="LiveId" clId="{C493FEF2-00E0-443D-8AF4-8FE10DF88002}" dt="2021-12-10T09:32:20.677" v="874" actId="14100"/>
        <pc:sldMkLst>
          <pc:docMk/>
          <pc:sldMk cId="225257667" sldId="261"/>
        </pc:sldMkLst>
        <pc:spChg chg="mod">
          <ac:chgData name="Nethravathi S" userId="b30c3150b1c7e5fb" providerId="LiveId" clId="{C493FEF2-00E0-443D-8AF4-8FE10DF88002}" dt="2021-12-10T09:24:52.692" v="705" actId="20577"/>
          <ac:spMkLst>
            <pc:docMk/>
            <pc:sldMk cId="225257667" sldId="261"/>
            <ac:spMk id="2" creationId="{2AFFAE4A-F5A2-445D-A1FD-E76F3AF662B9}"/>
          </ac:spMkLst>
        </pc:spChg>
        <pc:spChg chg="mod">
          <ac:chgData name="Nethravathi S" userId="b30c3150b1c7e5fb" providerId="LiveId" clId="{C493FEF2-00E0-443D-8AF4-8FE10DF88002}" dt="2021-12-10T09:26:23.855" v="727" actId="207"/>
          <ac:spMkLst>
            <pc:docMk/>
            <pc:sldMk cId="225257667" sldId="261"/>
            <ac:spMk id="3" creationId="{D738298F-5094-4E08-BFDB-1CA7F3837DF1}"/>
          </ac:spMkLst>
        </pc:spChg>
        <pc:spChg chg="add del mod">
          <ac:chgData name="Nethravathi S" userId="b30c3150b1c7e5fb" providerId="LiveId" clId="{C493FEF2-00E0-443D-8AF4-8FE10DF88002}" dt="2021-12-10T09:06:02.692" v="372" actId="478"/>
          <ac:spMkLst>
            <pc:docMk/>
            <pc:sldMk cId="225257667" sldId="261"/>
            <ac:spMk id="4" creationId="{7B890A92-C287-400E-ACC6-9F6958EFF364}"/>
          </ac:spMkLst>
        </pc:spChg>
        <pc:spChg chg="add mod">
          <ac:chgData name="Nethravathi S" userId="b30c3150b1c7e5fb" providerId="LiveId" clId="{C493FEF2-00E0-443D-8AF4-8FE10DF88002}" dt="2021-12-10T09:32:20.677" v="874" actId="14100"/>
          <ac:spMkLst>
            <pc:docMk/>
            <pc:sldMk cId="225257667" sldId="261"/>
            <ac:spMk id="6" creationId="{C92B6FBD-33CC-452B-83FA-5A2DF83EF469}"/>
          </ac:spMkLst>
        </pc:spChg>
        <pc:spChg chg="add del mod">
          <ac:chgData name="Nethravathi S" userId="b30c3150b1c7e5fb" providerId="LiveId" clId="{C493FEF2-00E0-443D-8AF4-8FE10DF88002}" dt="2021-12-10T09:21:59.080" v="609" actId="478"/>
          <ac:spMkLst>
            <pc:docMk/>
            <pc:sldMk cId="225257667" sldId="261"/>
            <ac:spMk id="8" creationId="{7820FD5C-8052-4035-8B66-CFC1AC1365C5}"/>
          </ac:spMkLst>
        </pc:spChg>
        <pc:spChg chg="add mod">
          <ac:chgData name="Nethravathi S" userId="b30c3150b1c7e5fb" providerId="LiveId" clId="{C493FEF2-00E0-443D-8AF4-8FE10DF88002}" dt="2021-12-10T09:31:29.429" v="871" actId="20577"/>
          <ac:spMkLst>
            <pc:docMk/>
            <pc:sldMk cId="225257667" sldId="261"/>
            <ac:spMk id="11" creationId="{8C4BF059-86B9-417B-BF4A-00E982A94C59}"/>
          </ac:spMkLst>
        </pc:spChg>
        <pc:spChg chg="add del">
          <ac:chgData name="Nethravathi S" userId="b30c3150b1c7e5fb" providerId="LiveId" clId="{C493FEF2-00E0-443D-8AF4-8FE10DF88002}" dt="2021-12-10T09:21:52.697" v="607" actId="478"/>
          <ac:spMkLst>
            <pc:docMk/>
            <pc:sldMk cId="225257667" sldId="261"/>
            <ac:spMk id="13" creationId="{8CBEB125-A1B7-464B-942A-E66E794318EA}"/>
          </ac:spMkLst>
        </pc:spChg>
        <pc:spChg chg="add del mod">
          <ac:chgData name="Nethravathi S" userId="b30c3150b1c7e5fb" providerId="LiveId" clId="{C493FEF2-00E0-443D-8AF4-8FE10DF88002}" dt="2021-12-10T09:24:02.307" v="694" actId="478"/>
          <ac:spMkLst>
            <pc:docMk/>
            <pc:sldMk cId="225257667" sldId="261"/>
            <ac:spMk id="15" creationId="{7CB13865-5F22-4CD9-9312-3B4CC82468CF}"/>
          </ac:spMkLst>
        </pc:spChg>
        <pc:spChg chg="del mod">
          <ac:chgData name="Nethravathi S" userId="b30c3150b1c7e5fb" providerId="LiveId" clId="{C493FEF2-00E0-443D-8AF4-8FE10DF88002}" dt="2021-12-10T09:19:16.620" v="541" actId="478"/>
          <ac:spMkLst>
            <pc:docMk/>
            <pc:sldMk cId="225257667" sldId="261"/>
            <ac:spMk id="18" creationId="{18FB61CC-8B61-49A5-90F4-83CEF07800ED}"/>
          </ac:spMkLst>
        </pc:spChg>
        <pc:picChg chg="del">
          <ac:chgData name="Nethravathi S" userId="b30c3150b1c7e5fb" providerId="LiveId" clId="{C493FEF2-00E0-443D-8AF4-8FE10DF88002}" dt="2021-12-10T09:05:21.839" v="348" actId="478"/>
          <ac:picMkLst>
            <pc:docMk/>
            <pc:sldMk cId="225257667" sldId="261"/>
            <ac:picMk id="5" creationId="{0BB719EB-758C-4BE5-AAA1-3C7EC0810705}"/>
          </ac:picMkLst>
        </pc:picChg>
        <pc:picChg chg="del">
          <ac:chgData name="Nethravathi S" userId="b30c3150b1c7e5fb" providerId="LiveId" clId="{C493FEF2-00E0-443D-8AF4-8FE10DF88002}" dt="2021-12-10T09:05:20.390" v="347" actId="478"/>
          <ac:picMkLst>
            <pc:docMk/>
            <pc:sldMk cId="225257667" sldId="261"/>
            <ac:picMk id="7" creationId="{C1F0359E-ABB4-4CCA-8340-F69E3092955F}"/>
          </ac:picMkLst>
        </pc:picChg>
        <pc:picChg chg="del">
          <ac:chgData name="Nethravathi S" userId="b30c3150b1c7e5fb" providerId="LiveId" clId="{C493FEF2-00E0-443D-8AF4-8FE10DF88002}" dt="2021-12-10T09:19:11.632" v="539" actId="478"/>
          <ac:picMkLst>
            <pc:docMk/>
            <pc:sldMk cId="225257667" sldId="261"/>
            <ac:picMk id="16" creationId="{34717787-F41E-49AB-8CCE-5A6C5A06944E}"/>
          </ac:picMkLst>
        </pc:picChg>
        <pc:picChg chg="add mod">
          <ac:chgData name="Nethravathi S" userId="b30c3150b1c7e5fb" providerId="LiveId" clId="{C493FEF2-00E0-443D-8AF4-8FE10DF88002}" dt="2021-12-10T09:32:07.002" v="872" actId="1076"/>
          <ac:picMkLst>
            <pc:docMk/>
            <pc:sldMk cId="225257667" sldId="261"/>
            <ac:picMk id="1026" creationId="{42997870-4357-4235-B756-0C9B20C13347}"/>
          </ac:picMkLst>
        </pc:picChg>
      </pc:sldChg>
      <pc:sldChg chg="del">
        <pc:chgData name="Nethravathi S" userId="b30c3150b1c7e5fb" providerId="LiveId" clId="{C493FEF2-00E0-443D-8AF4-8FE10DF88002}" dt="2021-12-10T09:32:58.791" v="875" actId="47"/>
        <pc:sldMkLst>
          <pc:docMk/>
          <pc:sldMk cId="2551010678" sldId="262"/>
        </pc:sldMkLst>
      </pc:sldChg>
      <pc:sldChg chg="addSp delSp modSp mod">
        <pc:chgData name="Nethravathi S" userId="b30c3150b1c7e5fb" providerId="LiveId" clId="{C493FEF2-00E0-443D-8AF4-8FE10DF88002}" dt="2021-12-10T09:50:29.283" v="1222" actId="13822"/>
        <pc:sldMkLst>
          <pc:docMk/>
          <pc:sldMk cId="3473332242" sldId="263"/>
        </pc:sldMkLst>
        <pc:spChg chg="mod">
          <ac:chgData name="Nethravathi S" userId="b30c3150b1c7e5fb" providerId="LiveId" clId="{C493FEF2-00E0-443D-8AF4-8FE10DF88002}" dt="2021-12-10T09:37:14.330" v="998" actId="14100"/>
          <ac:spMkLst>
            <pc:docMk/>
            <pc:sldMk cId="3473332242" sldId="263"/>
            <ac:spMk id="2" creationId="{34A4EFDA-CD3E-4712-8840-3555D1C9F802}"/>
          </ac:spMkLst>
        </pc:spChg>
        <pc:spChg chg="mod">
          <ac:chgData name="Nethravathi S" userId="b30c3150b1c7e5fb" providerId="LiveId" clId="{C493FEF2-00E0-443D-8AF4-8FE10DF88002}" dt="2021-12-10T09:37:19.622" v="999" actId="1076"/>
          <ac:spMkLst>
            <pc:docMk/>
            <pc:sldMk cId="3473332242" sldId="263"/>
            <ac:spMk id="9" creationId="{65C1B98E-16C4-4728-A2C6-A060D7599AD6}"/>
          </ac:spMkLst>
        </pc:spChg>
        <pc:spChg chg="mod">
          <ac:chgData name="Nethravathi S" userId="b30c3150b1c7e5fb" providerId="LiveId" clId="{C493FEF2-00E0-443D-8AF4-8FE10DF88002}" dt="2021-12-10T09:50:01.714" v="1212" actId="13822"/>
          <ac:spMkLst>
            <pc:docMk/>
            <pc:sldMk cId="3473332242" sldId="263"/>
            <ac:spMk id="10" creationId="{80505AFE-E45E-4CB0-8D11-DC6F54A4B812}"/>
          </ac:spMkLst>
        </pc:spChg>
        <pc:spChg chg="mod">
          <ac:chgData name="Nethravathi S" userId="b30c3150b1c7e5fb" providerId="LiveId" clId="{C493FEF2-00E0-443D-8AF4-8FE10DF88002}" dt="2021-12-10T09:37:37.430" v="1002" actId="1076"/>
          <ac:spMkLst>
            <pc:docMk/>
            <pc:sldMk cId="3473332242" sldId="263"/>
            <ac:spMk id="11" creationId="{A12EF69C-6EE3-4F90-8E75-AD0E99F33C4E}"/>
          </ac:spMkLst>
        </pc:spChg>
        <pc:spChg chg="mod">
          <ac:chgData name="Nethravathi S" userId="b30c3150b1c7e5fb" providerId="LiveId" clId="{C493FEF2-00E0-443D-8AF4-8FE10DF88002}" dt="2021-12-10T09:50:05.463" v="1213" actId="13822"/>
          <ac:spMkLst>
            <pc:docMk/>
            <pc:sldMk cId="3473332242" sldId="263"/>
            <ac:spMk id="12" creationId="{BD7FFFC3-C2CC-47B0-98CE-027159724E90}"/>
          </ac:spMkLst>
        </pc:spChg>
        <pc:spChg chg="mod">
          <ac:chgData name="Nethravathi S" userId="b30c3150b1c7e5fb" providerId="LiveId" clId="{C493FEF2-00E0-443D-8AF4-8FE10DF88002}" dt="2021-12-10T09:38:01.968" v="1004" actId="1076"/>
          <ac:spMkLst>
            <pc:docMk/>
            <pc:sldMk cId="3473332242" sldId="263"/>
            <ac:spMk id="15" creationId="{F643177A-4A3B-4D6B-9D2E-88F2192ED748}"/>
          </ac:spMkLst>
        </pc:spChg>
        <pc:spChg chg="mod">
          <ac:chgData name="Nethravathi S" userId="b30c3150b1c7e5fb" providerId="LiveId" clId="{C493FEF2-00E0-443D-8AF4-8FE10DF88002}" dt="2021-12-10T09:50:18.183" v="1218" actId="13822"/>
          <ac:spMkLst>
            <pc:docMk/>
            <pc:sldMk cId="3473332242" sldId="263"/>
            <ac:spMk id="17" creationId="{AF7EF058-49A7-48CF-8A68-51D390EF96B2}"/>
          </ac:spMkLst>
        </pc:spChg>
        <pc:spChg chg="mod">
          <ac:chgData name="Nethravathi S" userId="b30c3150b1c7e5fb" providerId="LiveId" clId="{C493FEF2-00E0-443D-8AF4-8FE10DF88002}" dt="2021-12-10T09:48:55.503" v="1181"/>
          <ac:spMkLst>
            <pc:docMk/>
            <pc:sldMk cId="3473332242" sldId="263"/>
            <ac:spMk id="18" creationId="{00033B84-DBF6-4EA5-A678-00A039B25E9D}"/>
          </ac:spMkLst>
        </pc:spChg>
        <pc:spChg chg="add mod">
          <ac:chgData name="Nethravathi S" userId="b30c3150b1c7e5fb" providerId="LiveId" clId="{C493FEF2-00E0-443D-8AF4-8FE10DF88002}" dt="2021-12-10T09:49:11.543" v="1187"/>
          <ac:spMkLst>
            <pc:docMk/>
            <pc:sldMk cId="3473332242" sldId="263"/>
            <ac:spMk id="20" creationId="{95249C89-B121-4BA7-AE38-C2127E8876B5}"/>
          </ac:spMkLst>
        </pc:spChg>
        <pc:spChg chg="mod">
          <ac:chgData name="Nethravathi S" userId="b30c3150b1c7e5fb" providerId="LiveId" clId="{C493FEF2-00E0-443D-8AF4-8FE10DF88002}" dt="2021-12-10T09:48:43.413" v="1177" actId="20577"/>
          <ac:spMkLst>
            <pc:docMk/>
            <pc:sldMk cId="3473332242" sldId="263"/>
            <ac:spMk id="21" creationId="{180C310C-7A7D-4FDC-B69B-7242D8F982A5}"/>
          </ac:spMkLst>
        </pc:spChg>
        <pc:spChg chg="mod">
          <ac:chgData name="Nethravathi S" userId="b30c3150b1c7e5fb" providerId="LiveId" clId="{C493FEF2-00E0-443D-8AF4-8FE10DF88002}" dt="2021-12-10T09:50:13.092" v="1216" actId="13822"/>
          <ac:spMkLst>
            <pc:docMk/>
            <pc:sldMk cId="3473332242" sldId="263"/>
            <ac:spMk id="22" creationId="{7AE48DB2-0A2E-4A51-9BC4-7973D9FE6678}"/>
          </ac:spMkLst>
        </pc:spChg>
        <pc:spChg chg="mod">
          <ac:chgData name="Nethravathi S" userId="b30c3150b1c7e5fb" providerId="LiveId" clId="{C493FEF2-00E0-443D-8AF4-8FE10DF88002}" dt="2021-12-10T09:42:52.730" v="1033" actId="1076"/>
          <ac:spMkLst>
            <pc:docMk/>
            <pc:sldMk cId="3473332242" sldId="263"/>
            <ac:spMk id="23" creationId="{31ECFB98-689F-422F-9514-728C014F084F}"/>
          </ac:spMkLst>
        </pc:spChg>
        <pc:spChg chg="mod">
          <ac:chgData name="Nethravathi S" userId="b30c3150b1c7e5fb" providerId="LiveId" clId="{C493FEF2-00E0-443D-8AF4-8FE10DF88002}" dt="2021-12-10T09:50:08.023" v="1214" actId="13822"/>
          <ac:spMkLst>
            <pc:docMk/>
            <pc:sldMk cId="3473332242" sldId="263"/>
            <ac:spMk id="24" creationId="{D1899990-9647-4B3C-8939-F7CEF367EEF6}"/>
          </ac:spMkLst>
        </pc:spChg>
        <pc:spChg chg="mod">
          <ac:chgData name="Nethravathi S" userId="b30c3150b1c7e5fb" providerId="LiveId" clId="{C493FEF2-00E0-443D-8AF4-8FE10DF88002}" dt="2021-12-10T09:48:51.164" v="1179"/>
          <ac:spMkLst>
            <pc:docMk/>
            <pc:sldMk cId="3473332242" sldId="263"/>
            <ac:spMk id="25" creationId="{79CD2769-69D5-4A56-98E8-09B8EA44A207}"/>
          </ac:spMkLst>
        </pc:spChg>
        <pc:spChg chg="mod">
          <ac:chgData name="Nethravathi S" userId="b30c3150b1c7e5fb" providerId="LiveId" clId="{C493FEF2-00E0-443D-8AF4-8FE10DF88002}" dt="2021-12-10T09:50:15.868" v="1217" actId="13822"/>
          <ac:spMkLst>
            <pc:docMk/>
            <pc:sldMk cId="3473332242" sldId="263"/>
            <ac:spMk id="26" creationId="{8698FB53-B832-453A-9B2A-06BBE89FAB57}"/>
          </ac:spMkLst>
        </pc:spChg>
        <pc:spChg chg="mod">
          <ac:chgData name="Nethravathi S" userId="b30c3150b1c7e5fb" providerId="LiveId" clId="{C493FEF2-00E0-443D-8AF4-8FE10DF88002}" dt="2021-12-10T09:50:10.533" v="1215" actId="13822"/>
          <ac:spMkLst>
            <pc:docMk/>
            <pc:sldMk cId="3473332242" sldId="263"/>
            <ac:spMk id="27" creationId="{BF50AD5F-76F2-454B-A80A-D9FDBCE58ED7}"/>
          </ac:spMkLst>
        </pc:spChg>
        <pc:spChg chg="mod">
          <ac:chgData name="Nethravathi S" userId="b30c3150b1c7e5fb" providerId="LiveId" clId="{C493FEF2-00E0-443D-8AF4-8FE10DF88002}" dt="2021-12-10T09:49:02.593" v="1183"/>
          <ac:spMkLst>
            <pc:docMk/>
            <pc:sldMk cId="3473332242" sldId="263"/>
            <ac:spMk id="28" creationId="{D8B4B1D2-FAFA-4E25-8870-E56EB080A176}"/>
          </ac:spMkLst>
        </pc:spChg>
        <pc:spChg chg="mod">
          <ac:chgData name="Nethravathi S" userId="b30c3150b1c7e5fb" providerId="LiveId" clId="{C493FEF2-00E0-443D-8AF4-8FE10DF88002}" dt="2021-12-10T09:50:20.836" v="1219" actId="13822"/>
          <ac:spMkLst>
            <pc:docMk/>
            <pc:sldMk cId="3473332242" sldId="263"/>
            <ac:spMk id="29" creationId="{8B6E8DC2-FD43-43BF-A01A-7C281204D5B2}"/>
          </ac:spMkLst>
        </pc:spChg>
        <pc:spChg chg="mod">
          <ac:chgData name="Nethravathi S" userId="b30c3150b1c7e5fb" providerId="LiveId" clId="{C493FEF2-00E0-443D-8AF4-8FE10DF88002}" dt="2021-12-10T09:49:07.770" v="1185"/>
          <ac:spMkLst>
            <pc:docMk/>
            <pc:sldMk cId="3473332242" sldId="263"/>
            <ac:spMk id="30" creationId="{93894349-6E7C-4E61-88B6-9FE6FB216C26}"/>
          </ac:spMkLst>
        </pc:spChg>
        <pc:spChg chg="add mod">
          <ac:chgData name="Nethravathi S" userId="b30c3150b1c7e5fb" providerId="LiveId" clId="{C493FEF2-00E0-443D-8AF4-8FE10DF88002}" dt="2021-12-10T09:50:23.565" v="1220" actId="13822"/>
          <ac:spMkLst>
            <pc:docMk/>
            <pc:sldMk cId="3473332242" sldId="263"/>
            <ac:spMk id="31" creationId="{6564D4ED-1B47-4AEB-8FB9-44032D1C6737}"/>
          </ac:spMkLst>
        </pc:spChg>
        <pc:spChg chg="add mod">
          <ac:chgData name="Nethravathi S" userId="b30c3150b1c7e5fb" providerId="LiveId" clId="{C493FEF2-00E0-443D-8AF4-8FE10DF88002}" dt="2021-12-10T09:50:26.236" v="1221" actId="13822"/>
          <ac:spMkLst>
            <pc:docMk/>
            <pc:sldMk cId="3473332242" sldId="263"/>
            <ac:spMk id="32" creationId="{88E2C15F-5B3C-4F33-8D63-A35B4F6261DF}"/>
          </ac:spMkLst>
        </pc:spChg>
        <pc:spChg chg="add del">
          <ac:chgData name="Nethravathi S" userId="b30c3150b1c7e5fb" providerId="LiveId" clId="{C493FEF2-00E0-443D-8AF4-8FE10DF88002}" dt="2021-12-10T09:44:46.950" v="1050" actId="22"/>
          <ac:spMkLst>
            <pc:docMk/>
            <pc:sldMk cId="3473332242" sldId="263"/>
            <ac:spMk id="33" creationId="{05E8EC39-2EEE-4CAF-8209-4094CDF4C921}"/>
          </ac:spMkLst>
        </pc:spChg>
        <pc:spChg chg="add del">
          <ac:chgData name="Nethravathi S" userId="b30c3150b1c7e5fb" providerId="LiveId" clId="{C493FEF2-00E0-443D-8AF4-8FE10DF88002}" dt="2021-12-10T09:44:50.878" v="1052" actId="22"/>
          <ac:spMkLst>
            <pc:docMk/>
            <pc:sldMk cId="3473332242" sldId="263"/>
            <ac:spMk id="34" creationId="{CBFA0C0E-2E59-4328-BECB-5AD60B1C76D1}"/>
          </ac:spMkLst>
        </pc:spChg>
        <pc:spChg chg="add mod">
          <ac:chgData name="Nethravathi S" userId="b30c3150b1c7e5fb" providerId="LiveId" clId="{C493FEF2-00E0-443D-8AF4-8FE10DF88002}" dt="2021-12-10T09:49:21.628" v="1200" actId="20577"/>
          <ac:spMkLst>
            <pc:docMk/>
            <pc:sldMk cId="3473332242" sldId="263"/>
            <ac:spMk id="35" creationId="{9098978D-D860-4946-A8B0-561DB45732B6}"/>
          </ac:spMkLst>
        </pc:spChg>
        <pc:spChg chg="add mod">
          <ac:chgData name="Nethravathi S" userId="b30c3150b1c7e5fb" providerId="LiveId" clId="{C493FEF2-00E0-443D-8AF4-8FE10DF88002}" dt="2021-12-10T09:49:41.220" v="1210" actId="20577"/>
          <ac:spMkLst>
            <pc:docMk/>
            <pc:sldMk cId="3473332242" sldId="263"/>
            <ac:spMk id="36" creationId="{C2A17994-C821-4FEA-AC25-A0912A99B415}"/>
          </ac:spMkLst>
        </pc:spChg>
        <pc:spChg chg="add mod">
          <ac:chgData name="Nethravathi S" userId="b30c3150b1c7e5fb" providerId="LiveId" clId="{C493FEF2-00E0-443D-8AF4-8FE10DF88002}" dt="2021-12-10T09:50:29.283" v="1222" actId="13822"/>
          <ac:spMkLst>
            <pc:docMk/>
            <pc:sldMk cId="3473332242" sldId="263"/>
            <ac:spMk id="37" creationId="{4D52B3A1-A83F-4FD9-A3EB-C5204AB2F47D}"/>
          </ac:spMkLst>
        </pc:spChg>
      </pc:sldChg>
      <pc:sldChg chg="modSp mod">
        <pc:chgData name="Nethravathi S" userId="b30c3150b1c7e5fb" providerId="LiveId" clId="{C493FEF2-00E0-443D-8AF4-8FE10DF88002}" dt="2021-12-10T10:08:52.129" v="1233" actId="207"/>
        <pc:sldMkLst>
          <pc:docMk/>
          <pc:sldMk cId="361141756" sldId="264"/>
        </pc:sldMkLst>
        <pc:spChg chg="mod">
          <ac:chgData name="Nethravathi S" userId="b30c3150b1c7e5fb" providerId="LiveId" clId="{C493FEF2-00E0-443D-8AF4-8FE10DF88002}" dt="2021-12-10T10:08:52.129" v="1233" actId="207"/>
          <ac:spMkLst>
            <pc:docMk/>
            <pc:sldMk cId="361141756" sldId="264"/>
            <ac:spMk id="2" creationId="{C9F173D0-E24A-4A39-884B-E8CD564E0481}"/>
          </ac:spMkLst>
        </pc:spChg>
        <pc:spChg chg="mod">
          <ac:chgData name="Nethravathi S" userId="b30c3150b1c7e5fb" providerId="LiveId" clId="{C493FEF2-00E0-443D-8AF4-8FE10DF88002}" dt="2021-12-10T10:08:40.338" v="1232" actId="5793"/>
          <ac:spMkLst>
            <pc:docMk/>
            <pc:sldMk cId="361141756" sldId="264"/>
            <ac:spMk id="3" creationId="{25823B0B-A990-40C9-A3ED-6365DB0B43BE}"/>
          </ac:spMkLst>
        </pc:spChg>
      </pc:sldChg>
      <pc:sldChg chg="addSp delSp modSp mod">
        <pc:chgData name="Nethravathi S" userId="b30c3150b1c7e5fb" providerId="LiveId" clId="{C493FEF2-00E0-443D-8AF4-8FE10DF88002}" dt="2021-12-10T10:13:41.551" v="1277" actId="207"/>
        <pc:sldMkLst>
          <pc:docMk/>
          <pc:sldMk cId="680301169" sldId="265"/>
        </pc:sldMkLst>
        <pc:spChg chg="mod">
          <ac:chgData name="Nethravathi S" userId="b30c3150b1c7e5fb" providerId="LiveId" clId="{C493FEF2-00E0-443D-8AF4-8FE10DF88002}" dt="2021-12-10T10:09:28.558" v="1240" actId="207"/>
          <ac:spMkLst>
            <pc:docMk/>
            <pc:sldMk cId="680301169" sldId="265"/>
            <ac:spMk id="2" creationId="{1C3894D7-664E-424B-BEB5-5FEC672F977D}"/>
          </ac:spMkLst>
        </pc:spChg>
        <pc:spChg chg="del">
          <ac:chgData name="Nethravathi S" userId="b30c3150b1c7e5fb" providerId="LiveId" clId="{C493FEF2-00E0-443D-8AF4-8FE10DF88002}" dt="2021-12-10T10:09:17.220" v="1235" actId="478"/>
          <ac:spMkLst>
            <pc:docMk/>
            <pc:sldMk cId="680301169" sldId="265"/>
            <ac:spMk id="3" creationId="{8B923584-66EA-4CD0-9EAB-7CB736012A4D}"/>
          </ac:spMkLst>
        </pc:spChg>
        <pc:spChg chg="add del mod">
          <ac:chgData name="Nethravathi S" userId="b30c3150b1c7e5fb" providerId="LiveId" clId="{C493FEF2-00E0-443D-8AF4-8FE10DF88002}" dt="2021-12-10T10:11:58.083" v="1256"/>
          <ac:spMkLst>
            <pc:docMk/>
            <pc:sldMk cId="680301169" sldId="265"/>
            <ac:spMk id="5" creationId="{6A465689-2EE0-4F9D-B441-FB92D8A74BE9}"/>
          </ac:spMkLst>
        </pc:spChg>
        <pc:spChg chg="del mod">
          <ac:chgData name="Nethravathi S" userId="b30c3150b1c7e5fb" providerId="LiveId" clId="{C493FEF2-00E0-443D-8AF4-8FE10DF88002}" dt="2021-12-10T10:09:23.386" v="1239" actId="478"/>
          <ac:spMkLst>
            <pc:docMk/>
            <pc:sldMk cId="680301169" sldId="265"/>
            <ac:spMk id="12" creationId="{F88DBBE9-F740-4337-90B7-0D976FB88249}"/>
          </ac:spMkLst>
        </pc:spChg>
        <pc:spChg chg="add mod">
          <ac:chgData name="Nethravathi S" userId="b30c3150b1c7e5fb" providerId="LiveId" clId="{C493FEF2-00E0-443D-8AF4-8FE10DF88002}" dt="2021-12-10T10:13:06.411" v="1269" actId="12"/>
          <ac:spMkLst>
            <pc:docMk/>
            <pc:sldMk cId="680301169" sldId="265"/>
            <ac:spMk id="13" creationId="{5A68F604-10E7-4C89-87A3-51795C824845}"/>
          </ac:spMkLst>
        </pc:spChg>
        <pc:spChg chg="add mod">
          <ac:chgData name="Nethravathi S" userId="b30c3150b1c7e5fb" providerId="LiveId" clId="{C493FEF2-00E0-443D-8AF4-8FE10DF88002}" dt="2021-12-10T10:13:41.551" v="1277" actId="207"/>
          <ac:spMkLst>
            <pc:docMk/>
            <pc:sldMk cId="680301169" sldId="265"/>
            <ac:spMk id="14" creationId="{AA045911-438E-4F92-8DDD-A7514F99F4EC}"/>
          </ac:spMkLst>
        </pc:spChg>
        <pc:picChg chg="add del mod">
          <ac:chgData name="Nethravathi S" userId="b30c3150b1c7e5fb" providerId="LiveId" clId="{C493FEF2-00E0-443D-8AF4-8FE10DF88002}" dt="2021-12-10T10:11:10.612" v="1252" actId="21"/>
          <ac:picMkLst>
            <pc:docMk/>
            <pc:sldMk cId="680301169" sldId="265"/>
            <ac:picMk id="4" creationId="{A456AB34-95AC-40EF-BE98-3931F77E3811}"/>
          </ac:picMkLst>
        </pc:picChg>
        <pc:picChg chg="add del mod">
          <ac:chgData name="Nethravathi S" userId="b30c3150b1c7e5fb" providerId="LiveId" clId="{C493FEF2-00E0-443D-8AF4-8FE10DF88002}" dt="2021-12-10T10:12:04.620" v="1257" actId="21"/>
          <ac:picMkLst>
            <pc:docMk/>
            <pc:sldMk cId="680301169" sldId="265"/>
            <ac:picMk id="9" creationId="{48952B52-C4E3-4362-B00E-0784E0D0A641}"/>
          </ac:picMkLst>
        </pc:picChg>
        <pc:picChg chg="add mod">
          <ac:chgData name="Nethravathi S" userId="b30c3150b1c7e5fb" providerId="LiveId" clId="{C493FEF2-00E0-443D-8AF4-8FE10DF88002}" dt="2021-12-10T10:12:20.083" v="1260" actId="14100"/>
          <ac:picMkLst>
            <pc:docMk/>
            <pc:sldMk cId="680301169" sldId="265"/>
            <ac:picMk id="10" creationId="{967F3945-4B45-402D-8258-E2453F13AD3F}"/>
          </ac:picMkLst>
        </pc:picChg>
        <pc:picChg chg="del mod">
          <ac:chgData name="Nethravathi S" userId="b30c3150b1c7e5fb" providerId="LiveId" clId="{C493FEF2-00E0-443D-8AF4-8FE10DF88002}" dt="2021-12-10T10:09:19.937" v="1237" actId="478"/>
          <ac:picMkLst>
            <pc:docMk/>
            <pc:sldMk cId="680301169" sldId="265"/>
            <ac:picMk id="2050" creationId="{E15E759F-9934-4872-9EFB-FC4590FFF5E6}"/>
          </ac:picMkLst>
        </pc:picChg>
        <pc:picChg chg="add mod">
          <ac:chgData name="Nethravathi S" userId="b30c3150b1c7e5fb" providerId="LiveId" clId="{C493FEF2-00E0-443D-8AF4-8FE10DF88002}" dt="2021-12-10T10:12:26.076" v="1261" actId="14100"/>
          <ac:picMkLst>
            <pc:docMk/>
            <pc:sldMk cId="680301169" sldId="265"/>
            <ac:picMk id="2052" creationId="{215BCDCE-3538-40FE-9395-B9608B176564}"/>
          </ac:picMkLst>
        </pc:picChg>
      </pc:sldChg>
      <pc:sldChg chg="addSp delSp modSp mod">
        <pc:chgData name="Nethravathi S" userId="b30c3150b1c7e5fb" providerId="LiveId" clId="{C493FEF2-00E0-443D-8AF4-8FE10DF88002}" dt="2021-12-10T10:24:40.188" v="1627" actId="14100"/>
        <pc:sldMkLst>
          <pc:docMk/>
          <pc:sldMk cId="3333674293" sldId="266"/>
        </pc:sldMkLst>
        <pc:spChg chg="mod">
          <ac:chgData name="Nethravathi S" userId="b30c3150b1c7e5fb" providerId="LiveId" clId="{C493FEF2-00E0-443D-8AF4-8FE10DF88002}" dt="2021-12-10T10:14:10.603" v="1279" actId="6549"/>
          <ac:spMkLst>
            <pc:docMk/>
            <pc:sldMk cId="3333674293" sldId="266"/>
            <ac:spMk id="2" creationId="{D947EE0E-D8D1-424B-A86E-452CF853C01A}"/>
          </ac:spMkLst>
        </pc:spChg>
        <pc:spChg chg="add mod">
          <ac:chgData name="Nethravathi S" userId="b30c3150b1c7e5fb" providerId="LiveId" clId="{C493FEF2-00E0-443D-8AF4-8FE10DF88002}" dt="2021-12-10T10:24:40.188" v="1627" actId="14100"/>
          <ac:spMkLst>
            <pc:docMk/>
            <pc:sldMk cId="3333674293" sldId="266"/>
            <ac:spMk id="4" creationId="{49AA2086-2E78-4788-9B2F-C0553E0808EB}"/>
          </ac:spMkLst>
        </pc:spChg>
        <pc:spChg chg="del mod">
          <ac:chgData name="Nethravathi S" userId="b30c3150b1c7e5fb" providerId="LiveId" clId="{C493FEF2-00E0-443D-8AF4-8FE10DF88002}" dt="2021-12-10T10:14:16.040" v="1281" actId="478"/>
          <ac:spMkLst>
            <pc:docMk/>
            <pc:sldMk cId="3333674293" sldId="266"/>
            <ac:spMk id="9" creationId="{0256A0EE-17F3-4447-AC78-16C4879F4871}"/>
          </ac:spMkLst>
        </pc:spChg>
        <pc:picChg chg="add del mod">
          <ac:chgData name="Nethravathi S" userId="b30c3150b1c7e5fb" providerId="LiveId" clId="{C493FEF2-00E0-443D-8AF4-8FE10DF88002}" dt="2021-12-10T10:16:46.735" v="1326"/>
          <ac:picMkLst>
            <pc:docMk/>
            <pc:sldMk cId="3333674293" sldId="266"/>
            <ac:picMk id="3" creationId="{185A0095-BFCF-4433-AE89-94C0AD1379B6}"/>
          </ac:picMkLst>
        </pc:picChg>
        <pc:picChg chg="add del mod">
          <ac:chgData name="Nethravathi S" userId="b30c3150b1c7e5fb" providerId="LiveId" clId="{C493FEF2-00E0-443D-8AF4-8FE10DF88002}" dt="2021-12-10T10:14:57.061" v="1285" actId="478"/>
          <ac:picMkLst>
            <pc:docMk/>
            <pc:sldMk cId="3333674293" sldId="266"/>
            <ac:picMk id="3074" creationId="{045EF04D-E282-4C7E-B794-8BC5ABAEAF69}"/>
          </ac:picMkLst>
        </pc:picChg>
        <pc:picChg chg="add del mod">
          <ac:chgData name="Nethravathi S" userId="b30c3150b1c7e5fb" providerId="LiveId" clId="{C493FEF2-00E0-443D-8AF4-8FE10DF88002}" dt="2021-12-10T10:16:49.455" v="1329" actId="478"/>
          <ac:picMkLst>
            <pc:docMk/>
            <pc:sldMk cId="3333674293" sldId="266"/>
            <ac:picMk id="3076" creationId="{94D16699-0ADE-42FF-9D2E-340500530012}"/>
          </ac:picMkLst>
        </pc:picChg>
        <pc:picChg chg="del">
          <ac:chgData name="Nethravathi S" userId="b30c3150b1c7e5fb" providerId="LiveId" clId="{C493FEF2-00E0-443D-8AF4-8FE10DF88002}" dt="2021-12-10T10:14:18.092" v="1282" actId="478"/>
          <ac:picMkLst>
            <pc:docMk/>
            <pc:sldMk cId="3333674293" sldId="266"/>
            <ac:picMk id="3078" creationId="{79F0CD6C-7D84-453E-9FC2-EB274521B1B4}"/>
          </ac:picMkLst>
        </pc:picChg>
        <pc:picChg chg="add del mod">
          <ac:chgData name="Nethravathi S" userId="b30c3150b1c7e5fb" providerId="LiveId" clId="{C493FEF2-00E0-443D-8AF4-8FE10DF88002}" dt="2021-12-10T10:16:44.667" v="1317"/>
          <ac:picMkLst>
            <pc:docMk/>
            <pc:sldMk cId="3333674293" sldId="266"/>
            <ac:picMk id="3080" creationId="{C452373F-3FAA-4DF8-9025-79EAD0310FDA}"/>
          </ac:picMkLst>
        </pc:picChg>
        <pc:picChg chg="add mod">
          <ac:chgData name="Nethravathi S" userId="b30c3150b1c7e5fb" providerId="LiveId" clId="{C493FEF2-00E0-443D-8AF4-8FE10DF88002}" dt="2021-12-10T10:20:34.791" v="1563" actId="1076"/>
          <ac:picMkLst>
            <pc:docMk/>
            <pc:sldMk cId="3333674293" sldId="266"/>
            <ac:picMk id="3082" creationId="{4F40CBFF-A520-4F91-AAFB-081C60BFDEAB}"/>
          </ac:picMkLst>
        </pc:picChg>
        <pc:picChg chg="add del mod">
          <ac:chgData name="Nethravathi S" userId="b30c3150b1c7e5fb" providerId="LiveId" clId="{C493FEF2-00E0-443D-8AF4-8FE10DF88002}" dt="2021-12-10T10:17:30.160" v="1339"/>
          <ac:picMkLst>
            <pc:docMk/>
            <pc:sldMk cId="3333674293" sldId="266"/>
            <ac:picMk id="3084" creationId="{3FD5B17E-A9F2-42B1-98D0-12EFD19E321F}"/>
          </ac:picMkLst>
        </pc:picChg>
        <pc:picChg chg="add mod">
          <ac:chgData name="Nethravathi S" userId="b30c3150b1c7e5fb" providerId="LiveId" clId="{C493FEF2-00E0-443D-8AF4-8FE10DF88002}" dt="2021-12-10T10:20:41.059" v="1564" actId="1076"/>
          <ac:picMkLst>
            <pc:docMk/>
            <pc:sldMk cId="3333674293" sldId="266"/>
            <ac:picMk id="3086" creationId="{B564B30B-23E7-4D8A-88FA-9DB97D1FD773}"/>
          </ac:picMkLst>
        </pc:picChg>
      </pc:sldChg>
      <pc:sldChg chg="addSp delSp modSp mod">
        <pc:chgData name="Nethravathi S" userId="b30c3150b1c7e5fb" providerId="LiveId" clId="{C493FEF2-00E0-443D-8AF4-8FE10DF88002}" dt="2021-12-10T10:22:49.313" v="1602" actId="20577"/>
        <pc:sldMkLst>
          <pc:docMk/>
          <pc:sldMk cId="3483729555" sldId="267"/>
        </pc:sldMkLst>
        <pc:spChg chg="mod">
          <ac:chgData name="Nethravathi S" userId="b30c3150b1c7e5fb" providerId="LiveId" clId="{C493FEF2-00E0-443D-8AF4-8FE10DF88002}" dt="2021-12-10T10:21:20.708" v="1566" actId="20577"/>
          <ac:spMkLst>
            <pc:docMk/>
            <pc:sldMk cId="3483729555" sldId="267"/>
            <ac:spMk id="2" creationId="{20AB3637-ECAA-44E8-9590-8C5079C53390}"/>
          </ac:spMkLst>
        </pc:spChg>
        <pc:spChg chg="del mod">
          <ac:chgData name="Nethravathi S" userId="b30c3150b1c7e5fb" providerId="LiveId" clId="{C493FEF2-00E0-443D-8AF4-8FE10DF88002}" dt="2021-12-10T10:21:27.722" v="1570" actId="478"/>
          <ac:spMkLst>
            <pc:docMk/>
            <pc:sldMk cId="3483729555" sldId="267"/>
            <ac:spMk id="10" creationId="{0DC59AE1-29A6-4685-917A-6A9E6B2270A2}"/>
          </ac:spMkLst>
        </pc:spChg>
        <pc:spChg chg="add mod">
          <ac:chgData name="Nethravathi S" userId="b30c3150b1c7e5fb" providerId="LiveId" clId="{C493FEF2-00E0-443D-8AF4-8FE10DF88002}" dt="2021-12-10T10:22:49.313" v="1602" actId="20577"/>
          <ac:spMkLst>
            <pc:docMk/>
            <pc:sldMk cId="3483729555" sldId="267"/>
            <ac:spMk id="11" creationId="{80D6A2C7-88AC-4277-A164-858EC9E8D6CF}"/>
          </ac:spMkLst>
        </pc:spChg>
        <pc:spChg chg="del mod">
          <ac:chgData name="Nethravathi S" userId="b30c3150b1c7e5fb" providerId="LiveId" clId="{C493FEF2-00E0-443D-8AF4-8FE10DF88002}" dt="2021-12-10T10:21:30.157" v="1572" actId="478"/>
          <ac:spMkLst>
            <pc:docMk/>
            <pc:sldMk cId="3483729555" sldId="267"/>
            <ac:spMk id="12" creationId="{ED1AB322-D06B-459F-93A2-9A63A2849414}"/>
          </ac:spMkLst>
        </pc:spChg>
        <pc:spChg chg="del">
          <ac:chgData name="Nethravathi S" userId="b30c3150b1c7e5fb" providerId="LiveId" clId="{C493FEF2-00E0-443D-8AF4-8FE10DF88002}" dt="2021-12-10T10:21:32.731" v="1573" actId="478"/>
          <ac:spMkLst>
            <pc:docMk/>
            <pc:sldMk cId="3483729555" sldId="267"/>
            <ac:spMk id="14" creationId="{530982B8-4305-4C0D-857F-F279A58E6A99}"/>
          </ac:spMkLst>
        </pc:spChg>
        <pc:picChg chg="add mod">
          <ac:chgData name="Nethravathi S" userId="b30c3150b1c7e5fb" providerId="LiveId" clId="{C493FEF2-00E0-443D-8AF4-8FE10DF88002}" dt="2021-12-10T10:22:03.177" v="1578" actId="1076"/>
          <ac:picMkLst>
            <pc:docMk/>
            <pc:sldMk cId="3483729555" sldId="267"/>
            <ac:picMk id="3" creationId="{0DA6A0EE-439F-4805-904C-85DCB29EC160}"/>
          </ac:picMkLst>
        </pc:picChg>
        <pc:picChg chg="del">
          <ac:chgData name="Nethravathi S" userId="b30c3150b1c7e5fb" providerId="LiveId" clId="{C493FEF2-00E0-443D-8AF4-8FE10DF88002}" dt="2021-12-10T10:21:23.533" v="1567" actId="478"/>
          <ac:picMkLst>
            <pc:docMk/>
            <pc:sldMk cId="3483729555" sldId="267"/>
            <ac:picMk id="4098" creationId="{0E501523-3309-480E-B2B2-7B3A00A6B9AF}"/>
          </ac:picMkLst>
        </pc:picChg>
        <pc:picChg chg="add mod">
          <ac:chgData name="Nethravathi S" userId="b30c3150b1c7e5fb" providerId="LiveId" clId="{C493FEF2-00E0-443D-8AF4-8FE10DF88002}" dt="2021-12-10T10:22:06.244" v="1579" actId="1076"/>
          <ac:picMkLst>
            <pc:docMk/>
            <pc:sldMk cId="3483729555" sldId="267"/>
            <ac:picMk id="4100" creationId="{303309B6-112C-49CE-99CD-E5DEFEC98B93}"/>
          </ac:picMkLst>
        </pc:picChg>
        <pc:picChg chg="del">
          <ac:chgData name="Nethravathi S" userId="b30c3150b1c7e5fb" providerId="LiveId" clId="{C493FEF2-00E0-443D-8AF4-8FE10DF88002}" dt="2021-12-10T10:21:24.706" v="1568" actId="478"/>
          <ac:picMkLst>
            <pc:docMk/>
            <pc:sldMk cId="3483729555" sldId="267"/>
            <ac:picMk id="4104" creationId="{2BEA8E98-3E0F-4E14-BD5D-3AEDDAF6130A}"/>
          </ac:picMkLst>
        </pc:picChg>
      </pc:sldChg>
      <pc:sldChg chg="addSp delSp modSp mod">
        <pc:chgData name="Nethravathi S" userId="b30c3150b1c7e5fb" providerId="LiveId" clId="{C493FEF2-00E0-443D-8AF4-8FE10DF88002}" dt="2021-12-10T10:24:46.400" v="1628" actId="14100"/>
        <pc:sldMkLst>
          <pc:docMk/>
          <pc:sldMk cId="3558094975" sldId="268"/>
        </pc:sldMkLst>
        <pc:spChg chg="mod">
          <ac:chgData name="Nethravathi S" userId="b30c3150b1c7e5fb" providerId="LiveId" clId="{C493FEF2-00E0-443D-8AF4-8FE10DF88002}" dt="2021-12-10T10:23:02.480" v="1604" actId="20577"/>
          <ac:spMkLst>
            <pc:docMk/>
            <pc:sldMk cId="3558094975" sldId="268"/>
            <ac:spMk id="3" creationId="{EBF699C6-067A-4F83-A1A2-6F2D5FC2593E}"/>
          </ac:spMkLst>
        </pc:spChg>
        <pc:spChg chg="del">
          <ac:chgData name="Nethravathi S" userId="b30c3150b1c7e5fb" providerId="LiveId" clId="{C493FEF2-00E0-443D-8AF4-8FE10DF88002}" dt="2021-12-10T10:23:08.635" v="1606" actId="478"/>
          <ac:spMkLst>
            <pc:docMk/>
            <pc:sldMk cId="3558094975" sldId="268"/>
            <ac:spMk id="9" creationId="{4F761B92-56D2-4143-86E2-8F4300A28963}"/>
          </ac:spMkLst>
        </pc:spChg>
        <pc:spChg chg="del">
          <ac:chgData name="Nethravathi S" userId="b30c3150b1c7e5fb" providerId="LiveId" clId="{C493FEF2-00E0-443D-8AF4-8FE10DF88002}" dt="2021-12-10T10:23:05.899" v="1605" actId="478"/>
          <ac:spMkLst>
            <pc:docMk/>
            <pc:sldMk cId="3558094975" sldId="268"/>
            <ac:spMk id="11" creationId="{68BD1773-4632-4321-A62F-CE3C465979E0}"/>
          </ac:spMkLst>
        </pc:spChg>
        <pc:spChg chg="add mod">
          <ac:chgData name="Nethravathi S" userId="b30c3150b1c7e5fb" providerId="LiveId" clId="{C493FEF2-00E0-443D-8AF4-8FE10DF88002}" dt="2021-12-10T10:24:46.400" v="1628" actId="14100"/>
          <ac:spMkLst>
            <pc:docMk/>
            <pc:sldMk cId="3558094975" sldId="268"/>
            <ac:spMk id="12" creationId="{541F8AAF-986A-481A-8FF9-55D9744D9BB2}"/>
          </ac:spMkLst>
        </pc:spChg>
        <pc:picChg chg="add mod">
          <ac:chgData name="Nethravathi S" userId="b30c3150b1c7e5fb" providerId="LiveId" clId="{C493FEF2-00E0-443D-8AF4-8FE10DF88002}" dt="2021-12-10T10:23:36.271" v="1613" actId="1076"/>
          <ac:picMkLst>
            <pc:docMk/>
            <pc:sldMk cId="3558094975" sldId="268"/>
            <ac:picMk id="2" creationId="{08534D4C-C52B-45E2-953A-37EDE4AF4F07}"/>
          </ac:picMkLst>
        </pc:picChg>
        <pc:picChg chg="add del mod">
          <ac:chgData name="Nethravathi S" userId="b30c3150b1c7e5fb" providerId="LiveId" clId="{C493FEF2-00E0-443D-8AF4-8FE10DF88002}" dt="2021-12-10T10:23:36.585" v="1614"/>
          <ac:picMkLst>
            <pc:docMk/>
            <pc:sldMk cId="3558094975" sldId="268"/>
            <ac:picMk id="4" creationId="{210D6899-9B7C-4095-9AE5-80B417E76822}"/>
          </ac:picMkLst>
        </pc:picChg>
        <pc:picChg chg="del">
          <ac:chgData name="Nethravathi S" userId="b30c3150b1c7e5fb" providerId="LiveId" clId="{C493FEF2-00E0-443D-8AF4-8FE10DF88002}" dt="2021-12-10T10:23:11.061" v="1607" actId="478"/>
          <ac:picMkLst>
            <pc:docMk/>
            <pc:sldMk cId="3558094975" sldId="268"/>
            <ac:picMk id="5122" creationId="{19ED6BBF-4CEC-4DBC-8436-B9AE0D816AFC}"/>
          </ac:picMkLst>
        </pc:picChg>
        <pc:picChg chg="del">
          <ac:chgData name="Nethravathi S" userId="b30c3150b1c7e5fb" providerId="LiveId" clId="{C493FEF2-00E0-443D-8AF4-8FE10DF88002}" dt="2021-12-10T10:23:12.253" v="1608" actId="478"/>
          <ac:picMkLst>
            <pc:docMk/>
            <pc:sldMk cId="3558094975" sldId="268"/>
            <ac:picMk id="5124" creationId="{A352AE6B-E5FC-4EA0-B4B6-0560AC46E5EE}"/>
          </ac:picMkLst>
        </pc:picChg>
        <pc:picChg chg="add mod">
          <ac:chgData name="Nethravathi S" userId="b30c3150b1c7e5fb" providerId="LiveId" clId="{C493FEF2-00E0-443D-8AF4-8FE10DF88002}" dt="2021-12-10T10:23:43.096" v="1616" actId="1076"/>
          <ac:picMkLst>
            <pc:docMk/>
            <pc:sldMk cId="3558094975" sldId="268"/>
            <ac:picMk id="5126" creationId="{B30B63AB-0878-47F5-AB45-C62C34B3A745}"/>
          </ac:picMkLst>
        </pc:picChg>
      </pc:sldChg>
      <pc:sldChg chg="addSp delSp modSp mod">
        <pc:chgData name="Nethravathi S" userId="b30c3150b1c7e5fb" providerId="LiveId" clId="{C493FEF2-00E0-443D-8AF4-8FE10DF88002}" dt="2021-12-10T10:27:55.869" v="1809" actId="14100"/>
        <pc:sldMkLst>
          <pc:docMk/>
          <pc:sldMk cId="3331079735" sldId="269"/>
        </pc:sldMkLst>
        <pc:spChg chg="add mod">
          <ac:chgData name="Nethravathi S" userId="b30c3150b1c7e5fb" providerId="LiveId" clId="{C493FEF2-00E0-443D-8AF4-8FE10DF88002}" dt="2021-12-10T10:27:55.869" v="1809" actId="14100"/>
          <ac:spMkLst>
            <pc:docMk/>
            <pc:sldMk cId="3331079735" sldId="269"/>
            <ac:spMk id="3" creationId="{14115550-28F2-4D64-9215-995374645989}"/>
          </ac:spMkLst>
        </pc:spChg>
        <pc:spChg chg="mod">
          <ac:chgData name="Nethravathi S" userId="b30c3150b1c7e5fb" providerId="LiveId" clId="{C493FEF2-00E0-443D-8AF4-8FE10DF88002}" dt="2021-12-10T10:26:08.556" v="1682" actId="20577"/>
          <ac:spMkLst>
            <pc:docMk/>
            <pc:sldMk cId="3331079735" sldId="269"/>
            <ac:spMk id="5" creationId="{95985F55-E716-413D-8A24-783AB4C92437}"/>
          </ac:spMkLst>
        </pc:spChg>
        <pc:spChg chg="del">
          <ac:chgData name="Nethravathi S" userId="b30c3150b1c7e5fb" providerId="LiveId" clId="{C493FEF2-00E0-443D-8AF4-8FE10DF88002}" dt="2021-12-10T10:25:05.028" v="1632" actId="478"/>
          <ac:spMkLst>
            <pc:docMk/>
            <pc:sldMk cId="3331079735" sldId="269"/>
            <ac:spMk id="10" creationId="{88E8B756-79BB-42B6-8305-5823A99DAE53}"/>
          </ac:spMkLst>
        </pc:spChg>
        <pc:picChg chg="add mod">
          <ac:chgData name="Nethravathi S" userId="b30c3150b1c7e5fb" providerId="LiveId" clId="{C493FEF2-00E0-443D-8AF4-8FE10DF88002}" dt="2021-12-10T10:26:19.537" v="1683" actId="1076"/>
          <ac:picMkLst>
            <pc:docMk/>
            <pc:sldMk cId="3331079735" sldId="269"/>
            <ac:picMk id="2" creationId="{B14A9E6C-4AA3-4C6A-B4E5-36FA5A79D004}"/>
          </ac:picMkLst>
        </pc:picChg>
        <pc:picChg chg="del">
          <ac:chgData name="Nethravathi S" userId="b30c3150b1c7e5fb" providerId="LiveId" clId="{C493FEF2-00E0-443D-8AF4-8FE10DF88002}" dt="2021-12-10T10:25:02.085" v="1631" actId="478"/>
          <ac:picMkLst>
            <pc:docMk/>
            <pc:sldMk cId="3331079735" sldId="269"/>
            <ac:picMk id="6146" creationId="{A9C49413-3885-4F4F-9F53-EEDB65F9B239}"/>
          </ac:picMkLst>
        </pc:picChg>
      </pc:sldChg>
      <pc:sldChg chg="del">
        <pc:chgData name="Nethravathi S" userId="b30c3150b1c7e5fb" providerId="LiveId" clId="{C493FEF2-00E0-443D-8AF4-8FE10DF88002}" dt="2021-12-10T10:25:36.394" v="1634" actId="47"/>
        <pc:sldMkLst>
          <pc:docMk/>
          <pc:sldMk cId="2014674802" sldId="270"/>
        </pc:sldMkLst>
      </pc:sldChg>
      <pc:sldChg chg="del">
        <pc:chgData name="Nethravathi S" userId="b30c3150b1c7e5fb" providerId="LiveId" clId="{C493FEF2-00E0-443D-8AF4-8FE10DF88002}" dt="2021-12-10T10:25:38.107" v="1635" actId="47"/>
        <pc:sldMkLst>
          <pc:docMk/>
          <pc:sldMk cId="4147984601" sldId="271"/>
        </pc:sldMkLst>
      </pc:sldChg>
      <pc:sldChg chg="del">
        <pc:chgData name="Nethravathi S" userId="b30c3150b1c7e5fb" providerId="LiveId" clId="{C493FEF2-00E0-443D-8AF4-8FE10DF88002}" dt="2021-12-10T10:25:39.189" v="1636" actId="47"/>
        <pc:sldMkLst>
          <pc:docMk/>
          <pc:sldMk cId="2704518371" sldId="272"/>
        </pc:sldMkLst>
      </pc:sldChg>
      <pc:sldChg chg="del">
        <pc:chgData name="Nethravathi S" userId="b30c3150b1c7e5fb" providerId="LiveId" clId="{C493FEF2-00E0-443D-8AF4-8FE10DF88002}" dt="2021-12-10T10:25:40.840" v="1638" actId="47"/>
        <pc:sldMkLst>
          <pc:docMk/>
          <pc:sldMk cId="2882278089" sldId="273"/>
        </pc:sldMkLst>
      </pc:sldChg>
      <pc:sldChg chg="del">
        <pc:chgData name="Nethravathi S" userId="b30c3150b1c7e5fb" providerId="LiveId" clId="{C493FEF2-00E0-443D-8AF4-8FE10DF88002}" dt="2021-12-10T10:25:50.151" v="1641" actId="47"/>
        <pc:sldMkLst>
          <pc:docMk/>
          <pc:sldMk cId="3223616475" sldId="274"/>
        </pc:sldMkLst>
      </pc:sldChg>
      <pc:sldChg chg="del">
        <pc:chgData name="Nethravathi S" userId="b30c3150b1c7e5fb" providerId="LiveId" clId="{C493FEF2-00E0-443D-8AF4-8FE10DF88002}" dt="2021-12-10T10:25:42.613" v="1639" actId="47"/>
        <pc:sldMkLst>
          <pc:docMk/>
          <pc:sldMk cId="1901968252" sldId="275"/>
        </pc:sldMkLst>
      </pc:sldChg>
      <pc:sldChg chg="del">
        <pc:chgData name="Nethravathi S" userId="b30c3150b1c7e5fb" providerId="LiveId" clId="{C493FEF2-00E0-443D-8AF4-8FE10DF88002}" dt="2021-12-10T10:25:40.018" v="1637" actId="47"/>
        <pc:sldMkLst>
          <pc:docMk/>
          <pc:sldMk cId="2277605332" sldId="276"/>
        </pc:sldMkLst>
      </pc:sldChg>
      <pc:sldChg chg="del">
        <pc:chgData name="Nethravathi S" userId="b30c3150b1c7e5fb" providerId="LiveId" clId="{C493FEF2-00E0-443D-8AF4-8FE10DF88002}" dt="2021-12-10T10:25:43.514" v="1640" actId="47"/>
        <pc:sldMkLst>
          <pc:docMk/>
          <pc:sldMk cId="1425593332" sldId="277"/>
        </pc:sldMkLst>
      </pc:sldChg>
      <pc:sldChg chg="modSp mod">
        <pc:chgData name="Nethravathi S" userId="b30c3150b1c7e5fb" providerId="LiveId" clId="{C493FEF2-00E0-443D-8AF4-8FE10DF88002}" dt="2021-12-10T10:44:14.923" v="2155" actId="5793"/>
        <pc:sldMkLst>
          <pc:docMk/>
          <pc:sldMk cId="211138492" sldId="278"/>
        </pc:sldMkLst>
        <pc:spChg chg="mod">
          <ac:chgData name="Nethravathi S" userId="b30c3150b1c7e5fb" providerId="LiveId" clId="{C493FEF2-00E0-443D-8AF4-8FE10DF88002}" dt="2021-12-10T10:33:09.224" v="1920" actId="207"/>
          <ac:spMkLst>
            <pc:docMk/>
            <pc:sldMk cId="211138492" sldId="278"/>
            <ac:spMk id="3" creationId="{03A2B454-47FE-4BCF-A2D7-3C565F35E962}"/>
          </ac:spMkLst>
        </pc:spChg>
        <pc:spChg chg="mod">
          <ac:chgData name="Nethravathi S" userId="b30c3150b1c7e5fb" providerId="LiveId" clId="{C493FEF2-00E0-443D-8AF4-8FE10DF88002}" dt="2021-12-10T10:44:14.923" v="2155" actId="5793"/>
          <ac:spMkLst>
            <pc:docMk/>
            <pc:sldMk cId="211138492" sldId="278"/>
            <ac:spMk id="5" creationId="{605F679E-7454-4BF9-94EA-B218B25356C2}"/>
          </ac:spMkLst>
        </pc:spChg>
      </pc:sldChg>
      <pc:sldChg chg="delSp modSp del mod">
        <pc:chgData name="Nethravathi S" userId="b30c3150b1c7e5fb" providerId="LiveId" clId="{C493FEF2-00E0-443D-8AF4-8FE10DF88002}" dt="2021-12-10T10:28:14.342" v="1815" actId="47"/>
        <pc:sldMkLst>
          <pc:docMk/>
          <pc:sldMk cId="514241318" sldId="279"/>
        </pc:sldMkLst>
        <pc:spChg chg="del mod">
          <ac:chgData name="Nethravathi S" userId="b30c3150b1c7e5fb" providerId="LiveId" clId="{C493FEF2-00E0-443D-8AF4-8FE10DF88002}" dt="2021-12-10T10:28:13.894" v="1814"/>
          <ac:spMkLst>
            <pc:docMk/>
            <pc:sldMk cId="514241318" sldId="279"/>
            <ac:spMk id="2" creationId="{663EFFD7-8155-4574-80D6-358FA8C642A8}"/>
          </ac:spMkLst>
        </pc:spChg>
        <pc:spChg chg="del">
          <ac:chgData name="Nethravathi S" userId="b30c3150b1c7e5fb" providerId="LiveId" clId="{C493FEF2-00E0-443D-8AF4-8FE10DF88002}" dt="2021-12-10T10:28:09.680" v="1811" actId="478"/>
          <ac:spMkLst>
            <pc:docMk/>
            <pc:sldMk cId="514241318" sldId="279"/>
            <ac:spMk id="9" creationId="{78F9FF5C-9294-454A-BDB8-08DED1E56B0B}"/>
          </ac:spMkLst>
        </pc:spChg>
        <pc:picChg chg="del">
          <ac:chgData name="Nethravathi S" userId="b30c3150b1c7e5fb" providerId="LiveId" clId="{C493FEF2-00E0-443D-8AF4-8FE10DF88002}" dt="2021-12-10T10:28:07" v="1810" actId="478"/>
          <ac:picMkLst>
            <pc:docMk/>
            <pc:sldMk cId="514241318" sldId="279"/>
            <ac:picMk id="1028" creationId="{9CCB4989-B711-482F-86DF-A68E2C8EFAEB}"/>
          </ac:picMkLst>
        </pc:picChg>
      </pc:sldChg>
      <pc:sldChg chg="modSp del mod">
        <pc:chgData name="Nethravathi S" userId="b30c3150b1c7e5fb" providerId="LiveId" clId="{C493FEF2-00E0-443D-8AF4-8FE10DF88002}" dt="2021-12-10T11:11:36.126" v="2394" actId="47"/>
        <pc:sldMkLst>
          <pc:docMk/>
          <pc:sldMk cId="463711557" sldId="280"/>
        </pc:sldMkLst>
        <pc:spChg chg="mod">
          <ac:chgData name="Nethravathi S" userId="b30c3150b1c7e5fb" providerId="LiveId" clId="{C493FEF2-00E0-443D-8AF4-8FE10DF88002}" dt="2021-12-10T10:33:20.486" v="1922" actId="115"/>
          <ac:spMkLst>
            <pc:docMk/>
            <pc:sldMk cId="463711557" sldId="280"/>
            <ac:spMk id="2" creationId="{812E55A1-5E65-4572-B026-C558140C0353}"/>
          </ac:spMkLst>
        </pc:spChg>
        <pc:spChg chg="mod">
          <ac:chgData name="Nethravathi S" userId="b30c3150b1c7e5fb" providerId="LiveId" clId="{C493FEF2-00E0-443D-8AF4-8FE10DF88002}" dt="2021-12-10T10:39:10.743" v="2082" actId="20577"/>
          <ac:spMkLst>
            <pc:docMk/>
            <pc:sldMk cId="463711557" sldId="280"/>
            <ac:spMk id="4" creationId="{4790D58A-1496-45C1-85DA-63BA3FC1C0BD}"/>
          </ac:spMkLst>
        </pc:spChg>
      </pc:sldChg>
      <pc:sldChg chg="delSp modSp mod">
        <pc:chgData name="Nethravathi S" userId="b30c3150b1c7e5fb" providerId="LiveId" clId="{C493FEF2-00E0-443D-8AF4-8FE10DF88002}" dt="2021-12-10T10:48:03.297" v="2207" actId="20577"/>
        <pc:sldMkLst>
          <pc:docMk/>
          <pc:sldMk cId="2700718298" sldId="281"/>
        </pc:sldMkLst>
        <pc:spChg chg="mod">
          <ac:chgData name="Nethravathi S" userId="b30c3150b1c7e5fb" providerId="LiveId" clId="{C493FEF2-00E0-443D-8AF4-8FE10DF88002}" dt="2021-12-10T10:39:32.081" v="2083" actId="207"/>
          <ac:spMkLst>
            <pc:docMk/>
            <pc:sldMk cId="2700718298" sldId="281"/>
            <ac:spMk id="5" creationId="{64822AEF-FB37-4619-A6B4-B7EB17696967}"/>
          </ac:spMkLst>
        </pc:spChg>
        <pc:spChg chg="mod">
          <ac:chgData name="Nethravathi S" userId="b30c3150b1c7e5fb" providerId="LiveId" clId="{C493FEF2-00E0-443D-8AF4-8FE10DF88002}" dt="2021-12-10T10:48:03.297" v="2207" actId="20577"/>
          <ac:spMkLst>
            <pc:docMk/>
            <pc:sldMk cId="2700718298" sldId="281"/>
            <ac:spMk id="7" creationId="{0AA9CF00-3ED1-472A-A1CA-95B9EE7146DE}"/>
          </ac:spMkLst>
        </pc:spChg>
        <pc:spChg chg="del mod">
          <ac:chgData name="Nethravathi S" userId="b30c3150b1c7e5fb" providerId="LiveId" clId="{C493FEF2-00E0-443D-8AF4-8FE10DF88002}" dt="2021-12-10T10:47:24.445" v="2187" actId="478"/>
          <ac:spMkLst>
            <pc:docMk/>
            <pc:sldMk cId="2700718298" sldId="281"/>
            <ac:spMk id="9" creationId="{73737175-12D3-4007-B84E-E038228595D0}"/>
          </ac:spMkLst>
        </pc:spChg>
      </pc:sldChg>
      <pc:sldChg chg="addSp delSp modSp del mod">
        <pc:chgData name="Nethravathi S" userId="b30c3150b1c7e5fb" providerId="LiveId" clId="{C493FEF2-00E0-443D-8AF4-8FE10DF88002}" dt="2021-12-10T11:09:54.687" v="2393" actId="47"/>
        <pc:sldMkLst>
          <pc:docMk/>
          <pc:sldMk cId="1706475194" sldId="282"/>
        </pc:sldMkLst>
        <pc:spChg chg="del mod">
          <ac:chgData name="Nethravathi S" userId="b30c3150b1c7e5fb" providerId="LiveId" clId="{C493FEF2-00E0-443D-8AF4-8FE10DF88002}" dt="2021-12-10T10:48:44.999" v="2214"/>
          <ac:spMkLst>
            <pc:docMk/>
            <pc:sldMk cId="1706475194" sldId="282"/>
            <ac:spMk id="3" creationId="{265FC7D3-4BD2-442A-9F37-B66D8A70D78D}"/>
          </ac:spMkLst>
        </pc:spChg>
        <pc:spChg chg="del">
          <ac:chgData name="Nethravathi S" userId="b30c3150b1c7e5fb" providerId="LiveId" clId="{C493FEF2-00E0-443D-8AF4-8FE10DF88002}" dt="2021-12-10T10:48:19.836" v="2210" actId="478"/>
          <ac:spMkLst>
            <pc:docMk/>
            <pc:sldMk cId="1706475194" sldId="282"/>
            <ac:spMk id="7" creationId="{8AEF87B6-D6AD-438A-B43D-3B23EF896AD0}"/>
          </ac:spMkLst>
        </pc:spChg>
        <pc:picChg chg="add del mod">
          <ac:chgData name="Nethravathi S" userId="b30c3150b1c7e5fb" providerId="LiveId" clId="{C493FEF2-00E0-443D-8AF4-8FE10DF88002}" dt="2021-12-10T10:51:26.485" v="2229"/>
          <ac:picMkLst>
            <pc:docMk/>
            <pc:sldMk cId="1706475194" sldId="282"/>
            <ac:picMk id="4" creationId="{DE72763C-A539-4681-A8B4-B88D5EED41F4}"/>
          </ac:picMkLst>
        </pc:picChg>
        <pc:picChg chg="add del mod">
          <ac:chgData name="Nethravathi S" userId="b30c3150b1c7e5fb" providerId="LiveId" clId="{C493FEF2-00E0-443D-8AF4-8FE10DF88002}" dt="2021-12-10T10:48:54.230" v="2217" actId="478"/>
          <ac:picMkLst>
            <pc:docMk/>
            <pc:sldMk cId="1706475194" sldId="282"/>
            <ac:picMk id="6" creationId="{5867CD67-E716-4C90-B560-846C467BA429}"/>
          </ac:picMkLst>
        </pc:picChg>
        <pc:picChg chg="add del mod">
          <ac:chgData name="Nethravathi S" userId="b30c3150b1c7e5fb" providerId="LiveId" clId="{C493FEF2-00E0-443D-8AF4-8FE10DF88002}" dt="2021-12-10T10:54:44.396" v="2263" actId="478"/>
          <ac:picMkLst>
            <pc:docMk/>
            <pc:sldMk cId="1706475194" sldId="282"/>
            <ac:picMk id="8" creationId="{C97EF12A-16A2-43AC-8995-51C9662BD963}"/>
          </ac:picMkLst>
        </pc:picChg>
        <pc:picChg chg="add del mod">
          <ac:chgData name="Nethravathi S" userId="b30c3150b1c7e5fb" providerId="LiveId" clId="{C493FEF2-00E0-443D-8AF4-8FE10DF88002}" dt="2021-12-10T10:51:25.029" v="2226"/>
          <ac:picMkLst>
            <pc:docMk/>
            <pc:sldMk cId="1706475194" sldId="282"/>
            <ac:picMk id="9" creationId="{C3C559FC-96C5-43ED-B1E2-B348687DF613}"/>
          </ac:picMkLst>
        </pc:picChg>
        <pc:picChg chg="del">
          <ac:chgData name="Nethravathi S" userId="b30c3150b1c7e5fb" providerId="LiveId" clId="{C493FEF2-00E0-443D-8AF4-8FE10DF88002}" dt="2021-12-10T10:48:16.671" v="2208" actId="478"/>
          <ac:picMkLst>
            <pc:docMk/>
            <pc:sldMk cId="1706475194" sldId="282"/>
            <ac:picMk id="10" creationId="{548CD0CE-753C-4FB6-AE8A-A28FFBD2EA68}"/>
          </ac:picMkLst>
        </pc:picChg>
        <pc:picChg chg="del">
          <ac:chgData name="Nethravathi S" userId="b30c3150b1c7e5fb" providerId="LiveId" clId="{C493FEF2-00E0-443D-8AF4-8FE10DF88002}" dt="2021-12-10T10:48:17.863" v="2209" actId="478"/>
          <ac:picMkLst>
            <pc:docMk/>
            <pc:sldMk cId="1706475194" sldId="282"/>
            <ac:picMk id="11" creationId="{E57664E5-9EE9-4036-80D1-6C37C426CF1C}"/>
          </ac:picMkLst>
        </pc:picChg>
        <pc:picChg chg="add del mod">
          <ac:chgData name="Nethravathi S" userId="b30c3150b1c7e5fb" providerId="LiveId" clId="{C493FEF2-00E0-443D-8AF4-8FE10DF88002}" dt="2021-12-10T10:52:24.157" v="2242" actId="478"/>
          <ac:picMkLst>
            <pc:docMk/>
            <pc:sldMk cId="1706475194" sldId="282"/>
            <ac:picMk id="12" creationId="{2B7CC17C-8B4D-440E-8159-7E07242C1C7A}"/>
          </ac:picMkLst>
        </pc:picChg>
        <pc:picChg chg="add del mod">
          <ac:chgData name="Nethravathi S" userId="b30c3150b1c7e5fb" providerId="LiveId" clId="{C493FEF2-00E0-443D-8AF4-8FE10DF88002}" dt="2021-12-10T10:52:21.507" v="2239" actId="478"/>
          <ac:picMkLst>
            <pc:docMk/>
            <pc:sldMk cId="1706475194" sldId="282"/>
            <ac:picMk id="13" creationId="{4CAE3DE9-57DB-42D5-A37E-3CA1B33642D9}"/>
          </ac:picMkLst>
        </pc:picChg>
        <pc:picChg chg="add del mod">
          <ac:chgData name="Nethravathi S" userId="b30c3150b1c7e5fb" providerId="LiveId" clId="{C493FEF2-00E0-443D-8AF4-8FE10DF88002}" dt="2021-12-10T10:52:22.746" v="2240" actId="478"/>
          <ac:picMkLst>
            <pc:docMk/>
            <pc:sldMk cId="1706475194" sldId="282"/>
            <ac:picMk id="14" creationId="{BC7E2048-48FA-446F-89D8-55E3F44DD9AA}"/>
          </ac:picMkLst>
        </pc:picChg>
        <pc:picChg chg="add del mod">
          <ac:chgData name="Nethravathi S" userId="b30c3150b1c7e5fb" providerId="LiveId" clId="{C493FEF2-00E0-443D-8AF4-8FE10DF88002}" dt="2021-12-10T10:54:45.826" v="2264" actId="478"/>
          <ac:picMkLst>
            <pc:docMk/>
            <pc:sldMk cId="1706475194" sldId="282"/>
            <ac:picMk id="15" creationId="{2DC22CAC-2994-4579-9BB9-0FA666C22F80}"/>
          </ac:picMkLst>
        </pc:picChg>
        <pc:picChg chg="add del mod">
          <ac:chgData name="Nethravathi S" userId="b30c3150b1c7e5fb" providerId="LiveId" clId="{C493FEF2-00E0-443D-8AF4-8FE10DF88002}" dt="2021-12-10T10:54:47.309" v="2265" actId="478"/>
          <ac:picMkLst>
            <pc:docMk/>
            <pc:sldMk cId="1706475194" sldId="282"/>
            <ac:picMk id="16" creationId="{759FA4C6-5704-4B69-AD28-393A08E3D684}"/>
          </ac:picMkLst>
        </pc:picChg>
        <pc:picChg chg="add mod">
          <ac:chgData name="Nethravathi S" userId="b30c3150b1c7e5fb" providerId="LiveId" clId="{C493FEF2-00E0-443D-8AF4-8FE10DF88002}" dt="2021-12-10T10:56:41.378" v="2290" actId="1076"/>
          <ac:picMkLst>
            <pc:docMk/>
            <pc:sldMk cId="1706475194" sldId="282"/>
            <ac:picMk id="17" creationId="{0D298266-7B00-4FE8-B81E-B4AC5A83C313}"/>
          </ac:picMkLst>
        </pc:picChg>
        <pc:picChg chg="add mod">
          <ac:chgData name="Nethravathi S" userId="b30c3150b1c7e5fb" providerId="LiveId" clId="{C493FEF2-00E0-443D-8AF4-8FE10DF88002}" dt="2021-12-10T10:56:33.097" v="2288" actId="1076"/>
          <ac:picMkLst>
            <pc:docMk/>
            <pc:sldMk cId="1706475194" sldId="282"/>
            <ac:picMk id="18" creationId="{75D75988-E640-417B-9C30-0FBA71F0067C}"/>
          </ac:picMkLst>
        </pc:picChg>
        <pc:picChg chg="add mod">
          <ac:chgData name="Nethravathi S" userId="b30c3150b1c7e5fb" providerId="LiveId" clId="{C493FEF2-00E0-443D-8AF4-8FE10DF88002}" dt="2021-12-10T10:57:00.553" v="2294" actId="14100"/>
          <ac:picMkLst>
            <pc:docMk/>
            <pc:sldMk cId="1706475194" sldId="282"/>
            <ac:picMk id="19" creationId="{560C95C4-2027-4A33-9ADE-DECC5DD8BA18}"/>
          </ac:picMkLst>
        </pc:picChg>
        <pc:picChg chg="add mod">
          <ac:chgData name="Nethravathi S" userId="b30c3150b1c7e5fb" providerId="LiveId" clId="{C493FEF2-00E0-443D-8AF4-8FE10DF88002}" dt="2021-12-10T10:57:44.403" v="2302" actId="14100"/>
          <ac:picMkLst>
            <pc:docMk/>
            <pc:sldMk cId="1706475194" sldId="282"/>
            <ac:picMk id="20" creationId="{60226C87-58E3-4BBD-AA4A-63BF0C470637}"/>
          </ac:picMkLst>
        </pc:picChg>
        <pc:picChg chg="add mod">
          <ac:chgData name="Nethravathi S" userId="b30c3150b1c7e5fb" providerId="LiveId" clId="{C493FEF2-00E0-443D-8AF4-8FE10DF88002}" dt="2021-12-10T10:57:14.602" v="2296" actId="1076"/>
          <ac:picMkLst>
            <pc:docMk/>
            <pc:sldMk cId="1706475194" sldId="282"/>
            <ac:picMk id="21" creationId="{7D83111C-C5F0-4DEE-9D23-0362303409B6}"/>
          </ac:picMkLst>
        </pc:picChg>
        <pc:picChg chg="add mod">
          <ac:chgData name="Nethravathi S" userId="b30c3150b1c7e5fb" providerId="LiveId" clId="{C493FEF2-00E0-443D-8AF4-8FE10DF88002}" dt="2021-12-10T10:57:19.457" v="2297" actId="1076"/>
          <ac:picMkLst>
            <pc:docMk/>
            <pc:sldMk cId="1706475194" sldId="282"/>
            <ac:picMk id="22" creationId="{768F3BA2-FC93-487D-898F-2DC78071D566}"/>
          </ac:picMkLst>
        </pc:picChg>
        <pc:picChg chg="add mod">
          <ac:chgData name="Nethravathi S" userId="b30c3150b1c7e5fb" providerId="LiveId" clId="{C493FEF2-00E0-443D-8AF4-8FE10DF88002}" dt="2021-12-10T10:57:24.786" v="2298" actId="1076"/>
          <ac:picMkLst>
            <pc:docMk/>
            <pc:sldMk cId="1706475194" sldId="282"/>
            <ac:picMk id="23" creationId="{CB7E2F2E-F2E1-459E-B206-D4532CCD01E9}"/>
          </ac:picMkLst>
        </pc:picChg>
        <pc:picChg chg="add mod">
          <ac:chgData name="Nethravathi S" userId="b30c3150b1c7e5fb" providerId="LiveId" clId="{C493FEF2-00E0-443D-8AF4-8FE10DF88002}" dt="2021-12-10T10:57:36.023" v="2301" actId="14100"/>
          <ac:picMkLst>
            <pc:docMk/>
            <pc:sldMk cId="1706475194" sldId="282"/>
            <ac:picMk id="24" creationId="{842B5FD7-C345-4929-8B90-EBB21D426104}"/>
          </ac:picMkLst>
        </pc:picChg>
      </pc:sldChg>
      <pc:sldChg chg="del">
        <pc:chgData name="Nethravathi S" userId="b30c3150b1c7e5fb" providerId="LiveId" clId="{C493FEF2-00E0-443D-8AF4-8FE10DF88002}" dt="2021-12-10T11:02:02.961" v="2334" actId="47"/>
        <pc:sldMkLst>
          <pc:docMk/>
          <pc:sldMk cId="877256439" sldId="283"/>
        </pc:sldMkLst>
      </pc:sldChg>
      <pc:sldChg chg="del">
        <pc:chgData name="Nethravathi S" userId="b30c3150b1c7e5fb" providerId="LiveId" clId="{C493FEF2-00E0-443D-8AF4-8FE10DF88002}" dt="2021-12-10T11:02:04.619" v="2335" actId="47"/>
        <pc:sldMkLst>
          <pc:docMk/>
          <pc:sldMk cId="1414508122" sldId="284"/>
        </pc:sldMkLst>
      </pc:sldChg>
      <pc:sldChg chg="del">
        <pc:chgData name="Nethravathi S" userId="b30c3150b1c7e5fb" providerId="LiveId" clId="{C493FEF2-00E0-443D-8AF4-8FE10DF88002}" dt="2021-12-10T11:02:05.764" v="2336" actId="47"/>
        <pc:sldMkLst>
          <pc:docMk/>
          <pc:sldMk cId="175213972" sldId="285"/>
        </pc:sldMkLst>
      </pc:sldChg>
      <pc:sldChg chg="del">
        <pc:chgData name="Nethravathi S" userId="b30c3150b1c7e5fb" providerId="LiveId" clId="{C493FEF2-00E0-443D-8AF4-8FE10DF88002}" dt="2021-12-10T11:02:07.461" v="2337" actId="47"/>
        <pc:sldMkLst>
          <pc:docMk/>
          <pc:sldMk cId="2039247864" sldId="286"/>
        </pc:sldMkLst>
      </pc:sldChg>
      <pc:sldChg chg="del">
        <pc:chgData name="Nethravathi S" userId="b30c3150b1c7e5fb" providerId="LiveId" clId="{C493FEF2-00E0-443D-8AF4-8FE10DF88002}" dt="2021-12-10T11:02:08.486" v="2338" actId="47"/>
        <pc:sldMkLst>
          <pc:docMk/>
          <pc:sldMk cId="1683654033" sldId="287"/>
        </pc:sldMkLst>
      </pc:sldChg>
      <pc:sldChg chg="addSp delSp modSp mod">
        <pc:chgData name="Nethravathi S" userId="b30c3150b1c7e5fb" providerId="LiveId" clId="{C493FEF2-00E0-443D-8AF4-8FE10DF88002}" dt="2021-12-10T11:31:23.662" v="2753" actId="207"/>
        <pc:sldMkLst>
          <pc:docMk/>
          <pc:sldMk cId="2314486488" sldId="288"/>
        </pc:sldMkLst>
        <pc:spChg chg="mod">
          <ac:chgData name="Nethravathi S" userId="b30c3150b1c7e5fb" providerId="LiveId" clId="{C493FEF2-00E0-443D-8AF4-8FE10DF88002}" dt="2021-12-10T11:28:40.198" v="2721" actId="122"/>
          <ac:spMkLst>
            <pc:docMk/>
            <pc:sldMk cId="2314486488" sldId="288"/>
            <ac:spMk id="2" creationId="{463696C7-F5E6-4E97-8048-1BDD6F7070F5}"/>
          </ac:spMkLst>
        </pc:spChg>
        <pc:spChg chg="add del">
          <ac:chgData name="Nethravathi S" userId="b30c3150b1c7e5fb" providerId="LiveId" clId="{C493FEF2-00E0-443D-8AF4-8FE10DF88002}" dt="2021-12-10T11:30:04.584" v="2740"/>
          <ac:spMkLst>
            <pc:docMk/>
            <pc:sldMk cId="2314486488" sldId="288"/>
            <ac:spMk id="8" creationId="{6E1D998D-3A97-4279-AAD9-F18D44BA4380}"/>
          </ac:spMkLst>
        </pc:spChg>
        <pc:spChg chg="mod">
          <ac:chgData name="Nethravathi S" userId="b30c3150b1c7e5fb" providerId="LiveId" clId="{C493FEF2-00E0-443D-8AF4-8FE10DF88002}" dt="2021-12-10T11:31:23.662" v="2753" actId="207"/>
          <ac:spMkLst>
            <pc:docMk/>
            <pc:sldMk cId="2314486488" sldId="288"/>
            <ac:spMk id="15" creationId="{3659C6B5-0BD4-4C96-9169-E3568C0AD8FD}"/>
          </ac:spMkLst>
        </pc:spChg>
        <pc:picChg chg="add del mod">
          <ac:chgData name="Nethravathi S" userId="b30c3150b1c7e5fb" providerId="LiveId" clId="{C493FEF2-00E0-443D-8AF4-8FE10DF88002}" dt="2021-12-10T11:28:45.179" v="2723" actId="478"/>
          <ac:picMkLst>
            <pc:docMk/>
            <pc:sldMk cId="2314486488" sldId="288"/>
            <ac:picMk id="4" creationId="{CEA23840-832B-4DBD-BBD3-2D2CD7BCBC48}"/>
          </ac:picMkLst>
        </pc:picChg>
        <pc:picChg chg="add del mod">
          <ac:chgData name="Nethravathi S" userId="b30c3150b1c7e5fb" providerId="LiveId" clId="{C493FEF2-00E0-443D-8AF4-8FE10DF88002}" dt="2021-12-10T11:25:08.550" v="2704" actId="478"/>
          <ac:picMkLst>
            <pc:docMk/>
            <pc:sldMk cId="2314486488" sldId="288"/>
            <ac:picMk id="6" creationId="{91C5DC48-11D7-497A-B6F8-EEFF13692828}"/>
          </ac:picMkLst>
        </pc:picChg>
        <pc:picChg chg="add mod">
          <ac:chgData name="Nethravathi S" userId="b30c3150b1c7e5fb" providerId="LiveId" clId="{C493FEF2-00E0-443D-8AF4-8FE10DF88002}" dt="2021-12-10T11:30:15.139" v="2743" actId="1076"/>
          <ac:picMkLst>
            <pc:docMk/>
            <pc:sldMk cId="2314486488" sldId="288"/>
            <ac:picMk id="7" creationId="{12513AF9-8F36-464E-A8D1-531414C2236B}"/>
          </ac:picMkLst>
        </pc:picChg>
        <pc:picChg chg="add del mod">
          <ac:chgData name="Nethravathi S" userId="b30c3150b1c7e5fb" providerId="LiveId" clId="{C493FEF2-00E0-443D-8AF4-8FE10DF88002}" dt="2021-12-10T11:28:01.219" v="2711" actId="478"/>
          <ac:picMkLst>
            <pc:docMk/>
            <pc:sldMk cId="2314486488" sldId="288"/>
            <ac:picMk id="9" creationId="{1D88B2F4-E439-4E15-BEC8-E66DF2043544}"/>
          </ac:picMkLst>
        </pc:picChg>
        <pc:picChg chg="add del mod">
          <ac:chgData name="Nethravathi S" userId="b30c3150b1c7e5fb" providerId="LiveId" clId="{C493FEF2-00E0-443D-8AF4-8FE10DF88002}" dt="2021-12-10T11:29:46.842" v="2736" actId="478"/>
          <ac:picMkLst>
            <pc:docMk/>
            <pc:sldMk cId="2314486488" sldId="288"/>
            <ac:picMk id="10" creationId="{A04B250B-52F5-48AC-AE12-B2112DD0E720}"/>
          </ac:picMkLst>
        </pc:picChg>
        <pc:picChg chg="add del mod">
          <ac:chgData name="Nethravathi S" userId="b30c3150b1c7e5fb" providerId="LiveId" clId="{C493FEF2-00E0-443D-8AF4-8FE10DF88002}" dt="2021-12-10T11:29:48.139" v="2737" actId="478"/>
          <ac:picMkLst>
            <pc:docMk/>
            <pc:sldMk cId="2314486488" sldId="288"/>
            <ac:picMk id="11" creationId="{B97D174C-1215-442B-AB95-588C28573271}"/>
          </ac:picMkLst>
        </pc:picChg>
        <pc:picChg chg="del mod">
          <ac:chgData name="Nethravathi S" userId="b30c3150b1c7e5fb" providerId="LiveId" clId="{C493FEF2-00E0-443D-8AF4-8FE10DF88002}" dt="2021-12-10T11:24:52.991" v="2702" actId="478"/>
          <ac:picMkLst>
            <pc:docMk/>
            <pc:sldMk cId="2314486488" sldId="288"/>
            <ac:picMk id="13" creationId="{B3B96451-65BA-46A8-98C8-3BB44C525CE2}"/>
          </ac:picMkLst>
        </pc:picChg>
        <pc:picChg chg="del">
          <ac:chgData name="Nethravathi S" userId="b30c3150b1c7e5fb" providerId="LiveId" clId="{C493FEF2-00E0-443D-8AF4-8FE10DF88002}" dt="2021-12-10T11:28:54.479" v="2726" actId="478"/>
          <ac:picMkLst>
            <pc:docMk/>
            <pc:sldMk cId="2314486488" sldId="288"/>
            <ac:picMk id="2050" creationId="{105DAD43-E620-4C88-B248-00FFA1687967}"/>
          </ac:picMkLst>
        </pc:picChg>
        <pc:picChg chg="add del mod">
          <ac:chgData name="Nethravathi S" userId="b30c3150b1c7e5fb" providerId="LiveId" clId="{C493FEF2-00E0-443D-8AF4-8FE10DF88002}" dt="2021-12-10T11:30:16.248" v="2744"/>
          <ac:picMkLst>
            <pc:docMk/>
            <pc:sldMk cId="2314486488" sldId="288"/>
            <ac:picMk id="7171" creationId="{80A17AFB-DC25-4C03-B084-983E187F1E50}"/>
          </ac:picMkLst>
        </pc:picChg>
        <pc:picChg chg="add mod">
          <ac:chgData name="Nethravathi S" userId="b30c3150b1c7e5fb" providerId="LiveId" clId="{C493FEF2-00E0-443D-8AF4-8FE10DF88002}" dt="2021-12-10T11:30:29.641" v="2746" actId="1076"/>
          <ac:picMkLst>
            <pc:docMk/>
            <pc:sldMk cId="2314486488" sldId="288"/>
            <ac:picMk id="7173" creationId="{ACC10AC3-A1CF-4CC8-9C0F-D7FC74FA3DEA}"/>
          </ac:picMkLst>
        </pc:picChg>
      </pc:sldChg>
      <pc:sldChg chg="addSp delSp modSp mod">
        <pc:chgData name="Nethravathi S" userId="b30c3150b1c7e5fb" providerId="LiveId" clId="{C493FEF2-00E0-443D-8AF4-8FE10DF88002}" dt="2021-12-10T11:32:47" v="2768" actId="20577"/>
        <pc:sldMkLst>
          <pc:docMk/>
          <pc:sldMk cId="2486881893" sldId="289"/>
        </pc:sldMkLst>
        <pc:spChg chg="mod">
          <ac:chgData name="Nethravathi S" userId="b30c3150b1c7e5fb" providerId="LiveId" clId="{C493FEF2-00E0-443D-8AF4-8FE10DF88002}" dt="2021-12-10T11:31:39.718" v="2754" actId="207"/>
          <ac:spMkLst>
            <pc:docMk/>
            <pc:sldMk cId="2486881893" sldId="289"/>
            <ac:spMk id="2" creationId="{B70C642F-5BB8-4FD5-AC71-CFB758BA0FDB}"/>
          </ac:spMkLst>
        </pc:spChg>
        <pc:spChg chg="mod">
          <ac:chgData name="Nethravathi S" userId="b30c3150b1c7e5fb" providerId="LiveId" clId="{C493FEF2-00E0-443D-8AF4-8FE10DF88002}" dt="2021-12-10T11:32:47" v="2768" actId="20577"/>
          <ac:spMkLst>
            <pc:docMk/>
            <pc:sldMk cId="2486881893" sldId="289"/>
            <ac:spMk id="10" creationId="{67D1D805-457B-4A53-9EF5-6B7872CCF029}"/>
          </ac:spMkLst>
        </pc:spChg>
        <pc:picChg chg="del">
          <ac:chgData name="Nethravathi S" userId="b30c3150b1c7e5fb" providerId="LiveId" clId="{C493FEF2-00E0-443D-8AF4-8FE10DF88002}" dt="2021-12-10T11:31:53.101" v="2755" actId="478"/>
          <ac:picMkLst>
            <pc:docMk/>
            <pc:sldMk cId="2486881893" sldId="289"/>
            <ac:picMk id="4" creationId="{A5C5CB2F-72DB-4DAB-9C82-B5DE048CD4D9}"/>
          </ac:picMkLst>
        </pc:picChg>
        <pc:picChg chg="del">
          <ac:chgData name="Nethravathi S" userId="b30c3150b1c7e5fb" providerId="LiveId" clId="{C493FEF2-00E0-443D-8AF4-8FE10DF88002}" dt="2021-12-10T11:32:06.713" v="2758" actId="478"/>
          <ac:picMkLst>
            <pc:docMk/>
            <pc:sldMk cId="2486881893" sldId="289"/>
            <ac:picMk id="3074" creationId="{7B6918AF-15DB-4DA7-BAA3-2B36A71A7F60}"/>
          </ac:picMkLst>
        </pc:picChg>
        <pc:picChg chg="add mod">
          <ac:chgData name="Nethravathi S" userId="b30c3150b1c7e5fb" providerId="LiveId" clId="{C493FEF2-00E0-443D-8AF4-8FE10DF88002}" dt="2021-12-10T11:32:19.591" v="2763" actId="14100"/>
          <ac:picMkLst>
            <pc:docMk/>
            <pc:sldMk cId="2486881893" sldId="289"/>
            <ac:picMk id="8194" creationId="{13CEF40D-619F-48DB-BB3E-12D48266B37C}"/>
          </ac:picMkLst>
        </pc:picChg>
        <pc:picChg chg="add mod">
          <ac:chgData name="Nethravathi S" userId="b30c3150b1c7e5fb" providerId="LiveId" clId="{C493FEF2-00E0-443D-8AF4-8FE10DF88002}" dt="2021-12-10T11:32:30.060" v="2766" actId="14100"/>
          <ac:picMkLst>
            <pc:docMk/>
            <pc:sldMk cId="2486881893" sldId="289"/>
            <ac:picMk id="8196" creationId="{C2DDBD78-FB57-4E5A-B9BF-8A9E29D8BFFE}"/>
          </ac:picMkLst>
        </pc:picChg>
      </pc:sldChg>
      <pc:sldChg chg="addSp delSp modSp mod">
        <pc:chgData name="Nethravathi S" userId="b30c3150b1c7e5fb" providerId="LiveId" clId="{C493FEF2-00E0-443D-8AF4-8FE10DF88002}" dt="2021-12-10T11:35:00.299" v="2823" actId="20577"/>
        <pc:sldMkLst>
          <pc:docMk/>
          <pc:sldMk cId="1349717493" sldId="290"/>
        </pc:sldMkLst>
        <pc:spChg chg="mod">
          <ac:chgData name="Nethravathi S" userId="b30c3150b1c7e5fb" providerId="LiveId" clId="{C493FEF2-00E0-443D-8AF4-8FE10DF88002}" dt="2021-12-10T11:33:01.275" v="2769" actId="207"/>
          <ac:spMkLst>
            <pc:docMk/>
            <pc:sldMk cId="1349717493" sldId="290"/>
            <ac:spMk id="2" creationId="{BE843D91-BDF6-4929-9F3E-19F94785A169}"/>
          </ac:spMkLst>
        </pc:spChg>
        <pc:spChg chg="mod">
          <ac:chgData name="Nethravathi S" userId="b30c3150b1c7e5fb" providerId="LiveId" clId="{C493FEF2-00E0-443D-8AF4-8FE10DF88002}" dt="2021-12-10T11:35:00.299" v="2823" actId="20577"/>
          <ac:spMkLst>
            <pc:docMk/>
            <pc:sldMk cId="1349717493" sldId="290"/>
            <ac:spMk id="6" creationId="{335AF64E-3883-400A-89DB-17929A801B52}"/>
          </ac:spMkLst>
        </pc:spChg>
        <pc:picChg chg="del">
          <ac:chgData name="Nethravathi S" userId="b30c3150b1c7e5fb" providerId="LiveId" clId="{C493FEF2-00E0-443D-8AF4-8FE10DF88002}" dt="2021-12-10T11:33:02.674" v="2770" actId="478"/>
          <ac:picMkLst>
            <pc:docMk/>
            <pc:sldMk cId="1349717493" sldId="290"/>
            <ac:picMk id="4" creationId="{B793EC60-F6F1-45B2-87C8-E5127FDEE628}"/>
          </ac:picMkLst>
        </pc:picChg>
        <pc:picChg chg="add mod">
          <ac:chgData name="Nethravathi S" userId="b30c3150b1c7e5fb" providerId="LiveId" clId="{C493FEF2-00E0-443D-8AF4-8FE10DF88002}" dt="2021-12-10T11:33:39.510" v="2775" actId="14100"/>
          <ac:picMkLst>
            <pc:docMk/>
            <pc:sldMk cId="1349717493" sldId="290"/>
            <ac:picMk id="5" creationId="{6DDEFB94-D19C-4C79-B2FD-D830EA04184B}"/>
          </ac:picMkLst>
        </pc:picChg>
        <pc:picChg chg="add mod">
          <ac:chgData name="Nethravathi S" userId="b30c3150b1c7e5fb" providerId="LiveId" clId="{C493FEF2-00E0-443D-8AF4-8FE10DF88002}" dt="2021-12-10T11:33:34.944" v="2774" actId="1076"/>
          <ac:picMkLst>
            <pc:docMk/>
            <pc:sldMk cId="1349717493" sldId="290"/>
            <ac:picMk id="7" creationId="{0D7B597D-10B4-42FE-90AB-AEC295CE9C35}"/>
          </ac:picMkLst>
        </pc:picChg>
      </pc:sldChg>
      <pc:sldChg chg="addSp delSp modSp mod">
        <pc:chgData name="Nethravathi S" userId="b30c3150b1c7e5fb" providerId="LiveId" clId="{C493FEF2-00E0-443D-8AF4-8FE10DF88002}" dt="2021-12-10T11:24:42.338" v="2699" actId="1076"/>
        <pc:sldMkLst>
          <pc:docMk/>
          <pc:sldMk cId="483632209" sldId="291"/>
        </pc:sldMkLst>
        <pc:spChg chg="mod">
          <ac:chgData name="Nethravathi S" userId="b30c3150b1c7e5fb" providerId="LiveId" clId="{C493FEF2-00E0-443D-8AF4-8FE10DF88002}" dt="2021-12-10T11:23:16.812" v="2686" actId="122"/>
          <ac:spMkLst>
            <pc:docMk/>
            <pc:sldMk cId="483632209" sldId="291"/>
            <ac:spMk id="2" creationId="{6F28503F-47D7-4C3D-90B3-9B05A048A531}"/>
          </ac:spMkLst>
        </pc:spChg>
        <pc:spChg chg="del mod">
          <ac:chgData name="Nethravathi S" userId="b30c3150b1c7e5fb" providerId="LiveId" clId="{C493FEF2-00E0-443D-8AF4-8FE10DF88002}" dt="2021-12-10T11:21:11.559" v="2671" actId="478"/>
          <ac:spMkLst>
            <pc:docMk/>
            <pc:sldMk cId="483632209" sldId="291"/>
            <ac:spMk id="5" creationId="{B73797E5-B205-43D7-88E6-FEC43CF0D445}"/>
          </ac:spMkLst>
        </pc:spChg>
        <pc:spChg chg="mod">
          <ac:chgData name="Nethravathi S" userId="b30c3150b1c7e5fb" providerId="LiveId" clId="{C493FEF2-00E0-443D-8AF4-8FE10DF88002}" dt="2021-12-10T11:24:42.338" v="2699" actId="1076"/>
          <ac:spMkLst>
            <pc:docMk/>
            <pc:sldMk cId="483632209" sldId="291"/>
            <ac:spMk id="7" creationId="{ECF59008-D89B-45DA-82A6-35E0515D9D12}"/>
          </ac:spMkLst>
        </pc:spChg>
        <pc:picChg chg="add mod modCrop">
          <ac:chgData name="Nethravathi S" userId="b30c3150b1c7e5fb" providerId="LiveId" clId="{C493FEF2-00E0-443D-8AF4-8FE10DF88002}" dt="2021-12-10T11:23:49.126" v="2695" actId="1076"/>
          <ac:picMkLst>
            <pc:docMk/>
            <pc:sldMk cId="483632209" sldId="291"/>
            <ac:picMk id="4" creationId="{AD589B7A-8CD7-4136-A648-3C3E5898F75F}"/>
          </ac:picMkLst>
        </pc:picChg>
        <pc:picChg chg="add mod">
          <ac:chgData name="Nethravathi S" userId="b30c3150b1c7e5fb" providerId="LiveId" clId="{C493FEF2-00E0-443D-8AF4-8FE10DF88002}" dt="2021-12-10T11:23:27.512" v="2688" actId="14100"/>
          <ac:picMkLst>
            <pc:docMk/>
            <pc:sldMk cId="483632209" sldId="291"/>
            <ac:picMk id="6" creationId="{02ABA0C6-40EB-461C-AA14-73648C7239AC}"/>
          </ac:picMkLst>
        </pc:picChg>
        <pc:picChg chg="add mod">
          <ac:chgData name="Nethravathi S" userId="b30c3150b1c7e5fb" providerId="LiveId" clId="{C493FEF2-00E0-443D-8AF4-8FE10DF88002}" dt="2021-12-10T11:23:40.171" v="2692" actId="14100"/>
          <ac:picMkLst>
            <pc:docMk/>
            <pc:sldMk cId="483632209" sldId="291"/>
            <ac:picMk id="8" creationId="{165031CF-97F4-4D8D-97E0-64F112ECEE0F}"/>
          </ac:picMkLst>
        </pc:picChg>
        <pc:picChg chg="del">
          <ac:chgData name="Nethravathi S" userId="b30c3150b1c7e5fb" providerId="LiveId" clId="{C493FEF2-00E0-443D-8AF4-8FE10DF88002}" dt="2021-12-10T11:21:13.899" v="2672" actId="478"/>
          <ac:picMkLst>
            <pc:docMk/>
            <pc:sldMk cId="483632209" sldId="291"/>
            <ac:picMk id="9" creationId="{B9E4E7BB-4C5F-4485-ACD5-1671B33CA011}"/>
          </ac:picMkLst>
        </pc:picChg>
        <pc:picChg chg="add del mod">
          <ac:chgData name="Nethravathi S" userId="b30c3150b1c7e5fb" providerId="LiveId" clId="{C493FEF2-00E0-443D-8AF4-8FE10DF88002}" dt="2021-12-10T11:21:59.574" v="2682" actId="478"/>
          <ac:picMkLst>
            <pc:docMk/>
            <pc:sldMk cId="483632209" sldId="291"/>
            <ac:picMk id="10" creationId="{47C9020E-9A02-4948-A458-9D474FA1EEB3}"/>
          </ac:picMkLst>
        </pc:picChg>
      </pc:sldChg>
      <pc:sldChg chg="addSp delSp modSp mod">
        <pc:chgData name="Nethravathi S" userId="b30c3150b1c7e5fb" providerId="LiveId" clId="{C493FEF2-00E0-443D-8AF4-8FE10DF88002}" dt="2021-12-10T11:57:02.521" v="3237" actId="20577"/>
        <pc:sldMkLst>
          <pc:docMk/>
          <pc:sldMk cId="939963277" sldId="292"/>
        </pc:sldMkLst>
        <pc:spChg chg="add del mod">
          <ac:chgData name="Nethravathi S" userId="b30c3150b1c7e5fb" providerId="LiveId" clId="{C493FEF2-00E0-443D-8AF4-8FE10DF88002}" dt="2021-12-10T11:57:02.521" v="3237" actId="20577"/>
          <ac:spMkLst>
            <pc:docMk/>
            <pc:sldMk cId="939963277" sldId="292"/>
            <ac:spMk id="5" creationId="{91AC236D-8115-48B2-96C1-1E10C662DF27}"/>
          </ac:spMkLst>
        </pc:spChg>
      </pc:sldChg>
      <pc:sldChg chg="modSp mod">
        <pc:chgData name="Nethravathi S" userId="b30c3150b1c7e5fb" providerId="LiveId" clId="{C493FEF2-00E0-443D-8AF4-8FE10DF88002}" dt="2021-12-10T11:57:26.010" v="3238" actId="207"/>
        <pc:sldMkLst>
          <pc:docMk/>
          <pc:sldMk cId="1623556543" sldId="293"/>
        </pc:sldMkLst>
        <pc:spChg chg="mod">
          <ac:chgData name="Nethravathi S" userId="b30c3150b1c7e5fb" providerId="LiveId" clId="{C493FEF2-00E0-443D-8AF4-8FE10DF88002}" dt="2021-12-10T11:57:26.010" v="3238" actId="207"/>
          <ac:spMkLst>
            <pc:docMk/>
            <pc:sldMk cId="1623556543" sldId="293"/>
            <ac:spMk id="2" creationId="{50CC969A-EDE4-4A48-A221-6C0D2CE550F0}"/>
          </ac:spMkLst>
        </pc:spChg>
      </pc:sldChg>
      <pc:sldChg chg="addSp delSp modSp new mod">
        <pc:chgData name="Nethravathi S" userId="b30c3150b1c7e5fb" providerId="LiveId" clId="{C493FEF2-00E0-443D-8AF4-8FE10DF88002}" dt="2021-12-10T11:17:51.320" v="2627" actId="1076"/>
        <pc:sldMkLst>
          <pc:docMk/>
          <pc:sldMk cId="2549798162" sldId="294"/>
        </pc:sldMkLst>
        <pc:spChg chg="add mod">
          <ac:chgData name="Nethravathi S" userId="b30c3150b1c7e5fb" providerId="LiveId" clId="{C493FEF2-00E0-443D-8AF4-8FE10DF88002}" dt="2021-12-10T11:16:06.861" v="2609" actId="123"/>
          <ac:spMkLst>
            <pc:docMk/>
            <pc:sldMk cId="2549798162" sldId="294"/>
            <ac:spMk id="19" creationId="{E95CADA2-93EF-4ACB-A37D-6BA9B302165A}"/>
          </ac:spMkLst>
        </pc:spChg>
        <pc:picChg chg="add del mod">
          <ac:chgData name="Nethravathi S" userId="b30c3150b1c7e5fb" providerId="LiveId" clId="{C493FEF2-00E0-443D-8AF4-8FE10DF88002}" dt="2021-12-10T11:03:55.621" v="2339" actId="478"/>
          <ac:picMkLst>
            <pc:docMk/>
            <pc:sldMk cId="2549798162" sldId="294"/>
            <ac:picMk id="2" creationId="{F9A7DAA2-4AB6-4A26-86BF-05F1D90C1C50}"/>
          </ac:picMkLst>
        </pc:picChg>
        <pc:picChg chg="add del mod modCrop">
          <ac:chgData name="Nethravathi S" userId="b30c3150b1c7e5fb" providerId="LiveId" clId="{C493FEF2-00E0-443D-8AF4-8FE10DF88002}" dt="2021-12-10T11:03:57.002" v="2340" actId="478"/>
          <ac:picMkLst>
            <pc:docMk/>
            <pc:sldMk cId="2549798162" sldId="294"/>
            <ac:picMk id="3" creationId="{FB75BFCE-A1BA-43CB-AA71-539FF705C776}"/>
          </ac:picMkLst>
        </pc:picChg>
        <pc:picChg chg="add del mod">
          <ac:chgData name="Nethravathi S" userId="b30c3150b1c7e5fb" providerId="LiveId" clId="{C493FEF2-00E0-443D-8AF4-8FE10DF88002}" dt="2021-12-10T11:00:36.019" v="2326" actId="478"/>
          <ac:picMkLst>
            <pc:docMk/>
            <pc:sldMk cId="2549798162" sldId="294"/>
            <ac:picMk id="4" creationId="{8FBA87AA-33C1-4292-9CDD-E4625B412265}"/>
          </ac:picMkLst>
        </pc:picChg>
        <pc:picChg chg="add del mod">
          <ac:chgData name="Nethravathi S" userId="b30c3150b1c7e5fb" providerId="LiveId" clId="{C493FEF2-00E0-443D-8AF4-8FE10DF88002}" dt="2021-12-10T11:03:58.244" v="2341" actId="478"/>
          <ac:picMkLst>
            <pc:docMk/>
            <pc:sldMk cId="2549798162" sldId="294"/>
            <ac:picMk id="6" creationId="{9F2392B8-9532-428C-8E5D-A0F000AD972B}"/>
          </ac:picMkLst>
        </pc:picChg>
        <pc:picChg chg="add del mod">
          <ac:chgData name="Nethravathi S" userId="b30c3150b1c7e5fb" providerId="LiveId" clId="{C493FEF2-00E0-443D-8AF4-8FE10DF88002}" dt="2021-12-10T11:06:16.406" v="2360" actId="478"/>
          <ac:picMkLst>
            <pc:docMk/>
            <pc:sldMk cId="2549798162" sldId="294"/>
            <ac:picMk id="8" creationId="{FB3FE385-A4AE-4642-9760-6BF757EA0C37}"/>
          </ac:picMkLst>
        </pc:picChg>
        <pc:picChg chg="add del mod modCrop">
          <ac:chgData name="Nethravathi S" userId="b30c3150b1c7e5fb" providerId="LiveId" clId="{C493FEF2-00E0-443D-8AF4-8FE10DF88002}" dt="2021-12-10T11:09:13.241" v="2391" actId="478"/>
          <ac:picMkLst>
            <pc:docMk/>
            <pc:sldMk cId="2549798162" sldId="294"/>
            <ac:picMk id="10" creationId="{15AC70C8-9906-43A0-88CB-3A40D54180C2}"/>
          </ac:picMkLst>
        </pc:picChg>
        <pc:picChg chg="add del mod">
          <ac:chgData name="Nethravathi S" userId="b30c3150b1c7e5fb" providerId="LiveId" clId="{C493FEF2-00E0-443D-8AF4-8FE10DF88002}" dt="2021-12-10T11:09:05.645" v="2387" actId="478"/>
          <ac:picMkLst>
            <pc:docMk/>
            <pc:sldMk cId="2549798162" sldId="294"/>
            <ac:picMk id="12" creationId="{B18C874F-AFD9-46FA-A8B5-D545EC9EF3EC}"/>
          </ac:picMkLst>
        </pc:picChg>
        <pc:picChg chg="add del mod modCrop">
          <ac:chgData name="Nethravathi S" userId="b30c3150b1c7e5fb" providerId="LiveId" clId="{C493FEF2-00E0-443D-8AF4-8FE10DF88002}" dt="2021-12-10T11:09:49.638" v="2392" actId="478"/>
          <ac:picMkLst>
            <pc:docMk/>
            <pc:sldMk cId="2549798162" sldId="294"/>
            <ac:picMk id="14" creationId="{93BE0BB0-2313-4EA6-B837-41278FB5B3BD}"/>
          </ac:picMkLst>
        </pc:picChg>
        <pc:picChg chg="add del mod">
          <ac:chgData name="Nethravathi S" userId="b30c3150b1c7e5fb" providerId="LiveId" clId="{C493FEF2-00E0-443D-8AF4-8FE10DF88002}" dt="2021-12-10T11:15:39.291" v="2605" actId="478"/>
          <ac:picMkLst>
            <pc:docMk/>
            <pc:sldMk cId="2549798162" sldId="294"/>
            <ac:picMk id="15" creationId="{ADC6E521-22AB-4C79-A358-41357ED070C6}"/>
          </ac:picMkLst>
        </pc:picChg>
        <pc:picChg chg="add mod">
          <ac:chgData name="Nethravathi S" userId="b30c3150b1c7e5fb" providerId="LiveId" clId="{C493FEF2-00E0-443D-8AF4-8FE10DF88002}" dt="2021-12-10T11:16:55.854" v="2622" actId="14100"/>
          <ac:picMkLst>
            <pc:docMk/>
            <pc:sldMk cId="2549798162" sldId="294"/>
            <ac:picMk id="16" creationId="{FD322185-5882-47C9-B8A9-CF950E1DB7CD}"/>
          </ac:picMkLst>
        </pc:picChg>
        <pc:picChg chg="add mod modCrop">
          <ac:chgData name="Nethravathi S" userId="b30c3150b1c7e5fb" providerId="LiveId" clId="{C493FEF2-00E0-443D-8AF4-8FE10DF88002}" dt="2021-12-10T11:17:03.720" v="2625" actId="1076"/>
          <ac:picMkLst>
            <pc:docMk/>
            <pc:sldMk cId="2549798162" sldId="294"/>
            <ac:picMk id="17" creationId="{99A723D4-62AA-4D30-8537-692055DA4A30}"/>
          </ac:picMkLst>
        </pc:picChg>
        <pc:picChg chg="add del mod">
          <ac:chgData name="Nethravathi S" userId="b30c3150b1c7e5fb" providerId="LiveId" clId="{C493FEF2-00E0-443D-8AF4-8FE10DF88002}" dt="2021-12-10T11:13:32.773" v="2413"/>
          <ac:picMkLst>
            <pc:docMk/>
            <pc:sldMk cId="2549798162" sldId="294"/>
            <ac:picMk id="18" creationId="{91DA8178-CCAD-4CF2-9793-94E6269F2FFA}"/>
          </ac:picMkLst>
        </pc:picChg>
        <pc:picChg chg="add del mod">
          <ac:chgData name="Nethravathi S" userId="b30c3150b1c7e5fb" providerId="LiveId" clId="{C493FEF2-00E0-443D-8AF4-8FE10DF88002}" dt="2021-12-10T11:16:12.818" v="2611"/>
          <ac:picMkLst>
            <pc:docMk/>
            <pc:sldMk cId="2549798162" sldId="294"/>
            <ac:picMk id="20" creationId="{71468D41-6732-4779-80F7-7B4006E49BA7}"/>
          </ac:picMkLst>
        </pc:picChg>
        <pc:picChg chg="add mod">
          <ac:chgData name="Nethravathi S" userId="b30c3150b1c7e5fb" providerId="LiveId" clId="{C493FEF2-00E0-443D-8AF4-8FE10DF88002}" dt="2021-12-10T11:17:51.320" v="2627" actId="1076"/>
          <ac:picMkLst>
            <pc:docMk/>
            <pc:sldMk cId="2549798162" sldId="294"/>
            <ac:picMk id="21" creationId="{26C9740A-3EF0-4016-8F36-CB2920D08DAD}"/>
          </ac:picMkLst>
        </pc:picChg>
      </pc:sldChg>
      <pc:sldChg chg="addSp modSp new mod">
        <pc:chgData name="Nethravathi S" userId="b30c3150b1c7e5fb" providerId="LiveId" clId="{C493FEF2-00E0-443D-8AF4-8FE10DF88002}" dt="2021-12-10T11:20:51.386" v="2668" actId="207"/>
        <pc:sldMkLst>
          <pc:docMk/>
          <pc:sldMk cId="2114372118" sldId="295"/>
        </pc:sldMkLst>
        <pc:spChg chg="add mod">
          <ac:chgData name="Nethravathi S" userId="b30c3150b1c7e5fb" providerId="LiveId" clId="{C493FEF2-00E0-443D-8AF4-8FE10DF88002}" dt="2021-12-10T11:20:18.259" v="2667"/>
          <ac:spMkLst>
            <pc:docMk/>
            <pc:sldMk cId="2114372118" sldId="295"/>
            <ac:spMk id="4" creationId="{7E433D23-13C0-476B-989B-898D0B9C6802}"/>
          </ac:spMkLst>
        </pc:spChg>
        <pc:spChg chg="add mod">
          <ac:chgData name="Nethravathi S" userId="b30c3150b1c7e5fb" providerId="LiveId" clId="{C493FEF2-00E0-443D-8AF4-8FE10DF88002}" dt="2021-12-10T11:20:51.386" v="2668" actId="207"/>
          <ac:spMkLst>
            <pc:docMk/>
            <pc:sldMk cId="2114372118" sldId="295"/>
            <ac:spMk id="6" creationId="{1178F4AD-D44D-40BD-9DBA-3B37664ED337}"/>
          </ac:spMkLst>
        </pc:spChg>
        <pc:picChg chg="add mod">
          <ac:chgData name="Nethravathi S" userId="b30c3150b1c7e5fb" providerId="LiveId" clId="{C493FEF2-00E0-443D-8AF4-8FE10DF88002}" dt="2021-12-10T11:18:57.500" v="2652" actId="1076"/>
          <ac:picMkLst>
            <pc:docMk/>
            <pc:sldMk cId="2114372118" sldId="295"/>
            <ac:picMk id="3" creationId="{6B375EE1-C435-4B96-B9E7-F180FDEFE2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pPr/>
              <a:t>10-04-2022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pPr/>
              <a:t>‹#›</a:t>
            </a:fld>
            <a:endParaRPr lang="en-IN"/>
          </a:p>
        </p:txBody>
      </p:sp>
    </p:spTree>
    <p:extLst>
      <p:ext uri="{BB962C8B-B14F-4D97-AF65-F5344CB8AC3E}">
        <p14:creationId xmlns:p14="http://schemas.microsoft.com/office/powerpoint/2010/main" xmlns=""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pPr/>
              <a:t>11</a:t>
            </a:fld>
            <a:endParaRPr lang="en-IN"/>
          </a:p>
        </p:txBody>
      </p:sp>
    </p:spTree>
    <p:extLst>
      <p:ext uri="{BB962C8B-B14F-4D97-AF65-F5344CB8AC3E}">
        <p14:creationId xmlns:p14="http://schemas.microsoft.com/office/powerpoint/2010/main" xmlns="" val="2107012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3B8124-6683-41B0-AAF9-862FE4D03957}" type="datetimeFigureOut">
              <a:rPr lang="en-IN" smtClean="0"/>
              <a:pPr/>
              <a:t>10-04-2022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2C6506-E204-4C7A-96CD-D9E64D3360B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3B8124-6683-41B0-AAF9-862FE4D03957}" type="datetimeFigureOut">
              <a:rPr lang="en-IN" smtClean="0"/>
              <a:pPr/>
              <a:t>10-04-2022</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3B8124-6683-41B0-AAF9-862FE4D03957}" type="datetimeFigureOut">
              <a:rPr lang="en-IN" smtClean="0"/>
              <a:pPr/>
              <a:t>10-04-2022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3B8124-6683-41B0-AAF9-862FE4D03957}" type="datetimeFigureOut">
              <a:rPr lang="en-IN" smtClean="0"/>
              <a:pPr/>
              <a:t>10-04-2022</a:t>
            </a:fld>
            <a:endParaRPr lang="en-IN"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2C6506-E204-4C7A-96CD-D9E64D3360BB}" type="slidenum">
              <a:rPr lang="en-IN" smtClean="0"/>
              <a:pPr/>
              <a:t>‹#›</a:t>
            </a:fld>
            <a:endParaRPr lang="en-IN"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3B8124-6683-41B0-AAF9-862FE4D03957}" type="datetimeFigureOut">
              <a:rPr lang="en-IN" smtClean="0"/>
              <a:pPr/>
              <a:t>10-04-2022</a:t>
            </a:fld>
            <a:endParaRPr lang="en-IN"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F2C6506-E204-4C7A-96CD-D9E64D3360B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D68A999-4618-489E-AA36-C98A82F02328}"/>
              </a:ext>
            </a:extLst>
          </p:cNvPr>
          <p:cNvSpPr txBox="1"/>
          <p:nvPr/>
        </p:nvSpPr>
        <p:spPr>
          <a:xfrm>
            <a:off x="559836" y="65315"/>
            <a:ext cx="11168743" cy="13514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4000" b="1" spc="50" dirty="0">
                <a:ln w="0"/>
                <a:solidFill>
                  <a:schemeClr val="bg2">
                    <a:lumMod val="50000"/>
                  </a:schemeClr>
                </a:solidFill>
                <a:latin typeface="Bookman Old Style" panose="02050604050505020204" pitchFamily="18" charset="0"/>
              </a:rPr>
              <a:t>Presentation on </a:t>
            </a:r>
          </a:p>
          <a:p>
            <a:pPr algn="ctr"/>
            <a:r>
              <a:rPr lang="en-US" sz="4000" b="1" u="sng"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rPr>
              <a:t>Malignant Comments Classification</a:t>
            </a:r>
            <a:endParaRPr lang="en-IN" sz="4000" b="1" u="sng" spc="50" dirty="0">
              <a:ln w="0"/>
              <a:solidFill>
                <a:schemeClr val="bg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xmlns="" id="{25C3F461-4537-432D-9499-912611C87F86}"/>
              </a:ext>
            </a:extLst>
          </p:cNvPr>
          <p:cNvSpPr txBox="1"/>
          <p:nvPr/>
        </p:nvSpPr>
        <p:spPr>
          <a:xfrm>
            <a:off x="4660135" y="6326154"/>
            <a:ext cx="7531865" cy="400110"/>
          </a:xfrm>
          <a:prstGeom prst="rect">
            <a:avLst/>
          </a:prstGeom>
          <a:noFill/>
        </p:spPr>
        <p:txBody>
          <a:bodyPr wrap="square">
            <a:spAutoFit/>
          </a:bodyPr>
          <a:lstStyle/>
          <a:p>
            <a:r>
              <a:rPr lang="en-US" sz="2000" b="1" spc="50" dirty="0" smtClean="0">
                <a:ln w="0"/>
                <a:solidFill>
                  <a:schemeClr val="accent6">
                    <a:lumMod val="50000"/>
                  </a:schemeClr>
                </a:solidFill>
                <a:effectLst>
                  <a:innerShdw blurRad="63500" dist="50800" dir="13500000">
                    <a:srgbClr val="000000">
                      <a:alpha val="50000"/>
                    </a:srgbClr>
                  </a:innerShdw>
                </a:effectLst>
                <a:latin typeface="Arial" pitchFamily="34" charset="0"/>
                <a:cs typeface="Arial" pitchFamily="34" charset="0"/>
              </a:rPr>
              <a:t>                                         </a:t>
            </a:r>
            <a:r>
              <a:rPr lang="en-US" sz="2000" b="1" spc="50" dirty="0" smtClean="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Presented </a:t>
            </a:r>
            <a:r>
              <a:rPr lang="en-US" sz="2000" b="1" spc="50" dirty="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By: </a:t>
            </a:r>
            <a:r>
              <a:rPr lang="en-US" sz="2000" b="1" spc="50" dirty="0" smtClean="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rPr>
              <a:t>Bipakshi Kashyap</a:t>
            </a:r>
            <a:endParaRPr lang="en-IN" sz="2000" b="1" spc="50" dirty="0">
              <a:ln w="0"/>
              <a:solidFill>
                <a:schemeClr val="bg2">
                  <a:lumMod val="50000"/>
                </a:schemeClr>
              </a:solidFill>
              <a:effectLst>
                <a:innerShdw blurRad="63500" dist="50800" dir="13500000">
                  <a:srgbClr val="000000">
                    <a:alpha val="50000"/>
                  </a:srgbClr>
                </a:innerShdw>
              </a:effectLst>
              <a:latin typeface="Arial" pitchFamily="34" charset="0"/>
              <a:cs typeface="Arial" pitchFamily="34" charset="0"/>
            </a:endParaRPr>
          </a:p>
        </p:txBody>
      </p:sp>
      <p:pic>
        <p:nvPicPr>
          <p:cNvPr id="36866" name="Picture 2" descr="Toxic Comment Classification - Natural Language Processing - Jay Speidell"/>
          <p:cNvPicPr>
            <a:picLocks noChangeAspect="1" noChangeArrowheads="1"/>
          </p:cNvPicPr>
          <p:nvPr/>
        </p:nvPicPr>
        <p:blipFill>
          <a:blip r:embed="rId2"/>
          <a:srcRect/>
          <a:stretch>
            <a:fillRect/>
          </a:stretch>
        </p:blipFill>
        <p:spPr bwMode="auto">
          <a:xfrm>
            <a:off x="2127594" y="1519275"/>
            <a:ext cx="7721485" cy="4401248"/>
          </a:xfrm>
          <a:prstGeom prst="rect">
            <a:avLst/>
          </a:prstGeom>
          <a:noFill/>
        </p:spPr>
      </p:pic>
    </p:spTree>
    <p:extLst>
      <p:ext uri="{BB962C8B-B14F-4D97-AF65-F5344CB8AC3E}">
        <p14:creationId xmlns:p14="http://schemas.microsoft.com/office/powerpoint/2010/main" xmlns="" val="210766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985F55-E716-413D-8A24-783AB4C92437}"/>
              </a:ext>
            </a:extLst>
          </p:cNvPr>
          <p:cNvSpPr txBox="1"/>
          <p:nvPr/>
        </p:nvSpPr>
        <p:spPr>
          <a:xfrm>
            <a:off x="457199" y="167951"/>
            <a:ext cx="1135535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3200" u="sng" dirty="0">
                <a:solidFill>
                  <a:schemeClr val="bg2">
                    <a:lumMod val="50000"/>
                  </a:schemeClr>
                </a:solidFill>
                <a:latin typeface="Bookman Old Style" panose="02050604050505020204" pitchFamily="18" charset="0"/>
              </a:rPr>
              <a:t>Correlation between features and labels</a:t>
            </a:r>
            <a:endParaRPr lang="en-IN" sz="3600" u="sng" dirty="0">
              <a:solidFill>
                <a:schemeClr val="bg2">
                  <a:lumMod val="50000"/>
                </a:schemeClr>
              </a:solidFill>
              <a:latin typeface="Bookman Old Style" panose="02050604050505020204" pitchFamily="18" charset="0"/>
            </a:endParaRPr>
          </a:p>
        </p:txBody>
      </p:sp>
      <p:pic>
        <p:nvPicPr>
          <p:cNvPr id="2" name="Picture 2">
            <a:extLst>
              <a:ext uri="{FF2B5EF4-FFF2-40B4-BE49-F238E27FC236}">
                <a16:creationId xmlns:a16="http://schemas.microsoft.com/office/drawing/2014/main" xmlns="" id="{B14A9E6C-4AA3-4C6A-B4E5-36FA5A79D00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970093"/>
            <a:ext cx="8420100" cy="551497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14115550-28F2-4D64-9215-995374645989}"/>
              </a:ext>
            </a:extLst>
          </p:cNvPr>
          <p:cNvSpPr/>
          <p:nvPr/>
        </p:nvSpPr>
        <p:spPr>
          <a:xfrm>
            <a:off x="8420101" y="1293780"/>
            <a:ext cx="3771900" cy="4445540"/>
          </a:xfrm>
          <a:prstGeom prst="rect">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This heatmap shows the correlation matrix of the data. We can observe the relation between one feature to other and relation between features and label.</a:t>
            </a:r>
          </a:p>
          <a:p>
            <a:pPr marL="285750" indent="-285750" algn="just">
              <a:buFont typeface="Wingdings" panose="05000000000000000000" pitchFamily="2" charset="2"/>
              <a:buChar char="v"/>
            </a:pPr>
            <a:r>
              <a:rPr lang="en-US" b="0" i="0" dirty="0">
                <a:solidFill>
                  <a:schemeClr val="tx1"/>
                </a:solidFill>
                <a:effectLst/>
                <a:latin typeface="Century" panose="02040604050505020304" pitchFamily="18" charset="0"/>
              </a:rPr>
              <a:t>From the heat map we can observe the features have some strong relation with each other. We can also observe multicollinearity problem.</a:t>
            </a:r>
          </a:p>
        </p:txBody>
      </p:sp>
    </p:spTree>
    <p:extLst>
      <p:ext uri="{BB962C8B-B14F-4D97-AF65-F5344CB8AC3E}">
        <p14:creationId xmlns:p14="http://schemas.microsoft.com/office/powerpoint/2010/main" xmlns="" val="333107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u="sng" dirty="0">
                <a:solidFill>
                  <a:schemeClr val="bg2">
                    <a:lumMod val="50000"/>
                  </a:schemeClr>
                </a:solidFill>
                <a:latin typeface="Bookman Old Style" panose="02050604050505020204" pitchFamily="18" charset="0"/>
              </a:rPr>
              <a:t>Data Analysis Steps done</a:t>
            </a:r>
            <a:endParaRPr lang="en-IN" sz="3200" u="sng" dirty="0">
              <a:solidFill>
                <a:schemeClr val="bg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5632311"/>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some features and removed the feature “Id”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Removing Stop Words, </a:t>
            </a:r>
          </a:p>
          <a:p>
            <a:pPr marL="742950" lvl="1" indent="-285750" algn="just">
              <a:buFont typeface="Arial" panose="020B0604020202020204" pitchFamily="34" charset="0"/>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Stemming and Lemmatization. </a:t>
            </a:r>
            <a:endParaRPr lang="en-IN" dirty="0">
              <a:latin typeface="Century" panose="02040604050505020304" pitchFamily="18" charset="0"/>
              <a:ea typeface="Times New Roman" panose="02020603050405020304" pitchFamily="18" charset="0"/>
              <a:cs typeface="Calibri" panose="020F0502020204030204" pitchFamily="34" charset="0"/>
            </a:endParaRPr>
          </a:p>
          <a:p>
            <a:pPr lvl="1" algn="just"/>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Balanced the data using </a:t>
            </a:r>
            <a:r>
              <a:rPr lang="en-US" dirty="0" err="1">
                <a:latin typeface="Century" panose="02040604050505020304" pitchFamily="18" charset="0"/>
              </a:rPr>
              <a:t>Randomoversampler</a:t>
            </a:r>
            <a:r>
              <a:rPr lang="en-US" dirty="0">
                <a:latin typeface="Century" panose="02040604050505020304" pitchFamily="18" charset="0"/>
              </a:rPr>
              <a:t> mechanism.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xmlns="" val="211138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u="sng" dirty="0">
                <a:solidFill>
                  <a:schemeClr val="bg2">
                    <a:lumMod val="50000"/>
                  </a:schemeClr>
                </a:solidFill>
                <a:latin typeface="Bookman Old Style" panose="02050604050505020204" pitchFamily="18" charset="0"/>
              </a:rPr>
              <a:t>Model Building:</a:t>
            </a:r>
            <a:endParaRPr lang="en-IN" sz="3200" u="sng" dirty="0">
              <a:solidFill>
                <a:schemeClr val="bg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541398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there were 6 features which defines the type of comment like malignant, hate, abuse, threat, loathe but we created another feature named as “label” which is combined of all the above features and contains the labelled data into the format of 0 and 1 where 0 represents “NO” and 1 represents “Yes”. In this NLP based project we need to predict the multiple labels which are binary. I have converted text into feature vectors using TF-IDF vectorizer and separated our feature and labels. Also, before building the model, I made sure that the input data is cleaned and scaled before it was fed into the machine learning models.</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remaining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Logistic Regression</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MultinomialNB</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LightGBM</a:t>
            </a:r>
            <a:r>
              <a:rPr lang="en-IN" dirty="0">
                <a:effectLst/>
                <a:latin typeface="Century" panose="02040604050505020304" pitchFamily="18" charset="0"/>
                <a:ea typeface="Calibri" panose="020F0502020204030204" pitchFamily="34" charset="0"/>
                <a:cs typeface="Times New Roman" panose="02020603050405020304" pitchFamily="18" charset="0"/>
              </a:rPr>
              <a:t> Classifier</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Gradient Boosting Classifier</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rPr>
              <a:t>AdaBoost Classifier</a:t>
            </a:r>
          </a:p>
        </p:txBody>
      </p:sp>
    </p:spTree>
    <p:extLst>
      <p:ext uri="{BB962C8B-B14F-4D97-AF65-F5344CB8AC3E}">
        <p14:creationId xmlns:p14="http://schemas.microsoft.com/office/powerpoint/2010/main" xmlns="" val="27007182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FD322185-5882-47C9-B8A9-CF950E1DB7CD}"/>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460490" y="0"/>
            <a:ext cx="5497649" cy="4103848"/>
          </a:xfrm>
          <a:prstGeom prst="rect">
            <a:avLst/>
          </a:prstGeom>
          <a:noFill/>
          <a:ln>
            <a:noFill/>
          </a:ln>
        </p:spPr>
      </p:pic>
      <p:pic>
        <p:nvPicPr>
          <p:cNvPr id="17" name="Picture 16">
            <a:extLst>
              <a:ext uri="{FF2B5EF4-FFF2-40B4-BE49-F238E27FC236}">
                <a16:creationId xmlns:a16="http://schemas.microsoft.com/office/drawing/2014/main" xmlns="" id="{99A723D4-62AA-4D30-8537-692055DA4A30}"/>
              </a:ext>
            </a:extLst>
          </p:cNvPr>
          <p:cNvPicPr>
            <a:picLocks noChangeAspect="1"/>
          </p:cNvPicPr>
          <p:nvPr/>
        </p:nvPicPr>
        <p:blipFill rotWithShape="1">
          <a:blip r:embed="rId3">
            <a:extLst>
              <a:ext uri="{28A0092B-C50C-407E-A947-70E740481C1C}">
                <a14:useLocalDpi xmlns:a14="http://schemas.microsoft.com/office/drawing/2010/main" xmlns="" val="0"/>
              </a:ext>
            </a:extLst>
          </a:blip>
          <a:srcRect b="9249"/>
          <a:stretch/>
        </p:blipFill>
        <p:spPr bwMode="auto">
          <a:xfrm>
            <a:off x="6460490" y="4103848"/>
            <a:ext cx="5497649" cy="2716829"/>
          </a:xfrm>
          <a:prstGeom prst="rect">
            <a:avLst/>
          </a:prstGeom>
          <a:noFill/>
          <a:ln>
            <a:noFill/>
          </a:ln>
        </p:spPr>
      </p:pic>
      <p:sp>
        <p:nvSpPr>
          <p:cNvPr id="19" name="TextBox 18">
            <a:extLst>
              <a:ext uri="{FF2B5EF4-FFF2-40B4-BE49-F238E27FC236}">
                <a16:creationId xmlns:a16="http://schemas.microsoft.com/office/drawing/2014/main" xmlns="" id="{E95CADA2-93EF-4ACB-A37D-6BA9B302165A}"/>
              </a:ext>
            </a:extLst>
          </p:cNvPr>
          <p:cNvSpPr txBox="1"/>
          <p:nvPr/>
        </p:nvSpPr>
        <p:spPr>
          <a:xfrm>
            <a:off x="158620" y="569166"/>
            <a:ext cx="6055568" cy="923330"/>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pic>
        <p:nvPicPr>
          <p:cNvPr id="21" name="Picture 20">
            <a:extLst>
              <a:ext uri="{FF2B5EF4-FFF2-40B4-BE49-F238E27FC236}">
                <a16:creationId xmlns:a16="http://schemas.microsoft.com/office/drawing/2014/main" xmlns="" id="{26C9740A-3EF0-4016-8F36-CB2920D08DAD}"/>
              </a:ext>
            </a:extLst>
          </p:cNvPr>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233861" y="2243200"/>
            <a:ext cx="5731510" cy="3140563"/>
          </a:xfrm>
          <a:prstGeom prst="rect">
            <a:avLst/>
          </a:prstGeom>
          <a:noFill/>
          <a:ln>
            <a:noFill/>
          </a:ln>
        </p:spPr>
      </p:pic>
    </p:spTree>
    <p:extLst>
      <p:ext uri="{BB962C8B-B14F-4D97-AF65-F5344CB8AC3E}">
        <p14:creationId xmlns:p14="http://schemas.microsoft.com/office/powerpoint/2010/main" xmlns="" val="2549798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B375EE1-C435-4B96-B9E7-F180FDEFE2C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70301" y="916267"/>
            <a:ext cx="8443692" cy="3551228"/>
          </a:xfrm>
          <a:prstGeom prst="rect">
            <a:avLst/>
          </a:prstGeom>
        </p:spPr>
      </p:pic>
      <p:sp>
        <p:nvSpPr>
          <p:cNvPr id="4" name="TextBox 3">
            <a:extLst>
              <a:ext uri="{FF2B5EF4-FFF2-40B4-BE49-F238E27FC236}">
                <a16:creationId xmlns:a16="http://schemas.microsoft.com/office/drawing/2014/main" xmlns="" id="{7E433D23-13C0-476B-989B-898D0B9C6802}"/>
              </a:ext>
            </a:extLst>
          </p:cNvPr>
          <p:cNvSpPr txBox="1"/>
          <p:nvPr/>
        </p:nvSpPr>
        <p:spPr>
          <a:xfrm>
            <a:off x="3971805" y="288349"/>
            <a:ext cx="3928188"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smtClean="0">
                <a:solidFill>
                  <a:schemeClr val="bg2">
                    <a:lumMod val="50000"/>
                  </a:schemeClr>
                </a:solidFill>
                <a:latin typeface="Bookman Old Style" panose="02050604050505020204" pitchFamily="18" charset="0"/>
              </a:rPr>
              <a:t>  Model </a:t>
            </a:r>
            <a:r>
              <a:rPr lang="en-US" sz="3200" u="sng" dirty="0">
                <a:solidFill>
                  <a:schemeClr val="bg2">
                    <a:lumMod val="50000"/>
                  </a:schemeClr>
                </a:solidFill>
                <a:latin typeface="Bookman Old Style" panose="02050604050505020204" pitchFamily="18" charset="0"/>
              </a:rPr>
              <a:t>Selection</a:t>
            </a:r>
            <a:endParaRPr lang="en-IN" sz="3200" u="sng" dirty="0">
              <a:solidFill>
                <a:schemeClr val="bg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1178F4AD-D44D-40BD-9DBA-3B37664ED337}"/>
              </a:ext>
            </a:extLst>
          </p:cNvPr>
          <p:cNvSpPr txBox="1"/>
          <p:nvPr/>
        </p:nvSpPr>
        <p:spPr>
          <a:xfrm>
            <a:off x="802433" y="4565722"/>
            <a:ext cx="10627567" cy="2031325"/>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"Extreme Gradient Boosting Classifier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and Gradient Boosting Classifier. But,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XGBClassifier</a:t>
            </a:r>
            <a:r>
              <a:rPr lang="en-US" b="1" i="0" dirty="0">
                <a:solidFill>
                  <a:schemeClr val="accent6">
                    <a:lumMod val="50000"/>
                  </a:schemeClr>
                </a:solidFill>
                <a:effectLst>
                  <a:outerShdw blurRad="38100" dist="38100" dir="2700000" algn="tl">
                    <a:srgbClr val="000000">
                      <a:alpha val="43137"/>
                    </a:srgbClr>
                  </a:outerShdw>
                </a:effectLst>
                <a:latin typeface="Helvetica Neue"/>
              </a:rPr>
              <a:t> giving less loss values, </a:t>
            </a:r>
            <a:r>
              <a:rPr lang="en-US" b="1" i="0" dirty="0" err="1">
                <a:solidFill>
                  <a:schemeClr val="accent6">
                    <a:lumMod val="50000"/>
                  </a:schemeClr>
                </a:solidFill>
                <a:effectLst>
                  <a:outerShdw blurRad="38100" dist="38100" dir="2700000" algn="tl">
                    <a:srgbClr val="000000">
                      <a:alpha val="43137"/>
                    </a:srgbClr>
                  </a:outerShdw>
                </a:effectLst>
                <a:latin typeface="Helvetica Neue"/>
              </a:rPr>
              <a:t>auc</a:t>
            </a:r>
            <a:r>
              <a:rPr lang="en-US" b="1" i="0" dirty="0">
                <a:solidFill>
                  <a:schemeClr val="accent6">
                    <a:lumMod val="50000"/>
                  </a:schemeClr>
                </a:solidFill>
                <a:effectLst>
                  <a:outerShdw blurRad="38100" dist="38100" dir="2700000" algn="tl">
                    <a:srgbClr val="000000">
                      <a:alpha val="43137"/>
                    </a:srgbClr>
                  </a:outerShdw>
                </a:effectLst>
                <a:latin typeface="Helvetica Neue"/>
              </a:rPr>
              <a:t> roc score and high accuracy score compared to Gradient Boosting Classifier.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en-US" b="1" i="0" dirty="0" err="1">
                <a:solidFill>
                  <a:srgbClr val="FF0000"/>
                </a:solidFill>
                <a:effectLst>
                  <a:outerShdw blurRad="38100" dist="38100" dir="2700000" algn="tl">
                    <a:srgbClr val="000000">
                      <a:alpha val="43137"/>
                    </a:srgbClr>
                  </a:outerShdw>
                </a:effectLst>
                <a:latin typeface="Helvetica Neue"/>
              </a:rPr>
              <a:t>XGBClassifier</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11437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5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02ABA0C6-40EB-461C-AA14-73648C7239AC}"/>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64490" y="579437"/>
            <a:ext cx="5731510" cy="1622587"/>
          </a:xfrm>
          <a:prstGeom prst="rect">
            <a:avLst/>
          </a:prstGeom>
          <a:noFill/>
          <a:ln>
            <a:noFill/>
          </a:ln>
        </p:spPr>
      </p:pic>
      <p:pic>
        <p:nvPicPr>
          <p:cNvPr id="8" name="Picture 7">
            <a:extLst>
              <a:ext uri="{FF2B5EF4-FFF2-40B4-BE49-F238E27FC236}">
                <a16:creationId xmlns:a16="http://schemas.microsoft.com/office/drawing/2014/main" xmlns="" id="{165031CF-97F4-4D8D-97E0-64F112ECEE0F}"/>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364490" y="2202025"/>
            <a:ext cx="5731510" cy="3340360"/>
          </a:xfrm>
          <a:prstGeom prst="rect">
            <a:avLst/>
          </a:prstGeom>
          <a:noFill/>
          <a:ln>
            <a:noFill/>
          </a:ln>
        </p:spPr>
      </p:pic>
      <p:pic>
        <p:nvPicPr>
          <p:cNvPr id="4" name="Picture 3">
            <a:extLst>
              <a:ext uri="{FF2B5EF4-FFF2-40B4-BE49-F238E27FC236}">
                <a16:creationId xmlns:a16="http://schemas.microsoft.com/office/drawing/2014/main" xmlns="" id="{AD589B7A-8CD7-4136-A648-3C3E5898F75F}"/>
              </a:ext>
            </a:extLst>
          </p:cNvPr>
          <p:cNvPicPr>
            <a:picLocks noChangeAspect="1"/>
          </p:cNvPicPr>
          <p:nvPr/>
        </p:nvPicPr>
        <p:blipFill rotWithShape="1">
          <a:blip r:embed="rId4">
            <a:extLst>
              <a:ext uri="{28A0092B-C50C-407E-A947-70E740481C1C}">
                <a14:useLocalDpi xmlns:a14="http://schemas.microsoft.com/office/drawing/2010/main" xmlns="" val="0"/>
              </a:ext>
            </a:extLst>
          </a:blip>
          <a:srcRect r="39493"/>
          <a:stretch/>
        </p:blipFill>
        <p:spPr>
          <a:xfrm>
            <a:off x="364490" y="5510218"/>
            <a:ext cx="5731510" cy="1347781"/>
          </a:xfrm>
          <a:prstGeom prst="rect">
            <a:avLst/>
          </a:prstGeom>
        </p:spPr>
      </p:pic>
    </p:spTree>
    <p:extLst>
      <p:ext uri="{BB962C8B-B14F-4D97-AF65-F5344CB8AC3E}">
        <p14:creationId xmlns:p14="http://schemas.microsoft.com/office/powerpoint/2010/main" xmlns="" val="483632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0" y="0"/>
            <a:ext cx="1152727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Creating Final Model After Tuning:</a:t>
            </a:r>
            <a:endParaRPr lang="en-IN" sz="3200" u="sng" dirty="0">
              <a:solidFill>
                <a:schemeClr val="bg2">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xmlns=""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12513AF9-8F36-464E-A8D1-531414C2236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072" y="930008"/>
            <a:ext cx="7407409" cy="5431011"/>
          </a:xfrm>
          <a:prstGeom prst="rect">
            <a:avLst/>
          </a:prstGeom>
        </p:spPr>
      </p:pic>
      <p:pic>
        <p:nvPicPr>
          <p:cNvPr id="7173" name="Picture 5">
            <a:extLst>
              <a:ext uri="{FF2B5EF4-FFF2-40B4-BE49-F238E27FC236}">
                <a16:creationId xmlns:a16="http://schemas.microsoft.com/office/drawing/2014/main" xmlns="" id="{ACC10AC3-A1CF-4CC8-9C0F-D7FC74FA3DEA}"/>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53931" y="3189194"/>
            <a:ext cx="3638550" cy="31718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448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0C642F-5BB8-4FD5-AC71-CFB758BA0FDB}"/>
              </a:ext>
            </a:extLst>
          </p:cNvPr>
          <p:cNvSpPr txBox="1"/>
          <p:nvPr/>
        </p:nvSpPr>
        <p:spPr>
          <a:xfrm>
            <a:off x="204281" y="158925"/>
            <a:ext cx="11987719"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3200" u="sng" dirty="0">
                <a:solidFill>
                  <a:schemeClr val="bg2">
                    <a:lumMod val="50000"/>
                  </a:schemeClr>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chemeClr val="bg2">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Century" panose="02040604050505020304" pitchFamily="18" charset="0"/>
                <a:ea typeface="Calibri" panose="020F0502020204030204" pitchFamily="34" charset="0"/>
              </a:rPr>
              <a:t>ROC-AUC Curve for all the models</a:t>
            </a:r>
            <a:endParaRPr lang="en-IN" dirty="0">
              <a:highlight>
                <a:srgbClr val="FFFF00"/>
              </a:highlight>
              <a:latin typeface="Century" panose="02040604050505020304" pitchFamily="18" charset="0"/>
            </a:endParaRPr>
          </a:p>
        </p:txBody>
      </p:sp>
      <p:sp>
        <p:nvSpPr>
          <p:cNvPr id="9" name="TextBox 8">
            <a:extLst>
              <a:ext uri="{FF2B5EF4-FFF2-40B4-BE49-F238E27FC236}">
                <a16:creationId xmlns:a16="http://schemas.microsoft.com/office/drawing/2014/main" xmlns=""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Century" panose="02040604050505020304" pitchFamily="18" charset="0"/>
                <a:ea typeface="Calibri" panose="020F0502020204030204" pitchFamily="34" charset="0"/>
                <a:cs typeface="Calibri" panose="020F0502020204030204" pitchFamily="34" charset="0"/>
              </a:rPr>
              <a:t>ROC-AUC Curve for final model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Century" panose="02040604050505020304" pitchFamily="18" charset="0"/>
                <a:ea typeface="Calibri" panose="020F0502020204030204" pitchFamily="34" charset="0"/>
                <a:cs typeface="Calibri" panose="020F0502020204030204" pitchFamily="34" charset="0"/>
              </a:rPr>
              <a:t>I have generated the ROC Curve for all the models and for the best model and compared </a:t>
            </a:r>
            <a:r>
              <a:rPr lang="en-IN" dirty="0">
                <a:latin typeface="Century" panose="02040604050505020304" pitchFamily="18" charset="0"/>
                <a:ea typeface="Calibri" panose="020F0502020204030204" pitchFamily="34" charset="0"/>
                <a:cs typeface="Calibri" panose="020F0502020204030204" pitchFamily="34" charset="0"/>
              </a:rPr>
              <a:t>with AUC</a:t>
            </a:r>
            <a:r>
              <a:rPr lang="en-IN" sz="1800" dirty="0">
                <a:effectLst/>
                <a:latin typeface="Century" panose="02040604050505020304" pitchFamily="18" charset="0"/>
                <a:ea typeface="Calibri" panose="020F0502020204030204" pitchFamily="34" charset="0"/>
                <a:cs typeface="Calibri" panose="020F0502020204030204" pitchFamily="34" charset="0"/>
              </a:rPr>
              <a:t>. The AUC score for my final model to be of 96% which is increased after tuning the model as it can be observed from the curves.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xmlns="" id="{13CEF40D-619F-48DB-BB3E-12D48266B37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4944" y="1073021"/>
            <a:ext cx="3998067" cy="2973364"/>
          </a:xfrm>
          <a:prstGeom prst="rect">
            <a:avLst/>
          </a:prstGeom>
          <a:noFill/>
          <a:extLst>
            <a:ext uri="{909E8E84-426E-40DD-AFC4-6F175D3DCCD1}">
              <a14:hiddenFill xmlns:a14="http://schemas.microsoft.com/office/drawing/2010/main" xmlns="">
                <a:solidFill>
                  <a:srgbClr val="FFFFFF"/>
                </a:solidFill>
              </a14:hiddenFill>
            </a:ext>
          </a:extLst>
        </p:spPr>
      </p:pic>
      <p:pic>
        <p:nvPicPr>
          <p:cNvPr id="8196" name="Picture 4">
            <a:extLst>
              <a:ext uri="{FF2B5EF4-FFF2-40B4-BE49-F238E27FC236}">
                <a16:creationId xmlns:a16="http://schemas.microsoft.com/office/drawing/2014/main" xmlns="" id="{C2DDBD78-FB57-4E5A-B9BF-8A9E29D8BFF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22377" y="1073021"/>
            <a:ext cx="3998066" cy="29733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6881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256162" y="0"/>
            <a:ext cx="11935838"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a:solidFill>
                  <a:schemeClr val="bg2">
                    <a:lumMod val="50000"/>
                  </a:schemeClr>
                </a:solidFill>
                <a:latin typeface="Bookman Old Style" panose="02050604050505020204" pitchFamily="18" charset="0"/>
              </a:rPr>
              <a:t>Saving The Final Model And Predictions From Saved Model</a:t>
            </a:r>
            <a:endParaRPr lang="en-IN" sz="3200" u="sng" dirty="0">
              <a:solidFill>
                <a:schemeClr val="bg2">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335AF64E-3883-400A-89DB-17929A801B52}"/>
              </a:ext>
            </a:extLst>
          </p:cNvPr>
          <p:cNvSpPr txBox="1"/>
          <p:nvPr/>
        </p:nvSpPr>
        <p:spPr>
          <a:xfrm>
            <a:off x="949091" y="5010539"/>
            <a:ext cx="10733827" cy="1200329"/>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for test data.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classification model, we have got the predicted values for malignant comments classification. </a:t>
            </a:r>
            <a:endParaRPr lang="en-IN" sz="1800" dirty="0">
              <a:effectLst/>
              <a:latin typeface="Century" panose="020406040505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xmlns="" id="{6DDEFB94-D19C-4C79-B2FD-D830EA04184B}"/>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91102" y="779328"/>
            <a:ext cx="5731510" cy="3915410"/>
          </a:xfrm>
          <a:prstGeom prst="rect">
            <a:avLst/>
          </a:prstGeom>
          <a:noFill/>
          <a:ln>
            <a:noFill/>
          </a:ln>
        </p:spPr>
      </p:pic>
      <p:pic>
        <p:nvPicPr>
          <p:cNvPr id="7" name="Picture 6">
            <a:extLst>
              <a:ext uri="{FF2B5EF4-FFF2-40B4-BE49-F238E27FC236}">
                <a16:creationId xmlns:a16="http://schemas.microsoft.com/office/drawing/2014/main" xmlns="" id="{0D7B597D-10B4-42FE-90AB-AEC295CE9C35}"/>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0" y="779328"/>
            <a:ext cx="5731510" cy="3915410"/>
          </a:xfrm>
          <a:prstGeom prst="rect">
            <a:avLst/>
          </a:prstGeom>
          <a:noFill/>
          <a:ln>
            <a:noFill/>
          </a:ln>
        </p:spPr>
      </p:pic>
    </p:spTree>
    <p:extLst>
      <p:ext uri="{BB962C8B-B14F-4D97-AF65-F5344CB8AC3E}">
        <p14:creationId xmlns:p14="http://schemas.microsoft.com/office/powerpoint/2010/main" xmlns="" val="1349717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Conclusion:</a:t>
            </a:r>
            <a:endParaRPr lang="en-IN" sz="3200" u="sng" dirty="0">
              <a:solidFill>
                <a:schemeClr val="bg2">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158620" y="746449"/>
            <a:ext cx="1203338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This case study gives an idea of NLP text processing in machine learning. In this case study, apart from applying the techniques that we have learnt in the EDA module, we also classified hate and offensive comments so that it can be controlled and restricted from spreading hatred and cyberbullying.</a:t>
            </a:r>
          </a:p>
          <a:p>
            <a:pPr marL="285750" indent="-285750" algn="just">
              <a:buFont typeface="Arial" panose="020B0604020202020204" pitchFamily="34" charset="0"/>
              <a:buChar char="•"/>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whether the online comments are malignant or non malignant.</a:t>
            </a:r>
            <a:endParaRPr lang="en-IN" b="0" i="0" dirty="0">
              <a:solidFill>
                <a:srgbClr val="000000"/>
              </a:solidFill>
              <a:effectLst/>
              <a:latin typeface="Century" panose="02040604050505020304" pitchFamily="18" charset="0"/>
            </a:endParaRPr>
          </a:p>
          <a:p>
            <a:pPr marL="285750" indent="-285750" algn="just">
              <a:buFont typeface="Arial" panose="020B0604020202020204" pitchFamily="34" charset="0"/>
              <a:buChar char="•"/>
            </a:pPr>
            <a:r>
              <a:rPr lang="en-IN" dirty="0">
                <a:solidFill>
                  <a:srgbClr val="000000"/>
                </a:solidFill>
                <a:latin typeface="Century" panose="02040604050505020304" pitchFamily="18" charset="0"/>
              </a:rPr>
              <a:t>We have mentioned step by step procedure to analyse the data and checked the correlation between label and feature.</a:t>
            </a:r>
          </a:p>
          <a:p>
            <a:pPr marL="285750" indent="-285750" algn="just">
              <a:buFont typeface="Arial" panose="020B0604020202020204" pitchFamily="34" charset="0"/>
              <a:buChar char="•"/>
            </a:pPr>
            <a:r>
              <a:rPr lang="en-IN" altLang="en-US" sz="1800" dirty="0">
                <a:latin typeface="Century" panose="02040604050505020304" pitchFamily="18" charset="0"/>
                <a:cs typeface="Calibri" panose="020F0502020204030204" pitchFamily="34" charset="0"/>
              </a:rPr>
              <a:t>In this project there are some variables like malignant and rude which are highly correlated it is possible because one comment text may have combination of multiple features.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Removing the column id does not impact the model training.</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Using Tree, model can reduce the false negative values</a:t>
            </a:r>
          </a:p>
          <a:p>
            <a:pPr marL="685800" lvl="1" indent="-227013" algn="just">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altLang="en-US" dirty="0">
                <a:latin typeface="Century" panose="02040604050505020304" pitchFamily="18" charset="0"/>
                <a:cs typeface="Arial" panose="020B0604020202020204" pitchFamily="34" charset="0"/>
              </a:rPr>
              <a:t>•	</a:t>
            </a:r>
            <a:r>
              <a:rPr lang="en-IN" altLang="en-US" dirty="0">
                <a:latin typeface="Century" panose="02040604050505020304" pitchFamily="18" charset="0"/>
                <a:cs typeface="Calibri" panose="020F0502020204030204" pitchFamily="34" charset="0"/>
              </a:rPr>
              <a:t>It has future scope in various use cases likewise in election, social media etc, where every day there are multi offensive comments spread.</a:t>
            </a:r>
            <a:endParaRPr lang="en-IN" dirty="0">
              <a:solidFill>
                <a:srgbClr val="000000"/>
              </a:solidFill>
              <a:latin typeface="Century" panose="02040604050505020304" pitchFamily="18" charset="0"/>
            </a:endParaRPr>
          </a:p>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Arial" panose="020B0604020202020204" pitchFamily="34" charset="0"/>
              <a:buChar char="•"/>
            </a:pPr>
            <a:r>
              <a:rPr lang="en-IN" b="0" i="0" dirty="0">
                <a:solidFill>
                  <a:srgbClr val="000000"/>
                </a:solidFill>
                <a:effectLst/>
                <a:latin typeface="Century" panose="02040604050505020304" pitchFamily="18" charset="0"/>
              </a:rPr>
              <a:t>We got X</a:t>
            </a:r>
            <a:r>
              <a:rPr lang="en-IN" dirty="0">
                <a:solidFill>
                  <a:srgbClr val="000000"/>
                </a:solidFill>
                <a:latin typeface="Century" panose="02040604050505020304" pitchFamily="18" charset="0"/>
              </a:rPr>
              <a:t>GB Classifier as best model and performed hyper parameter tuning using best parameters of XGB model and plotted AUC-ROC score and the model accuracy and roc-</a:t>
            </a:r>
            <a:r>
              <a:rPr lang="en-IN" dirty="0" err="1">
                <a:solidFill>
                  <a:srgbClr val="000000"/>
                </a:solidFill>
                <a:latin typeface="Century" panose="02040604050505020304" pitchFamily="18" charset="0"/>
              </a:rPr>
              <a:t>auc</a:t>
            </a:r>
            <a:r>
              <a:rPr lang="en-IN" dirty="0">
                <a:solidFill>
                  <a:srgbClr val="000000"/>
                </a:solidFill>
                <a:latin typeface="Century" panose="02040604050505020304" pitchFamily="18" charset="0"/>
              </a:rPr>
              <a:t> score increased after tuning.</a:t>
            </a:r>
          </a:p>
          <a:p>
            <a:pPr marL="285750" indent="-285750" algn="just">
              <a:buFont typeface="Arial" panose="020B0604020202020204" pitchFamily="34" charset="0"/>
              <a:buChar char="•"/>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test data into csv file.</a:t>
            </a:r>
          </a:p>
        </p:txBody>
      </p:sp>
    </p:spTree>
    <p:extLst>
      <p:ext uri="{BB962C8B-B14F-4D97-AF65-F5344CB8AC3E}">
        <p14:creationId xmlns:p14="http://schemas.microsoft.com/office/powerpoint/2010/main" xmlns="" val="939963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4000" dirty="0">
                <a:ln w="0"/>
                <a:solidFill>
                  <a:schemeClr val="bg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bg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742784"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Definition and Importance of Malignant Comments Classification?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ROC-AUC Curve </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xmlns="" val="126195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gocios-gif-9.gif"/>
          <p:cNvPicPr>
            <a:picLocks noChangeAspect="1"/>
          </p:cNvPicPr>
          <p:nvPr/>
        </p:nvPicPr>
        <p:blipFill>
          <a:blip r:embed="rId2"/>
          <a:stretch>
            <a:fillRect/>
          </a:stretch>
        </p:blipFill>
        <p:spPr>
          <a:xfrm>
            <a:off x="3714750" y="1047750"/>
            <a:ext cx="4823322" cy="4823322"/>
          </a:xfrm>
          <a:prstGeom prst="rect">
            <a:avLst/>
          </a:prstGeom>
        </p:spPr>
      </p:pic>
      <p:pic>
        <p:nvPicPr>
          <p:cNvPr id="4" name="Picture 3" descr="Grey-Thank-you-Tnku0159.gif"/>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xmlns="" val="162355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341262"/>
            <a:ext cx="111187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Introduction</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690465" y="1436915"/>
            <a:ext cx="10963271" cy="4826193"/>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Over the years, social media and social networking use have been increasing exponentially due to an upsurge in the use of the internet. Flood of information arises from online conversation in a daily basis as people are able discuss, express themselves and air their opinion via these platforms.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paper discusses different methodologies like logistic regression, support vector machine, multinomial naïve bayes etc. for comment classification into 6 different categories viz. malignant, highly malignant, rude, threat, abuse and loathe.</a:t>
            </a:r>
          </a:p>
          <a:p>
            <a:endParaRPr lang="en-IN" dirty="0"/>
          </a:p>
        </p:txBody>
      </p:sp>
    </p:spTree>
    <p:extLst>
      <p:ext uri="{BB962C8B-B14F-4D97-AF65-F5344CB8AC3E}">
        <p14:creationId xmlns:p14="http://schemas.microsoft.com/office/powerpoint/2010/main" xmlns="" val="23042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653143" y="46652"/>
            <a:ext cx="1102878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Problem Statement</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CA0EF478-34CC-43C8-9A71-6B1050E78705}"/>
              </a:ext>
            </a:extLst>
          </p:cNvPr>
          <p:cNvSpPr txBox="1"/>
          <p:nvPr/>
        </p:nvSpPr>
        <p:spPr>
          <a:xfrm>
            <a:off x="0" y="1156996"/>
            <a:ext cx="7613779" cy="3143040"/>
          </a:xfrm>
          <a:prstGeom prst="rect">
            <a:avLst/>
          </a:prstGeom>
          <a:noFill/>
        </p:spPr>
        <p:txBody>
          <a:bodyPr wrap="square" rtlCol="0">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Online hate, described as abusive language, aggression, cyberbullying, hatefulness and many others has been identified as a major threat on online social media platforms. Social media platforms are the most prominent grounds for such toxic behaviour. There has</a:t>
            </a:r>
            <a:endParaRPr lang="en-US" sz="1800" dirty="0"/>
          </a:p>
        </p:txBody>
      </p:sp>
      <p:sp>
        <p:nvSpPr>
          <p:cNvPr id="6" name="TextBox 5">
            <a:extLst>
              <a:ext uri="{FF2B5EF4-FFF2-40B4-BE49-F238E27FC236}">
                <a16:creationId xmlns:a16="http://schemas.microsoft.com/office/drawing/2014/main" xmlns="" id="{0F862CE3-A199-4549-87B3-7149D1CD0B03}"/>
              </a:ext>
            </a:extLst>
          </p:cNvPr>
          <p:cNvSpPr txBox="1"/>
          <p:nvPr/>
        </p:nvSpPr>
        <p:spPr>
          <a:xfrm>
            <a:off x="0" y="4226766"/>
            <a:ext cx="12191999" cy="2522869"/>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pic>
        <p:nvPicPr>
          <p:cNvPr id="33796" name="Picture 4" descr="Toxic Comment Classification Models Comparison and Selection | by Neha  Bhangale | Medium"/>
          <p:cNvPicPr>
            <a:picLocks noChangeAspect="1" noChangeArrowheads="1"/>
          </p:cNvPicPr>
          <p:nvPr/>
        </p:nvPicPr>
        <p:blipFill>
          <a:blip r:embed="rId2"/>
          <a:srcRect/>
          <a:stretch>
            <a:fillRect/>
          </a:stretch>
        </p:blipFill>
        <p:spPr bwMode="auto">
          <a:xfrm>
            <a:off x="8350786" y="1398090"/>
            <a:ext cx="3070034" cy="27222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311593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628261" y="83976"/>
            <a:ext cx="10935477"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000" u="sng" dirty="0">
                <a:solidFill>
                  <a:schemeClr val="bg2">
                    <a:lumMod val="50000"/>
                  </a:schemeClr>
                </a:solidFill>
                <a:latin typeface="Bookman Old Style" panose="02050604050505020204" pitchFamily="18" charset="0"/>
              </a:rPr>
              <a:t>Problem Understanding</a:t>
            </a:r>
            <a:endParaRPr lang="en-IN" sz="40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F6F7B2E-9B57-4A0D-87F4-7C90E773CE0B}"/>
              </a:ext>
            </a:extLst>
          </p:cNvPr>
          <p:cNvSpPr txBox="1"/>
          <p:nvPr/>
        </p:nvSpPr>
        <p:spPr>
          <a:xfrm>
            <a:off x="382555" y="1252137"/>
            <a:ext cx="9171991" cy="5015027"/>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In the </a:t>
            </a:r>
            <a:r>
              <a:rPr lang="en-IN" sz="1800" dirty="0">
                <a:effectLst/>
                <a:latin typeface="Century" panose="02040604050505020304" pitchFamily="18" charset="0"/>
                <a:ea typeface="Calibri" panose="020F0502020204030204" pitchFamily="34" charset="0"/>
                <a:cs typeface="Calibri" panose="020F0502020204030204" pitchFamily="34" charset="0"/>
              </a:rPr>
              <a:t>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The result of such activities can be dangerous. It gives mental trauma to the victims making their lives miserable. People who are not well aware of mental health online hate or cyberbullying become life threatening for them. Such cases are also at rise. It is also taking its toll on religions. Each and every day we can see an incident of fighting between people of different communities or religions due to offensive social media posts.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Calibri" panose="020F0502020204030204" pitchFamily="34" charset="0"/>
              </a:rPr>
              <a:t>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2770" name="Picture 2" descr="Toxic Comment Classification. My journey to building a multi-label… | by  Nupur Baghel | Medium"/>
          <p:cNvPicPr>
            <a:picLocks noChangeAspect="1" noChangeArrowheads="1"/>
          </p:cNvPicPr>
          <p:nvPr/>
        </p:nvPicPr>
        <p:blipFill>
          <a:blip r:embed="rId2"/>
          <a:srcRect/>
          <a:stretch>
            <a:fillRect/>
          </a:stretch>
        </p:blipFill>
        <p:spPr bwMode="auto">
          <a:xfrm>
            <a:off x="9574996" y="1363203"/>
            <a:ext cx="2466975" cy="44647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05739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0" y="0"/>
            <a:ext cx="12192000" cy="10772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Definition &amp; Importance of Malignant Comments Classification</a:t>
            </a:r>
            <a:endParaRPr lang="en-IN" sz="32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738298F-5094-4E08-BFDB-1CA7F3837DF1}"/>
              </a:ext>
            </a:extLst>
          </p:cNvPr>
          <p:cNvSpPr txBox="1"/>
          <p:nvPr/>
        </p:nvSpPr>
        <p:spPr>
          <a:xfrm>
            <a:off x="503853" y="1321714"/>
            <a:ext cx="8490857" cy="1292662"/>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i="0" dirty="0">
                <a:solidFill>
                  <a:schemeClr val="accent5">
                    <a:lumMod val="50000"/>
                  </a:schemeClr>
                </a:solidFill>
                <a:effectLst/>
                <a:latin typeface="Century" panose="02040604050505020304" pitchFamily="18" charset="0"/>
              </a:rPr>
              <a:t>Definition:</a:t>
            </a:r>
            <a:r>
              <a:rPr lang="en-US" sz="1800" b="1" i="0" dirty="0">
                <a:solidFill>
                  <a:srgbClr val="202124"/>
                </a:solidFill>
                <a:effectLst/>
                <a:latin typeface="Century" panose="02040604050505020304" pitchFamily="18" charset="0"/>
              </a:rPr>
              <a:t> “A</a:t>
            </a:r>
            <a:r>
              <a:rPr lang="en-US" sz="1800" b="0" i="0" dirty="0">
                <a:solidFill>
                  <a:srgbClr val="202124"/>
                </a:solidFill>
                <a:effectLst/>
                <a:latin typeface="Century" panose="02040604050505020304" pitchFamily="18" charset="0"/>
              </a:rPr>
              <a:t> </a:t>
            </a:r>
            <a:r>
              <a:rPr lang="en-US" sz="1800" b="1" i="0" dirty="0">
                <a:solidFill>
                  <a:srgbClr val="202124"/>
                </a:solidFill>
                <a:effectLst/>
                <a:latin typeface="Century" panose="02040604050505020304" pitchFamily="18" charset="0"/>
              </a:rPr>
              <a:t>Classification model designed to detect the type of toxic comments to detect and prevent cyberbullying” </a:t>
            </a:r>
            <a:r>
              <a:rPr lang="en-US" sz="1800" i="0" dirty="0">
                <a:solidFill>
                  <a:srgbClr val="202124"/>
                </a:solidFill>
                <a:effectLst/>
                <a:latin typeface="Century" panose="02040604050505020304" pitchFamily="18" charset="0"/>
              </a:rPr>
              <a:t>which include </a:t>
            </a:r>
            <a:r>
              <a:rPr lang="en-US" b="0" i="0" dirty="0">
                <a:effectLst/>
                <a:latin typeface="Century" panose="02040604050505020304" pitchFamily="18" charset="0"/>
              </a:rPr>
              <a:t>unsupportive and unpleasant behavior, being manipulative, judgmental, controlling, and self-centered.</a:t>
            </a:r>
          </a:p>
        </p:txBody>
      </p:sp>
      <p:pic>
        <p:nvPicPr>
          <p:cNvPr id="1026" name="Picture 2">
            <a:extLst>
              <a:ext uri="{FF2B5EF4-FFF2-40B4-BE49-F238E27FC236}">
                <a16:creationId xmlns:a16="http://schemas.microsoft.com/office/drawing/2014/main" xmlns="" id="{42997870-4357-4235-B756-0C9B20C1334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34500" y="1846294"/>
            <a:ext cx="2857500" cy="440026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sp>
        <p:nvSpPr>
          <p:cNvPr id="11" name="TextBox 10">
            <a:extLst>
              <a:ext uri="{FF2B5EF4-FFF2-40B4-BE49-F238E27FC236}">
                <a16:creationId xmlns:a16="http://schemas.microsoft.com/office/drawing/2014/main" xmlns="" id="{8C4BF059-86B9-417B-BF4A-00E982A94C59}"/>
              </a:ext>
            </a:extLst>
          </p:cNvPr>
          <p:cNvSpPr txBox="1"/>
          <p:nvPr/>
        </p:nvSpPr>
        <p:spPr>
          <a:xfrm>
            <a:off x="503854" y="2864498"/>
            <a:ext cx="8830646" cy="3785652"/>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b="1" dirty="0">
                <a:solidFill>
                  <a:schemeClr val="accent5">
                    <a:lumMod val="50000"/>
                  </a:schemeClr>
                </a:solidFill>
                <a:latin typeface="Century" panose="02040604050505020304" pitchFamily="18" charset="0"/>
              </a:rPr>
              <a:t>Importance: </a:t>
            </a:r>
            <a:r>
              <a:rPr lang="en-IN" dirty="0">
                <a:effectLst/>
                <a:latin typeface="Century" panose="02040604050505020304" pitchFamily="18" charset="0"/>
                <a:ea typeface="Calibri" panose="020F0502020204030204" pitchFamily="34" charset="0"/>
                <a:cs typeface="Calibri" panose="020F0502020204030204" pitchFamily="34" charset="0"/>
              </a:rPr>
              <a:t>Every day, we get a tremendous amount of short content data from the blast of online correspondence, web-based business and the utilization of advanced gadgets. This volume of </a:t>
            </a:r>
            <a:r>
              <a:rPr lang="en-IN" dirty="0">
                <a:effectLst/>
                <a:latin typeface="Century" panose="02040604050505020304" pitchFamily="18" charset="0"/>
                <a:ea typeface="Calibri" panose="020F0502020204030204" pitchFamily="34" charset="0"/>
                <a:cs typeface="Times New Roman" panose="02020603050405020304" pitchFamily="18" charset="0"/>
              </a:rPr>
              <a:t>data requires text mining apparatuses to carry out the various report tasks in an opportune and suitable way.  Detecting and controlling verbal abuse in an automated fashion is inherently an NLP task (Natural Language Processing). Text Classification is a great point for NLP. </a:t>
            </a:r>
          </a:p>
          <a:p>
            <a:pPr marL="342900" indent="-34290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Times New Roman" panose="02020603050405020304" pitchFamily="18" charset="0"/>
              </a:rPr>
              <a:t>Nowadays, every social media site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a:t>
            </a:r>
            <a:r>
              <a:rPr lang="en-IN" dirty="0">
                <a:latin typeface="Century" panose="02040604050505020304" pitchFamily="18" charset="0"/>
                <a:ea typeface="Calibri" panose="020F0502020204030204" pitchFamily="34" charset="0"/>
                <a:cs typeface="Times New Roman" panose="02020603050405020304" pitchFamily="18" charset="0"/>
              </a:rPr>
              <a:t> and cyberbullying.</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5257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38480" y="0"/>
            <a:ext cx="1121664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Data Analysis and Model Building Flowchart</a:t>
            </a:r>
            <a:endParaRPr lang="en-IN" sz="3200" u="sng" dirty="0">
              <a:solidFill>
                <a:schemeClr val="bg2">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6575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xmlns=""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xmlns=""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xmlns=""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xmlns=""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xmlns=""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347333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791191" y="275422"/>
            <a:ext cx="11112759"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3200" u="sng" dirty="0">
                <a:solidFill>
                  <a:schemeClr val="bg2">
                    <a:lumMod val="50000"/>
                  </a:schemeClr>
                </a:solidFill>
                <a:latin typeface="Bookman Old Style" panose="02050604050505020204" pitchFamily="18" charset="0"/>
              </a:rPr>
              <a:t>Exploratory Data Analysis (EDA) Steps</a:t>
            </a:r>
            <a:endParaRPr lang="en-IN" sz="3200" u="sng" dirty="0">
              <a:solidFill>
                <a:schemeClr val="bg2">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662473" y="1240971"/>
            <a:ext cx="11112759" cy="600600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algn="just"/>
            <a:endParaRPr lang="en-US" dirty="0">
              <a:latin typeface="Century" panose="02040604050505020304" pitchFamily="18" charset="0"/>
            </a:endParaRP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did not find any null values. And removed Id.</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Done feature engineering and created new columns viz label: which contain both good and bad comments which is the sum of all the labels, </a:t>
            </a:r>
            <a:r>
              <a:rPr lang="en-IN" sz="1800" dirty="0" err="1">
                <a:effectLst/>
                <a:latin typeface="Century" panose="02040604050505020304" pitchFamily="18" charset="0"/>
                <a:ea typeface="Calibri" panose="020F0502020204030204" pitchFamily="34" charset="0"/>
                <a:cs typeface="Calibri" panose="020F0502020204030204" pitchFamily="34" charset="0"/>
              </a:rPr>
              <a:t>comment_length</a:t>
            </a:r>
            <a:r>
              <a:rPr lang="en-IN" sz="1800" dirty="0">
                <a:effectLst/>
                <a:latin typeface="Century" panose="02040604050505020304" pitchFamily="18" charset="0"/>
                <a:ea typeface="Calibri" panose="020F0502020204030204" pitchFamily="34" charset="0"/>
                <a:cs typeface="Calibri" panose="020F0502020204030204" pitchFamily="34" charset="0"/>
              </a:rPr>
              <a:t>: which contains the length of comment text. </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categorical plots like pie plot, count plot, distribution plot and </a:t>
            </a:r>
            <a:r>
              <a:rPr lang="en-IN" sz="18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1800" dirty="0">
                <a:effectLst/>
                <a:latin typeface="Century" panose="02040604050505020304" pitchFamily="18" charset="0"/>
                <a:ea typeface="Calibri" panose="020F0502020204030204" pitchFamily="34" charset="0"/>
                <a:cs typeface="Calibri" panose="020F0502020204030204" pitchFamily="34" charset="0"/>
              </a:rPr>
              <a:t> for each label.</a:t>
            </a:r>
          </a:p>
          <a:p>
            <a:pPr lvl="0" algn="just">
              <a:lnSpc>
                <a:spcPct val="107000"/>
              </a:lnSpc>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Removing Punctuations and other special characters, Splitting the comments into individual words, Removing Stop Words, Stemming and Lemmatization. 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All these steps were done on both train and test datasets. Checked correlation using heatmap. </a:t>
            </a:r>
            <a:r>
              <a:rPr lang="en-IN" sz="1800" dirty="0">
                <a:effectLst/>
                <a:latin typeface="Century" panose="02040604050505020304" pitchFamily="18" charset="0"/>
                <a:ea typeface="Calibri" panose="020F0502020204030204" pitchFamily="34" charset="0"/>
              </a:rPr>
              <a:t>After getting a cleaned data used TF-IDF vectorizer.</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xmlns="" val="36114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3200" u="sng" dirty="0">
                <a:solidFill>
                  <a:schemeClr val="bg2">
                    <a:lumMod val="50000"/>
                  </a:schemeClr>
                </a:solidFill>
                <a:latin typeface="Bookman Old Style" panose="02050604050505020204" pitchFamily="18" charset="0"/>
              </a:rPr>
              <a:t>Visualizations</a:t>
            </a:r>
            <a:endParaRPr lang="en-IN" sz="3200" u="sng" dirty="0">
              <a:solidFill>
                <a:schemeClr val="bg2">
                  <a:lumMod val="50000"/>
                </a:schemeClr>
              </a:solidFill>
              <a:latin typeface="Bookman Old Style" panose="02050604050505020204" pitchFamily="18" charset="0"/>
            </a:endParaRPr>
          </a:p>
        </p:txBody>
      </p:sp>
      <p:pic>
        <p:nvPicPr>
          <p:cNvPr id="2052" name="Picture 4">
            <a:extLst>
              <a:ext uri="{FF2B5EF4-FFF2-40B4-BE49-F238E27FC236}">
                <a16:creationId xmlns:a16="http://schemas.microsoft.com/office/drawing/2014/main" xmlns="" id="{215BCDCE-3538-40FE-9395-B9608B17656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33053" y="1040657"/>
            <a:ext cx="6658947" cy="285954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a:extLst>
              <a:ext uri="{FF2B5EF4-FFF2-40B4-BE49-F238E27FC236}">
                <a16:creationId xmlns:a16="http://schemas.microsoft.com/office/drawing/2014/main" xmlns="" id="{967F3945-4B45-402D-8258-E2453F13AD3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 y="814243"/>
            <a:ext cx="5178490" cy="331236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xmlns="" id="{5A68F604-10E7-4C89-87A3-51795C824845}"/>
              </a:ext>
            </a:extLst>
          </p:cNvPr>
          <p:cNvSpPr txBox="1"/>
          <p:nvPr/>
        </p:nvSpPr>
        <p:spPr>
          <a:xfrm>
            <a:off x="447870" y="4245429"/>
            <a:ext cx="4730622"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pie chart we can notice approximately 43% of the comments are malignant, 24% of the comments are rude and 22% are abuse. The count of malignant comments are high compared to other type of comments and the count of threat comments are very less.</a:t>
            </a:r>
            <a:endParaRPr lang="en-IN" dirty="0">
              <a:latin typeface="Century" panose="02040604050505020304" pitchFamily="18" charset="0"/>
            </a:endParaRPr>
          </a:p>
        </p:txBody>
      </p:sp>
      <p:sp>
        <p:nvSpPr>
          <p:cNvPr id="14" name="TextBox 13">
            <a:extLst>
              <a:ext uri="{FF2B5EF4-FFF2-40B4-BE49-F238E27FC236}">
                <a16:creationId xmlns:a16="http://schemas.microsoft.com/office/drawing/2014/main" xmlns="" id="{AA045911-438E-4F92-8DDD-A7514F99F4EC}"/>
              </a:ext>
            </a:extLst>
          </p:cNvPr>
          <p:cNvSpPr txBox="1"/>
          <p:nvPr/>
        </p:nvSpPr>
        <p:spPr>
          <a:xfrm>
            <a:off x="5533052" y="4245429"/>
            <a:ext cx="6363479"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above plots we can observe the count of negative comments are high compared to the non negative comments. Here around 90% of the comments are turned out to be a negative comments and only 10% of them are considered to be positive or neutral comments. We can also observe the data imbalance issue here, we need to balance the data.</a:t>
            </a:r>
          </a:p>
        </p:txBody>
      </p:sp>
    </p:spTree>
    <p:extLst>
      <p:ext uri="{BB962C8B-B14F-4D97-AF65-F5344CB8AC3E}">
        <p14:creationId xmlns:p14="http://schemas.microsoft.com/office/powerpoint/2010/main" xmlns="" val="680301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752</TotalTime>
  <Words>2229</Words>
  <Application>Microsoft Office PowerPoint</Application>
  <PresentationFormat>Custom</PresentationFormat>
  <Paragraphs>120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Hello</cp:lastModifiedBy>
  <cp:revision>74</cp:revision>
  <dcterms:created xsi:type="dcterms:W3CDTF">2021-10-24T08:35:25Z</dcterms:created>
  <dcterms:modified xsi:type="dcterms:W3CDTF">2022-04-10T15:53:21Z</dcterms:modified>
</cp:coreProperties>
</file>