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Alfa Slab One" panose="020B0604020202020204" charset="0"/>
      <p:regular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hango" panose="020B0604020202020204" charset="0"/>
      <p:regular r:id="rId15"/>
    </p:embeddedFont>
    <p:embeddedFont>
      <p:font typeface="Comic Sans MS" panose="030F0702030302020204" pitchFamily="66" charset="0"/>
      <p:regular r:id="rId16"/>
      <p:bold r:id="rId17"/>
      <p:italic r:id="rId18"/>
      <p:boldItalic r:id="rId19"/>
    </p:embeddedFont>
    <p:embeddedFont>
      <p:font typeface="Dosis" pitchFamily="2" charset="0"/>
      <p:regular r:id="rId20"/>
      <p:bold r:id="rId21"/>
    </p:embeddedFont>
    <p:embeddedFont>
      <p:font typeface="Vollkorn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8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b78119005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b78119005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c04041e828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c04041e828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79d4099f0f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79d4099f0f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79d4099f0f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79d4099f0f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79d4099f0f_0_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79d4099f0f_0_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c3f0d607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c3f0d607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79d4099f0f_0_4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79d4099f0f_0_4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2659B1"/>
            </a:gs>
            <a:gs pos="31000">
              <a:srgbClr val="132D59"/>
            </a:gs>
            <a:gs pos="100000">
              <a:schemeClr val="dk1"/>
            </a:gs>
          </a:gsLst>
          <a:lin ang="16200038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 rot="-174">
            <a:off x="1603825" y="2334571"/>
            <a:ext cx="5936400" cy="1579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>
                <a:solidFill>
                  <a:schemeClr val="lt1"/>
                </a:solidFill>
                <a:latin typeface="Vollkorn"/>
                <a:ea typeface="Vollkorn"/>
                <a:cs typeface="Vollkorn"/>
                <a:sym typeface="Vollkor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 rot="-695">
            <a:off x="1603837" y="3915127"/>
            <a:ext cx="5936400" cy="375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16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10366299">
            <a:off x="1224971" y="170713"/>
            <a:ext cx="1485405" cy="5145726"/>
          </a:xfrm>
          <a:prstGeom prst="trapezoid">
            <a:avLst>
              <a:gd name="adj" fmla="val 18518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664562">
            <a:off x="2826130" y="170733"/>
            <a:ext cx="1485253" cy="5145686"/>
          </a:xfrm>
          <a:prstGeom prst="trapezoid">
            <a:avLst>
              <a:gd name="adj" fmla="val 18518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10650657">
            <a:off x="4427211" y="170742"/>
            <a:ext cx="1485201" cy="5145669"/>
          </a:xfrm>
          <a:prstGeom prst="trapezoid">
            <a:avLst>
              <a:gd name="adj" fmla="val 18518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-10326334">
            <a:off x="6064787" y="170798"/>
            <a:ext cx="1485276" cy="5145558"/>
          </a:xfrm>
          <a:prstGeom prst="trapezoid">
            <a:avLst>
              <a:gd name="adj" fmla="val 18518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76175" y="-1774432"/>
            <a:ext cx="8991716" cy="8691963"/>
            <a:chOff x="3319625" y="2830275"/>
            <a:chExt cx="1130550" cy="1092875"/>
          </a:xfrm>
        </p:grpSpPr>
        <p:sp>
          <p:nvSpPr>
            <p:cNvPr id="16" name="Google Shape;16;p2"/>
            <p:cNvSpPr/>
            <p:nvPr/>
          </p:nvSpPr>
          <p:spPr>
            <a:xfrm>
              <a:off x="4092000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11"/>
          <p:cNvGrpSpPr/>
          <p:nvPr/>
        </p:nvGrpSpPr>
        <p:grpSpPr>
          <a:xfrm>
            <a:off x="2993923" y="406325"/>
            <a:ext cx="3156175" cy="5146200"/>
            <a:chOff x="630948" y="406325"/>
            <a:chExt cx="3156175" cy="5146200"/>
          </a:xfrm>
        </p:grpSpPr>
        <p:sp>
          <p:nvSpPr>
            <p:cNvPr id="152" name="Google Shape;152;p11"/>
            <p:cNvSpPr/>
            <p:nvPr/>
          </p:nvSpPr>
          <p:spPr>
            <a:xfrm rot="10800000">
              <a:off x="630948" y="406325"/>
              <a:ext cx="1937100" cy="5146200"/>
            </a:xfrm>
            <a:prstGeom prst="trapezoid">
              <a:avLst>
                <a:gd name="adj" fmla="val 23540"/>
              </a:avLst>
            </a:prstGeom>
            <a:gradFill>
              <a:gsLst>
                <a:gs pos="0">
                  <a:srgbClr val="FFFFFF">
                    <a:alpha val="10980"/>
                    <a:alpha val="10670"/>
                  </a:srgbClr>
                </a:gs>
                <a:gs pos="100000">
                  <a:srgbClr val="FFFFFF">
                    <a:alpha val="0"/>
                    <a:alpha val="1067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1"/>
            <p:cNvSpPr/>
            <p:nvPr/>
          </p:nvSpPr>
          <p:spPr>
            <a:xfrm rot="10800000">
              <a:off x="1240485" y="406325"/>
              <a:ext cx="1937100" cy="5146200"/>
            </a:xfrm>
            <a:prstGeom prst="trapezoid">
              <a:avLst>
                <a:gd name="adj" fmla="val 23540"/>
              </a:avLst>
            </a:prstGeom>
            <a:gradFill>
              <a:gsLst>
                <a:gs pos="0">
                  <a:srgbClr val="FFFFFF">
                    <a:alpha val="10980"/>
                    <a:alpha val="10670"/>
                  </a:srgbClr>
                </a:gs>
                <a:gs pos="100000">
                  <a:srgbClr val="FFFFFF">
                    <a:alpha val="0"/>
                    <a:alpha val="1067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1"/>
            <p:cNvSpPr/>
            <p:nvPr/>
          </p:nvSpPr>
          <p:spPr>
            <a:xfrm rot="10800000">
              <a:off x="1850023" y="406325"/>
              <a:ext cx="1937100" cy="5146200"/>
            </a:xfrm>
            <a:prstGeom prst="trapezoid">
              <a:avLst>
                <a:gd name="adj" fmla="val 23540"/>
              </a:avLst>
            </a:prstGeom>
            <a:gradFill>
              <a:gsLst>
                <a:gs pos="0">
                  <a:srgbClr val="FFFFFF">
                    <a:alpha val="10980"/>
                    <a:alpha val="10670"/>
                  </a:srgbClr>
                </a:gs>
                <a:gs pos="100000">
                  <a:srgbClr val="FFFFFF">
                    <a:alpha val="0"/>
                    <a:alpha val="1067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" name="Google Shape;155;p11"/>
          <p:cNvSpPr txBox="1">
            <a:spLocks noGrp="1"/>
          </p:cNvSpPr>
          <p:nvPr>
            <p:ph type="title" hasCustomPrompt="1"/>
          </p:nvPr>
        </p:nvSpPr>
        <p:spPr>
          <a:xfrm>
            <a:off x="1942475" y="1808100"/>
            <a:ext cx="5259000" cy="9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6" name="Google Shape;156;p11"/>
          <p:cNvSpPr txBox="1">
            <a:spLocks noGrp="1"/>
          </p:cNvSpPr>
          <p:nvPr>
            <p:ph type="subTitle" idx="1"/>
          </p:nvPr>
        </p:nvSpPr>
        <p:spPr>
          <a:xfrm>
            <a:off x="1942500" y="2805588"/>
            <a:ext cx="5259000" cy="5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7" name="Google Shape;157;p11"/>
          <p:cNvGrpSpPr/>
          <p:nvPr/>
        </p:nvGrpSpPr>
        <p:grpSpPr>
          <a:xfrm>
            <a:off x="719640" y="-1150845"/>
            <a:ext cx="7704246" cy="7447397"/>
            <a:chOff x="3319625" y="2830275"/>
            <a:chExt cx="1130550" cy="1092875"/>
          </a:xfrm>
        </p:grpSpPr>
        <p:sp>
          <p:nvSpPr>
            <p:cNvPr id="158" name="Google Shape;158;p11"/>
            <p:cNvSpPr/>
            <p:nvPr/>
          </p:nvSpPr>
          <p:spPr>
            <a:xfrm>
              <a:off x="4092027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1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1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1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1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1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1"/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1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1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1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1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13"/>
          <p:cNvGrpSpPr/>
          <p:nvPr/>
        </p:nvGrpSpPr>
        <p:grpSpPr>
          <a:xfrm>
            <a:off x="1911486" y="-75195"/>
            <a:ext cx="5321047" cy="5143507"/>
            <a:chOff x="3319625" y="2830275"/>
            <a:chExt cx="1130550" cy="1092875"/>
          </a:xfrm>
        </p:grpSpPr>
        <p:sp>
          <p:nvSpPr>
            <p:cNvPr id="172" name="Google Shape;172;p13"/>
            <p:cNvSpPr/>
            <p:nvPr/>
          </p:nvSpPr>
          <p:spPr>
            <a:xfrm>
              <a:off x="4092000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3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3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3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3"/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3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13"/>
          <p:cNvSpPr txBox="1">
            <a:spLocks noGrp="1"/>
          </p:cNvSpPr>
          <p:nvPr>
            <p:ph type="title" hasCustomPrompt="1"/>
          </p:nvPr>
        </p:nvSpPr>
        <p:spPr>
          <a:xfrm>
            <a:off x="2118151" y="1019400"/>
            <a:ext cx="760800" cy="8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9pPr>
          </a:lstStyle>
          <a:p>
            <a:r>
              <a:t>xx%</a:t>
            </a:r>
          </a:p>
        </p:txBody>
      </p:sp>
      <p:sp>
        <p:nvSpPr>
          <p:cNvPr id="184" name="Google Shape;184;p13"/>
          <p:cNvSpPr txBox="1">
            <a:spLocks noGrp="1"/>
          </p:cNvSpPr>
          <p:nvPr>
            <p:ph type="subTitle" idx="1"/>
          </p:nvPr>
        </p:nvSpPr>
        <p:spPr>
          <a:xfrm>
            <a:off x="1410300" y="1877125"/>
            <a:ext cx="2176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Vollkorn"/>
              <a:buNone/>
              <a:defRPr sz="1820" b="1">
                <a:latin typeface="Vollkorn"/>
                <a:ea typeface="Vollkorn"/>
                <a:cs typeface="Vollkorn"/>
                <a:sym typeface="Vollkor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subTitle" idx="2"/>
          </p:nvPr>
        </p:nvSpPr>
        <p:spPr>
          <a:xfrm>
            <a:off x="1410225" y="2224525"/>
            <a:ext cx="21765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3"/>
          <p:cNvSpPr txBox="1">
            <a:spLocks noGrp="1"/>
          </p:cNvSpPr>
          <p:nvPr>
            <p:ph type="title" idx="3" hasCustomPrompt="1"/>
          </p:nvPr>
        </p:nvSpPr>
        <p:spPr>
          <a:xfrm>
            <a:off x="2118151" y="2811050"/>
            <a:ext cx="760800" cy="8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9pPr>
          </a:lstStyle>
          <a:p>
            <a:r>
              <a:t>xx%</a:t>
            </a:r>
          </a:p>
        </p:txBody>
      </p:sp>
      <p:sp>
        <p:nvSpPr>
          <p:cNvPr id="187" name="Google Shape;187;p13"/>
          <p:cNvSpPr txBox="1">
            <a:spLocks noGrp="1"/>
          </p:cNvSpPr>
          <p:nvPr>
            <p:ph type="subTitle" idx="4"/>
          </p:nvPr>
        </p:nvSpPr>
        <p:spPr>
          <a:xfrm>
            <a:off x="1410300" y="3669350"/>
            <a:ext cx="2176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Font typeface="Vollkorn"/>
              <a:buNone/>
              <a:defRPr sz="1820" b="1">
                <a:latin typeface="Vollkorn"/>
                <a:ea typeface="Vollkorn"/>
                <a:cs typeface="Vollkorn"/>
                <a:sym typeface="Vollkor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9pPr>
          </a:lstStyle>
          <a:p>
            <a:endParaRPr/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5"/>
          </p:nvPr>
        </p:nvSpPr>
        <p:spPr>
          <a:xfrm>
            <a:off x="1410225" y="4016750"/>
            <a:ext cx="21765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title" idx="6" hasCustomPrompt="1"/>
          </p:nvPr>
        </p:nvSpPr>
        <p:spPr>
          <a:xfrm>
            <a:off x="5970150" y="1019400"/>
            <a:ext cx="760800" cy="8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000">
                <a:solidFill>
                  <a:schemeClr val="l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9pPr>
          </a:lstStyle>
          <a:p>
            <a:r>
              <a:t>xx%</a:t>
            </a:r>
          </a:p>
        </p:txBody>
      </p:sp>
      <p:sp>
        <p:nvSpPr>
          <p:cNvPr id="190" name="Google Shape;190;p13"/>
          <p:cNvSpPr txBox="1">
            <a:spLocks noGrp="1"/>
          </p:cNvSpPr>
          <p:nvPr>
            <p:ph type="subTitle" idx="7"/>
          </p:nvPr>
        </p:nvSpPr>
        <p:spPr>
          <a:xfrm>
            <a:off x="5262300" y="1877125"/>
            <a:ext cx="2176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Font typeface="Vollkorn"/>
              <a:buNone/>
              <a:defRPr sz="1820" b="1">
                <a:latin typeface="Vollkorn"/>
                <a:ea typeface="Vollkorn"/>
                <a:cs typeface="Vollkorn"/>
                <a:sym typeface="Vollkor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9pPr>
          </a:lstStyle>
          <a:p>
            <a:endParaRPr/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8"/>
          </p:nvPr>
        </p:nvSpPr>
        <p:spPr>
          <a:xfrm>
            <a:off x="5262300" y="2224525"/>
            <a:ext cx="21765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title" idx="9" hasCustomPrompt="1"/>
          </p:nvPr>
        </p:nvSpPr>
        <p:spPr>
          <a:xfrm>
            <a:off x="5970150" y="2811050"/>
            <a:ext cx="760800" cy="8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000">
                <a:solidFill>
                  <a:schemeClr val="l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9pPr>
          </a:lstStyle>
          <a:p>
            <a:r>
              <a:t>xx%</a:t>
            </a:r>
          </a:p>
        </p:txBody>
      </p:sp>
      <p:sp>
        <p:nvSpPr>
          <p:cNvPr id="193" name="Google Shape;193;p13"/>
          <p:cNvSpPr txBox="1">
            <a:spLocks noGrp="1"/>
          </p:cNvSpPr>
          <p:nvPr>
            <p:ph type="subTitle" idx="13"/>
          </p:nvPr>
        </p:nvSpPr>
        <p:spPr>
          <a:xfrm>
            <a:off x="5262300" y="3669350"/>
            <a:ext cx="2176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Font typeface="Vollkorn"/>
              <a:buNone/>
              <a:defRPr sz="1820" b="1">
                <a:latin typeface="Vollkorn"/>
                <a:ea typeface="Vollkorn"/>
                <a:cs typeface="Vollkorn"/>
                <a:sym typeface="Vollkor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14"/>
          </p:nvPr>
        </p:nvSpPr>
        <p:spPr>
          <a:xfrm>
            <a:off x="5262300" y="4016750"/>
            <a:ext cx="21765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54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3"/>
          <p:cNvSpPr/>
          <p:nvPr/>
        </p:nvSpPr>
        <p:spPr>
          <a:xfrm rot="10366299">
            <a:off x="7343771" y="170713"/>
            <a:ext cx="1485405" cy="5145726"/>
          </a:xfrm>
          <a:prstGeom prst="trapezoid">
            <a:avLst>
              <a:gd name="adj" fmla="val 18518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3"/>
          <p:cNvSpPr/>
          <p:nvPr/>
        </p:nvSpPr>
        <p:spPr>
          <a:xfrm rot="-10326334">
            <a:off x="343537" y="170798"/>
            <a:ext cx="1485276" cy="5145558"/>
          </a:xfrm>
          <a:prstGeom prst="trapezoid">
            <a:avLst>
              <a:gd name="adj" fmla="val 18518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p14"/>
          <p:cNvGrpSpPr/>
          <p:nvPr/>
        </p:nvGrpSpPr>
        <p:grpSpPr>
          <a:xfrm>
            <a:off x="3681784" y="-106692"/>
            <a:ext cx="5385827" cy="5206129"/>
            <a:chOff x="3319625" y="2830275"/>
            <a:chExt cx="1130550" cy="1092875"/>
          </a:xfrm>
        </p:grpSpPr>
        <p:sp>
          <p:nvSpPr>
            <p:cNvPr id="200" name="Google Shape;200;p14"/>
            <p:cNvSpPr/>
            <p:nvPr/>
          </p:nvSpPr>
          <p:spPr>
            <a:xfrm>
              <a:off x="4092000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4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4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4"/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4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4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4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14"/>
          <p:cNvSpPr txBox="1">
            <a:spLocks noGrp="1"/>
          </p:cNvSpPr>
          <p:nvPr>
            <p:ph type="title"/>
          </p:nvPr>
        </p:nvSpPr>
        <p:spPr>
          <a:xfrm>
            <a:off x="4971900" y="1793125"/>
            <a:ext cx="3452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14"/>
          <p:cNvSpPr txBox="1">
            <a:spLocks noGrp="1"/>
          </p:cNvSpPr>
          <p:nvPr>
            <p:ph type="subTitle" idx="1"/>
          </p:nvPr>
        </p:nvSpPr>
        <p:spPr>
          <a:xfrm>
            <a:off x="4971900" y="2365825"/>
            <a:ext cx="3452100" cy="13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4"/>
          <p:cNvSpPr/>
          <p:nvPr/>
        </p:nvSpPr>
        <p:spPr>
          <a:xfrm rot="10800000">
            <a:off x="589198" y="406325"/>
            <a:ext cx="1937100" cy="5146200"/>
          </a:xfrm>
          <a:prstGeom prst="trapezoid">
            <a:avLst>
              <a:gd name="adj" fmla="val 23540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_1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oogle Shape;215;p15"/>
          <p:cNvGrpSpPr/>
          <p:nvPr/>
        </p:nvGrpSpPr>
        <p:grpSpPr>
          <a:xfrm>
            <a:off x="3467145" y="84118"/>
            <a:ext cx="5149203" cy="4977499"/>
            <a:chOff x="3319625" y="2830275"/>
            <a:chExt cx="1130550" cy="1092875"/>
          </a:xfrm>
        </p:grpSpPr>
        <p:sp>
          <p:nvSpPr>
            <p:cNvPr id="216" name="Google Shape;216;p15"/>
            <p:cNvSpPr/>
            <p:nvPr/>
          </p:nvSpPr>
          <p:spPr>
            <a:xfrm>
              <a:off x="4092000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Google Shape;227;p1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8520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15"/>
          <p:cNvSpPr txBox="1">
            <a:spLocks noGrp="1"/>
          </p:cNvSpPr>
          <p:nvPr>
            <p:ph type="subTitle" idx="1"/>
          </p:nvPr>
        </p:nvSpPr>
        <p:spPr>
          <a:xfrm>
            <a:off x="720000" y="1980000"/>
            <a:ext cx="3852000" cy="26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_1_1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6"/>
          <p:cNvSpPr txBox="1">
            <a:spLocks noGrp="1"/>
          </p:cNvSpPr>
          <p:nvPr>
            <p:ph type="title"/>
          </p:nvPr>
        </p:nvSpPr>
        <p:spPr>
          <a:xfrm>
            <a:off x="720000" y="1619250"/>
            <a:ext cx="3852000" cy="93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5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31" name="Google Shape;231;p16"/>
          <p:cNvSpPr txBox="1">
            <a:spLocks noGrp="1"/>
          </p:cNvSpPr>
          <p:nvPr>
            <p:ph type="subTitle" idx="1"/>
          </p:nvPr>
        </p:nvSpPr>
        <p:spPr>
          <a:xfrm>
            <a:off x="720000" y="2552700"/>
            <a:ext cx="3852000" cy="13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32" name="Google Shape;232;p16"/>
          <p:cNvGrpSpPr/>
          <p:nvPr/>
        </p:nvGrpSpPr>
        <p:grpSpPr>
          <a:xfrm>
            <a:off x="3681784" y="-106692"/>
            <a:ext cx="5385827" cy="5206129"/>
            <a:chOff x="3319625" y="2830275"/>
            <a:chExt cx="1130550" cy="1092875"/>
          </a:xfrm>
        </p:grpSpPr>
        <p:sp>
          <p:nvSpPr>
            <p:cNvPr id="233" name="Google Shape;233;p16"/>
            <p:cNvSpPr/>
            <p:nvPr/>
          </p:nvSpPr>
          <p:spPr>
            <a:xfrm>
              <a:off x="4092000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" name="Google Shape;244;p16"/>
          <p:cNvSpPr/>
          <p:nvPr/>
        </p:nvSpPr>
        <p:spPr>
          <a:xfrm rot="-5400000">
            <a:off x="1407242" y="65435"/>
            <a:ext cx="1937100" cy="5146200"/>
          </a:xfrm>
          <a:prstGeom prst="trapezoid">
            <a:avLst>
              <a:gd name="adj" fmla="val 23540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_1_1_1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7"/>
          <p:cNvSpPr txBox="1">
            <a:spLocks noGrp="1"/>
          </p:cNvSpPr>
          <p:nvPr>
            <p:ph type="title"/>
          </p:nvPr>
        </p:nvSpPr>
        <p:spPr>
          <a:xfrm>
            <a:off x="4572000" y="1619400"/>
            <a:ext cx="3852000" cy="93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5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47" name="Google Shape;247;p17"/>
          <p:cNvSpPr txBox="1">
            <a:spLocks noGrp="1"/>
          </p:cNvSpPr>
          <p:nvPr>
            <p:ph type="subTitle" idx="1"/>
          </p:nvPr>
        </p:nvSpPr>
        <p:spPr>
          <a:xfrm>
            <a:off x="4572000" y="2552700"/>
            <a:ext cx="3852000" cy="13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48" name="Google Shape;248;p17"/>
          <p:cNvGrpSpPr/>
          <p:nvPr/>
        </p:nvGrpSpPr>
        <p:grpSpPr>
          <a:xfrm>
            <a:off x="-77404" y="-106692"/>
            <a:ext cx="5385827" cy="5206129"/>
            <a:chOff x="3319625" y="2830275"/>
            <a:chExt cx="1130550" cy="1092875"/>
          </a:xfrm>
        </p:grpSpPr>
        <p:sp>
          <p:nvSpPr>
            <p:cNvPr id="249" name="Google Shape;249;p17"/>
            <p:cNvSpPr/>
            <p:nvPr/>
          </p:nvSpPr>
          <p:spPr>
            <a:xfrm>
              <a:off x="4092000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7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7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7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7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" name="Google Shape;260;p17"/>
          <p:cNvSpPr/>
          <p:nvPr/>
        </p:nvSpPr>
        <p:spPr>
          <a:xfrm rot="5400000">
            <a:off x="5874417" y="65435"/>
            <a:ext cx="1937100" cy="5146200"/>
          </a:xfrm>
          <a:prstGeom prst="trapezoid">
            <a:avLst>
              <a:gd name="adj" fmla="val 23540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2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8"/>
          <p:cNvSpPr/>
          <p:nvPr/>
        </p:nvSpPr>
        <p:spPr>
          <a:xfrm rot="10800000">
            <a:off x="1050449" y="406319"/>
            <a:ext cx="1485600" cy="5146200"/>
          </a:xfrm>
          <a:prstGeom prst="trapezoid">
            <a:avLst>
              <a:gd name="adj" fmla="val 39339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8"/>
          <p:cNvSpPr/>
          <p:nvPr/>
        </p:nvSpPr>
        <p:spPr>
          <a:xfrm rot="10800000">
            <a:off x="3829199" y="406319"/>
            <a:ext cx="1485600" cy="5146200"/>
          </a:xfrm>
          <a:prstGeom prst="trapezoid">
            <a:avLst>
              <a:gd name="adj" fmla="val 39339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8"/>
          <p:cNvSpPr/>
          <p:nvPr/>
        </p:nvSpPr>
        <p:spPr>
          <a:xfrm rot="10800000">
            <a:off x="6607949" y="406319"/>
            <a:ext cx="1485600" cy="5146200"/>
          </a:xfrm>
          <a:prstGeom prst="trapezoid">
            <a:avLst>
              <a:gd name="adj" fmla="val 39339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5" name="Google Shape;265;p18"/>
          <p:cNvGrpSpPr/>
          <p:nvPr/>
        </p:nvGrpSpPr>
        <p:grpSpPr>
          <a:xfrm>
            <a:off x="719640" y="-1150845"/>
            <a:ext cx="7704246" cy="7447397"/>
            <a:chOff x="3319625" y="2830275"/>
            <a:chExt cx="1130550" cy="1092875"/>
          </a:xfrm>
        </p:grpSpPr>
        <p:sp>
          <p:nvSpPr>
            <p:cNvPr id="266" name="Google Shape;266;p18"/>
            <p:cNvSpPr/>
            <p:nvPr/>
          </p:nvSpPr>
          <p:spPr>
            <a:xfrm>
              <a:off x="4092027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8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8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8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8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8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8"/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" name="Google Shape;277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9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18"/>
          <p:cNvSpPr txBox="1">
            <a:spLocks noGrp="1"/>
          </p:cNvSpPr>
          <p:nvPr>
            <p:ph type="title" idx="2"/>
          </p:nvPr>
        </p:nvSpPr>
        <p:spPr>
          <a:xfrm>
            <a:off x="720000" y="317690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79" name="Google Shape;279;p18"/>
          <p:cNvSpPr txBox="1">
            <a:spLocks noGrp="1"/>
          </p:cNvSpPr>
          <p:nvPr>
            <p:ph type="subTitle" idx="1"/>
          </p:nvPr>
        </p:nvSpPr>
        <p:spPr>
          <a:xfrm>
            <a:off x="720000" y="3573800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18"/>
          <p:cNvSpPr txBox="1">
            <a:spLocks noGrp="1"/>
          </p:cNvSpPr>
          <p:nvPr>
            <p:ph type="title" idx="3"/>
          </p:nvPr>
        </p:nvSpPr>
        <p:spPr>
          <a:xfrm>
            <a:off x="3498750" y="317690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81" name="Google Shape;281;p18"/>
          <p:cNvSpPr txBox="1">
            <a:spLocks noGrp="1"/>
          </p:cNvSpPr>
          <p:nvPr>
            <p:ph type="subTitle" idx="4"/>
          </p:nvPr>
        </p:nvSpPr>
        <p:spPr>
          <a:xfrm>
            <a:off x="3498750" y="3573800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18"/>
          <p:cNvSpPr txBox="1">
            <a:spLocks noGrp="1"/>
          </p:cNvSpPr>
          <p:nvPr>
            <p:ph type="title" idx="5"/>
          </p:nvPr>
        </p:nvSpPr>
        <p:spPr>
          <a:xfrm>
            <a:off x="6277500" y="317690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83" name="Google Shape;283;p18"/>
          <p:cNvSpPr txBox="1">
            <a:spLocks noGrp="1"/>
          </p:cNvSpPr>
          <p:nvPr>
            <p:ph type="subTitle" idx="6"/>
          </p:nvPr>
        </p:nvSpPr>
        <p:spPr>
          <a:xfrm>
            <a:off x="6277500" y="3573800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2_1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oogle Shape;285;p19"/>
          <p:cNvGrpSpPr/>
          <p:nvPr/>
        </p:nvGrpSpPr>
        <p:grpSpPr>
          <a:xfrm>
            <a:off x="719640" y="-1150845"/>
            <a:ext cx="7704246" cy="7447397"/>
            <a:chOff x="3319625" y="2830275"/>
            <a:chExt cx="1130550" cy="1092875"/>
          </a:xfrm>
        </p:grpSpPr>
        <p:sp>
          <p:nvSpPr>
            <p:cNvPr id="286" name="Google Shape;286;p19"/>
            <p:cNvSpPr/>
            <p:nvPr/>
          </p:nvSpPr>
          <p:spPr>
            <a:xfrm>
              <a:off x="4092027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9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9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9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9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7" name="Google Shape;297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9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98" name="Google Shape;298;p19"/>
          <p:cNvSpPr txBox="1">
            <a:spLocks noGrp="1"/>
          </p:cNvSpPr>
          <p:nvPr>
            <p:ph type="title" idx="2"/>
          </p:nvPr>
        </p:nvSpPr>
        <p:spPr>
          <a:xfrm>
            <a:off x="720000" y="3592200"/>
            <a:ext cx="2146500" cy="476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99" name="Google Shape;299;p19"/>
          <p:cNvSpPr txBox="1">
            <a:spLocks noGrp="1"/>
          </p:cNvSpPr>
          <p:nvPr>
            <p:ph type="subTitle" idx="1"/>
          </p:nvPr>
        </p:nvSpPr>
        <p:spPr>
          <a:xfrm>
            <a:off x="720000" y="3989100"/>
            <a:ext cx="2146500" cy="6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19"/>
          <p:cNvSpPr txBox="1">
            <a:spLocks noGrp="1"/>
          </p:cNvSpPr>
          <p:nvPr>
            <p:ph type="title" idx="3"/>
          </p:nvPr>
        </p:nvSpPr>
        <p:spPr>
          <a:xfrm>
            <a:off x="3498750" y="359220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01" name="Google Shape;301;p19"/>
          <p:cNvSpPr txBox="1">
            <a:spLocks noGrp="1"/>
          </p:cNvSpPr>
          <p:nvPr>
            <p:ph type="subTitle" idx="4"/>
          </p:nvPr>
        </p:nvSpPr>
        <p:spPr>
          <a:xfrm>
            <a:off x="3498750" y="3989100"/>
            <a:ext cx="2146500" cy="6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19"/>
          <p:cNvSpPr txBox="1">
            <a:spLocks noGrp="1"/>
          </p:cNvSpPr>
          <p:nvPr>
            <p:ph type="title" idx="5"/>
          </p:nvPr>
        </p:nvSpPr>
        <p:spPr>
          <a:xfrm>
            <a:off x="6277500" y="359220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03" name="Google Shape;303;p19"/>
          <p:cNvSpPr txBox="1">
            <a:spLocks noGrp="1"/>
          </p:cNvSpPr>
          <p:nvPr>
            <p:ph type="subTitle" idx="6"/>
          </p:nvPr>
        </p:nvSpPr>
        <p:spPr>
          <a:xfrm>
            <a:off x="6277500" y="3989100"/>
            <a:ext cx="2146500" cy="6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19"/>
          <p:cNvSpPr txBox="1">
            <a:spLocks noGrp="1"/>
          </p:cNvSpPr>
          <p:nvPr>
            <p:ph type="title" idx="7"/>
          </p:nvPr>
        </p:nvSpPr>
        <p:spPr>
          <a:xfrm>
            <a:off x="720000" y="202925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05" name="Google Shape;305;p19"/>
          <p:cNvSpPr txBox="1">
            <a:spLocks noGrp="1"/>
          </p:cNvSpPr>
          <p:nvPr>
            <p:ph type="subTitle" idx="8"/>
          </p:nvPr>
        </p:nvSpPr>
        <p:spPr>
          <a:xfrm>
            <a:off x="720000" y="2426150"/>
            <a:ext cx="2146500" cy="6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19"/>
          <p:cNvSpPr txBox="1">
            <a:spLocks noGrp="1"/>
          </p:cNvSpPr>
          <p:nvPr>
            <p:ph type="title" idx="9"/>
          </p:nvPr>
        </p:nvSpPr>
        <p:spPr>
          <a:xfrm>
            <a:off x="3498750" y="202925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07" name="Google Shape;307;p19"/>
          <p:cNvSpPr txBox="1">
            <a:spLocks noGrp="1"/>
          </p:cNvSpPr>
          <p:nvPr>
            <p:ph type="subTitle" idx="13"/>
          </p:nvPr>
        </p:nvSpPr>
        <p:spPr>
          <a:xfrm>
            <a:off x="3498750" y="2426150"/>
            <a:ext cx="2146500" cy="6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19"/>
          <p:cNvSpPr txBox="1">
            <a:spLocks noGrp="1"/>
          </p:cNvSpPr>
          <p:nvPr>
            <p:ph type="title" idx="14"/>
          </p:nvPr>
        </p:nvSpPr>
        <p:spPr>
          <a:xfrm>
            <a:off x="6277500" y="202925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09" name="Google Shape;309;p19"/>
          <p:cNvSpPr txBox="1">
            <a:spLocks noGrp="1"/>
          </p:cNvSpPr>
          <p:nvPr>
            <p:ph type="subTitle" idx="15"/>
          </p:nvPr>
        </p:nvSpPr>
        <p:spPr>
          <a:xfrm>
            <a:off x="6277500" y="2426150"/>
            <a:ext cx="2146500" cy="6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19"/>
          <p:cNvSpPr/>
          <p:nvPr/>
        </p:nvSpPr>
        <p:spPr>
          <a:xfrm rot="10800000">
            <a:off x="6607950" y="1294324"/>
            <a:ext cx="1485600" cy="4258200"/>
          </a:xfrm>
          <a:prstGeom prst="trapezoid">
            <a:avLst>
              <a:gd name="adj" fmla="val 39339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9"/>
          <p:cNvSpPr/>
          <p:nvPr/>
        </p:nvSpPr>
        <p:spPr>
          <a:xfrm rot="10800000">
            <a:off x="3829200" y="1294324"/>
            <a:ext cx="1485600" cy="4258200"/>
          </a:xfrm>
          <a:prstGeom prst="trapezoid">
            <a:avLst>
              <a:gd name="adj" fmla="val 39339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9"/>
          <p:cNvSpPr/>
          <p:nvPr/>
        </p:nvSpPr>
        <p:spPr>
          <a:xfrm rot="10800000">
            <a:off x="1050450" y="1294324"/>
            <a:ext cx="1485600" cy="4258200"/>
          </a:xfrm>
          <a:prstGeom prst="trapezoid">
            <a:avLst>
              <a:gd name="adj" fmla="val 39339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 1">
  <p:cSld name="CUSTOM_2_1_2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9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20"/>
          <p:cNvSpPr txBox="1">
            <a:spLocks noGrp="1"/>
          </p:cNvSpPr>
          <p:nvPr>
            <p:ph type="title" idx="2"/>
          </p:nvPr>
        </p:nvSpPr>
        <p:spPr>
          <a:xfrm>
            <a:off x="720000" y="3302525"/>
            <a:ext cx="2266500" cy="476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16" name="Google Shape;316;p20"/>
          <p:cNvSpPr txBox="1">
            <a:spLocks noGrp="1"/>
          </p:cNvSpPr>
          <p:nvPr>
            <p:ph type="subTitle" idx="1"/>
          </p:nvPr>
        </p:nvSpPr>
        <p:spPr>
          <a:xfrm>
            <a:off x="720000" y="3699425"/>
            <a:ext cx="2266500" cy="6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20"/>
          <p:cNvSpPr txBox="1">
            <a:spLocks noGrp="1"/>
          </p:cNvSpPr>
          <p:nvPr>
            <p:ph type="title" idx="3"/>
          </p:nvPr>
        </p:nvSpPr>
        <p:spPr>
          <a:xfrm>
            <a:off x="3438750" y="1739575"/>
            <a:ext cx="226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18" name="Google Shape;318;p20"/>
          <p:cNvSpPr txBox="1">
            <a:spLocks noGrp="1"/>
          </p:cNvSpPr>
          <p:nvPr>
            <p:ph type="subTitle" idx="4"/>
          </p:nvPr>
        </p:nvSpPr>
        <p:spPr>
          <a:xfrm>
            <a:off x="3438750" y="2136475"/>
            <a:ext cx="2266500" cy="6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20"/>
          <p:cNvSpPr txBox="1">
            <a:spLocks noGrp="1"/>
          </p:cNvSpPr>
          <p:nvPr>
            <p:ph type="title" idx="5"/>
          </p:nvPr>
        </p:nvSpPr>
        <p:spPr>
          <a:xfrm>
            <a:off x="6157500" y="3302525"/>
            <a:ext cx="226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20" name="Google Shape;320;p20"/>
          <p:cNvSpPr txBox="1">
            <a:spLocks noGrp="1"/>
          </p:cNvSpPr>
          <p:nvPr>
            <p:ph type="subTitle" idx="6"/>
          </p:nvPr>
        </p:nvSpPr>
        <p:spPr>
          <a:xfrm>
            <a:off x="6157500" y="3699425"/>
            <a:ext cx="2266500" cy="6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20"/>
          <p:cNvSpPr txBox="1">
            <a:spLocks noGrp="1"/>
          </p:cNvSpPr>
          <p:nvPr>
            <p:ph type="title" idx="7"/>
          </p:nvPr>
        </p:nvSpPr>
        <p:spPr>
          <a:xfrm>
            <a:off x="720000" y="1739575"/>
            <a:ext cx="226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22" name="Google Shape;322;p20"/>
          <p:cNvSpPr txBox="1">
            <a:spLocks noGrp="1"/>
          </p:cNvSpPr>
          <p:nvPr>
            <p:ph type="subTitle" idx="8"/>
          </p:nvPr>
        </p:nvSpPr>
        <p:spPr>
          <a:xfrm>
            <a:off x="720000" y="2136475"/>
            <a:ext cx="2266500" cy="6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20"/>
          <p:cNvSpPr txBox="1">
            <a:spLocks noGrp="1"/>
          </p:cNvSpPr>
          <p:nvPr>
            <p:ph type="title" idx="9"/>
          </p:nvPr>
        </p:nvSpPr>
        <p:spPr>
          <a:xfrm>
            <a:off x="6157500" y="1739575"/>
            <a:ext cx="226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24" name="Google Shape;324;p20"/>
          <p:cNvSpPr txBox="1">
            <a:spLocks noGrp="1"/>
          </p:cNvSpPr>
          <p:nvPr>
            <p:ph type="subTitle" idx="13"/>
          </p:nvPr>
        </p:nvSpPr>
        <p:spPr>
          <a:xfrm>
            <a:off x="6157500" y="2136475"/>
            <a:ext cx="2266500" cy="6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25" name="Google Shape;325;p20"/>
          <p:cNvGrpSpPr/>
          <p:nvPr/>
        </p:nvGrpSpPr>
        <p:grpSpPr>
          <a:xfrm>
            <a:off x="2112751" y="195807"/>
            <a:ext cx="4917892" cy="4753897"/>
            <a:chOff x="3319625" y="2830275"/>
            <a:chExt cx="1130550" cy="1092875"/>
          </a:xfrm>
        </p:grpSpPr>
        <p:sp>
          <p:nvSpPr>
            <p:cNvPr id="326" name="Google Shape;326;p20"/>
            <p:cNvSpPr/>
            <p:nvPr/>
          </p:nvSpPr>
          <p:spPr>
            <a:xfrm>
              <a:off x="4092027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0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0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0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0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0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0"/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0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0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0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0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720001" y="2309625"/>
            <a:ext cx="31563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2" hasCustomPrompt="1"/>
          </p:nvPr>
        </p:nvSpPr>
        <p:spPr>
          <a:xfrm>
            <a:off x="1833451" y="1239850"/>
            <a:ext cx="929400" cy="116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1"/>
          </p:nvPr>
        </p:nvSpPr>
        <p:spPr>
          <a:xfrm>
            <a:off x="1087800" y="2836125"/>
            <a:ext cx="2420700" cy="6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1" name="Google Shape;31;p3"/>
          <p:cNvGrpSpPr/>
          <p:nvPr/>
        </p:nvGrpSpPr>
        <p:grpSpPr>
          <a:xfrm>
            <a:off x="720060" y="406325"/>
            <a:ext cx="3156175" cy="5146200"/>
            <a:chOff x="630948" y="406325"/>
            <a:chExt cx="3156175" cy="5146200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630948" y="406325"/>
              <a:ext cx="1937100" cy="5146200"/>
            </a:xfrm>
            <a:prstGeom prst="trapezoid">
              <a:avLst>
                <a:gd name="adj" fmla="val 23540"/>
              </a:avLst>
            </a:prstGeom>
            <a:gradFill>
              <a:gsLst>
                <a:gs pos="0">
                  <a:srgbClr val="FFFFFF">
                    <a:alpha val="10980"/>
                    <a:alpha val="10670"/>
                  </a:srgbClr>
                </a:gs>
                <a:gs pos="100000">
                  <a:srgbClr val="FFFFFF">
                    <a:alpha val="0"/>
                    <a:alpha val="1067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10800000">
              <a:off x="1240485" y="406325"/>
              <a:ext cx="1937100" cy="5146200"/>
            </a:xfrm>
            <a:prstGeom prst="trapezoid">
              <a:avLst>
                <a:gd name="adj" fmla="val 23540"/>
              </a:avLst>
            </a:prstGeom>
            <a:gradFill>
              <a:gsLst>
                <a:gs pos="0">
                  <a:srgbClr val="FFFFFF">
                    <a:alpha val="10980"/>
                    <a:alpha val="10670"/>
                  </a:srgbClr>
                </a:gs>
                <a:gs pos="100000">
                  <a:srgbClr val="FFFFFF">
                    <a:alpha val="0"/>
                    <a:alpha val="1067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10800000">
              <a:off x="1850023" y="406325"/>
              <a:ext cx="1937100" cy="5146200"/>
            </a:xfrm>
            <a:prstGeom prst="trapezoid">
              <a:avLst>
                <a:gd name="adj" fmla="val 23540"/>
              </a:avLst>
            </a:prstGeom>
            <a:gradFill>
              <a:gsLst>
                <a:gs pos="0">
                  <a:srgbClr val="FFFFFF">
                    <a:alpha val="10980"/>
                    <a:alpha val="10670"/>
                  </a:srgbClr>
                </a:gs>
                <a:gs pos="100000">
                  <a:srgbClr val="FFFFFF">
                    <a:alpha val="0"/>
                    <a:alpha val="1067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3"/>
          <p:cNvGrpSpPr/>
          <p:nvPr/>
        </p:nvGrpSpPr>
        <p:grpSpPr>
          <a:xfrm>
            <a:off x="3876295" y="84118"/>
            <a:ext cx="5149203" cy="4977499"/>
            <a:chOff x="3319625" y="2830275"/>
            <a:chExt cx="1130550" cy="1092875"/>
          </a:xfrm>
        </p:grpSpPr>
        <p:sp>
          <p:nvSpPr>
            <p:cNvPr id="36" name="Google Shape;36;p3"/>
            <p:cNvSpPr/>
            <p:nvPr/>
          </p:nvSpPr>
          <p:spPr>
            <a:xfrm>
              <a:off x="4092000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7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1"/>
          <p:cNvSpPr/>
          <p:nvPr/>
        </p:nvSpPr>
        <p:spPr>
          <a:xfrm rot="10800000">
            <a:off x="1721549" y="539994"/>
            <a:ext cx="1485600" cy="5146200"/>
          </a:xfrm>
          <a:prstGeom prst="trapezoid">
            <a:avLst>
              <a:gd name="adj" fmla="val 39339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1"/>
          <p:cNvSpPr/>
          <p:nvPr/>
        </p:nvSpPr>
        <p:spPr>
          <a:xfrm>
            <a:off x="3829199" y="-431881"/>
            <a:ext cx="1485600" cy="5146200"/>
          </a:xfrm>
          <a:prstGeom prst="trapezoid">
            <a:avLst>
              <a:gd name="adj" fmla="val 39339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1"/>
          <p:cNvSpPr/>
          <p:nvPr/>
        </p:nvSpPr>
        <p:spPr>
          <a:xfrm rot="10800000">
            <a:off x="5936849" y="406319"/>
            <a:ext cx="1485600" cy="5146200"/>
          </a:xfrm>
          <a:prstGeom prst="trapezoid">
            <a:avLst>
              <a:gd name="adj" fmla="val 39339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1" name="Google Shape;341;p21"/>
          <p:cNvGrpSpPr/>
          <p:nvPr/>
        </p:nvGrpSpPr>
        <p:grpSpPr>
          <a:xfrm>
            <a:off x="719640" y="-1150845"/>
            <a:ext cx="7704246" cy="7447397"/>
            <a:chOff x="3319625" y="2830275"/>
            <a:chExt cx="1130550" cy="1092875"/>
          </a:xfrm>
        </p:grpSpPr>
        <p:sp>
          <p:nvSpPr>
            <p:cNvPr id="342" name="Google Shape;342;p21"/>
            <p:cNvSpPr/>
            <p:nvPr/>
          </p:nvSpPr>
          <p:spPr>
            <a:xfrm>
              <a:off x="4092027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1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1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1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1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1"/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1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1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1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1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3" name="Google Shape;353;p21"/>
          <p:cNvSpPr txBox="1">
            <a:spLocks noGrp="1"/>
          </p:cNvSpPr>
          <p:nvPr>
            <p:ph type="title" hasCustomPrompt="1"/>
          </p:nvPr>
        </p:nvSpPr>
        <p:spPr>
          <a:xfrm>
            <a:off x="720000" y="1203950"/>
            <a:ext cx="3488700" cy="9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54" name="Google Shape;354;p21"/>
          <p:cNvSpPr txBox="1">
            <a:spLocks noGrp="1"/>
          </p:cNvSpPr>
          <p:nvPr>
            <p:ph type="subTitle" idx="1"/>
          </p:nvPr>
        </p:nvSpPr>
        <p:spPr>
          <a:xfrm>
            <a:off x="720000" y="1933550"/>
            <a:ext cx="34887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21"/>
          <p:cNvSpPr txBox="1">
            <a:spLocks noGrp="1"/>
          </p:cNvSpPr>
          <p:nvPr>
            <p:ph type="title" idx="2" hasCustomPrompt="1"/>
          </p:nvPr>
        </p:nvSpPr>
        <p:spPr>
          <a:xfrm>
            <a:off x="4935300" y="1203950"/>
            <a:ext cx="3488700" cy="9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56" name="Google Shape;356;p21"/>
          <p:cNvSpPr txBox="1">
            <a:spLocks noGrp="1"/>
          </p:cNvSpPr>
          <p:nvPr>
            <p:ph type="subTitle" idx="3"/>
          </p:nvPr>
        </p:nvSpPr>
        <p:spPr>
          <a:xfrm>
            <a:off x="4935300" y="1933550"/>
            <a:ext cx="34887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21"/>
          <p:cNvSpPr txBox="1">
            <a:spLocks noGrp="1"/>
          </p:cNvSpPr>
          <p:nvPr>
            <p:ph type="title" idx="4" hasCustomPrompt="1"/>
          </p:nvPr>
        </p:nvSpPr>
        <p:spPr>
          <a:xfrm>
            <a:off x="2827575" y="2740600"/>
            <a:ext cx="3488700" cy="80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58" name="Google Shape;358;p21"/>
          <p:cNvSpPr txBox="1">
            <a:spLocks noGrp="1"/>
          </p:cNvSpPr>
          <p:nvPr>
            <p:ph type="subTitle" idx="5"/>
          </p:nvPr>
        </p:nvSpPr>
        <p:spPr>
          <a:xfrm>
            <a:off x="2827475" y="3414850"/>
            <a:ext cx="34887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2_1_1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9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61" name="Google Shape;361;p22"/>
          <p:cNvSpPr txBox="1">
            <a:spLocks noGrp="1"/>
          </p:cNvSpPr>
          <p:nvPr>
            <p:ph type="title" idx="2"/>
          </p:nvPr>
        </p:nvSpPr>
        <p:spPr>
          <a:xfrm>
            <a:off x="720000" y="3378725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62" name="Google Shape;362;p22"/>
          <p:cNvSpPr txBox="1">
            <a:spLocks noGrp="1"/>
          </p:cNvSpPr>
          <p:nvPr>
            <p:ph type="subTitle" idx="1"/>
          </p:nvPr>
        </p:nvSpPr>
        <p:spPr>
          <a:xfrm>
            <a:off x="720000" y="3775625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22"/>
          <p:cNvSpPr txBox="1">
            <a:spLocks noGrp="1"/>
          </p:cNvSpPr>
          <p:nvPr>
            <p:ph type="title" idx="3"/>
          </p:nvPr>
        </p:nvSpPr>
        <p:spPr>
          <a:xfrm>
            <a:off x="6277500" y="3378725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64" name="Google Shape;364;p22"/>
          <p:cNvSpPr txBox="1">
            <a:spLocks noGrp="1"/>
          </p:cNvSpPr>
          <p:nvPr>
            <p:ph type="subTitle" idx="4"/>
          </p:nvPr>
        </p:nvSpPr>
        <p:spPr>
          <a:xfrm>
            <a:off x="6277500" y="3775613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22"/>
          <p:cNvSpPr txBox="1">
            <a:spLocks noGrp="1"/>
          </p:cNvSpPr>
          <p:nvPr>
            <p:ph type="title" idx="5"/>
          </p:nvPr>
        </p:nvSpPr>
        <p:spPr>
          <a:xfrm>
            <a:off x="720000" y="1739575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66" name="Google Shape;366;p22"/>
          <p:cNvSpPr txBox="1">
            <a:spLocks noGrp="1"/>
          </p:cNvSpPr>
          <p:nvPr>
            <p:ph type="subTitle" idx="6"/>
          </p:nvPr>
        </p:nvSpPr>
        <p:spPr>
          <a:xfrm>
            <a:off x="720000" y="2136475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22"/>
          <p:cNvSpPr txBox="1">
            <a:spLocks noGrp="1"/>
          </p:cNvSpPr>
          <p:nvPr>
            <p:ph type="title" idx="7"/>
          </p:nvPr>
        </p:nvSpPr>
        <p:spPr>
          <a:xfrm>
            <a:off x="6277500" y="1739563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68" name="Google Shape;368;p22"/>
          <p:cNvSpPr txBox="1">
            <a:spLocks noGrp="1"/>
          </p:cNvSpPr>
          <p:nvPr>
            <p:ph type="subTitle" idx="8"/>
          </p:nvPr>
        </p:nvSpPr>
        <p:spPr>
          <a:xfrm>
            <a:off x="6277500" y="2136463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69" name="Google Shape;369;p22"/>
          <p:cNvGrpSpPr/>
          <p:nvPr/>
        </p:nvGrpSpPr>
        <p:grpSpPr>
          <a:xfrm>
            <a:off x="2112751" y="195807"/>
            <a:ext cx="4917892" cy="4753897"/>
            <a:chOff x="3319625" y="2830275"/>
            <a:chExt cx="1130550" cy="1092875"/>
          </a:xfrm>
        </p:grpSpPr>
        <p:sp>
          <p:nvSpPr>
            <p:cNvPr id="370" name="Google Shape;370;p22"/>
            <p:cNvSpPr/>
            <p:nvPr/>
          </p:nvSpPr>
          <p:spPr>
            <a:xfrm>
              <a:off x="4092027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 2">
  <p:cSld name="CUSTOM_2_1_1_1"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9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83" name="Google Shape;383;p23"/>
          <p:cNvSpPr txBox="1">
            <a:spLocks noGrp="1"/>
          </p:cNvSpPr>
          <p:nvPr>
            <p:ph type="title" idx="2"/>
          </p:nvPr>
        </p:nvSpPr>
        <p:spPr>
          <a:xfrm>
            <a:off x="3691050" y="3054875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84" name="Google Shape;384;p23"/>
          <p:cNvSpPr txBox="1">
            <a:spLocks noGrp="1"/>
          </p:cNvSpPr>
          <p:nvPr>
            <p:ph type="subTitle" idx="1"/>
          </p:nvPr>
        </p:nvSpPr>
        <p:spPr>
          <a:xfrm>
            <a:off x="3691050" y="3451775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23"/>
          <p:cNvSpPr txBox="1">
            <a:spLocks noGrp="1"/>
          </p:cNvSpPr>
          <p:nvPr>
            <p:ph type="title" idx="3"/>
          </p:nvPr>
        </p:nvSpPr>
        <p:spPr>
          <a:xfrm>
            <a:off x="6277500" y="3054875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86" name="Google Shape;386;p23"/>
          <p:cNvSpPr txBox="1">
            <a:spLocks noGrp="1"/>
          </p:cNvSpPr>
          <p:nvPr>
            <p:ph type="subTitle" idx="4"/>
          </p:nvPr>
        </p:nvSpPr>
        <p:spPr>
          <a:xfrm>
            <a:off x="6277500" y="3451775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7" name="Google Shape;387;p23"/>
          <p:cNvSpPr txBox="1">
            <a:spLocks noGrp="1"/>
          </p:cNvSpPr>
          <p:nvPr>
            <p:ph type="title" idx="5"/>
          </p:nvPr>
        </p:nvSpPr>
        <p:spPr>
          <a:xfrm>
            <a:off x="3691050" y="171100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88" name="Google Shape;388;p23"/>
          <p:cNvSpPr txBox="1">
            <a:spLocks noGrp="1"/>
          </p:cNvSpPr>
          <p:nvPr>
            <p:ph type="subTitle" idx="6"/>
          </p:nvPr>
        </p:nvSpPr>
        <p:spPr>
          <a:xfrm>
            <a:off x="3691050" y="2107900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9" name="Google Shape;389;p23"/>
          <p:cNvSpPr txBox="1">
            <a:spLocks noGrp="1"/>
          </p:cNvSpPr>
          <p:nvPr>
            <p:ph type="title" idx="7"/>
          </p:nvPr>
        </p:nvSpPr>
        <p:spPr>
          <a:xfrm>
            <a:off x="6277500" y="171100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90" name="Google Shape;390;p23"/>
          <p:cNvSpPr txBox="1">
            <a:spLocks noGrp="1"/>
          </p:cNvSpPr>
          <p:nvPr>
            <p:ph type="subTitle" idx="8"/>
          </p:nvPr>
        </p:nvSpPr>
        <p:spPr>
          <a:xfrm>
            <a:off x="6277500" y="2107900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91" name="Google Shape;391;p23"/>
          <p:cNvGrpSpPr/>
          <p:nvPr/>
        </p:nvGrpSpPr>
        <p:grpSpPr>
          <a:xfrm>
            <a:off x="-77404" y="-106692"/>
            <a:ext cx="5385827" cy="5206129"/>
            <a:chOff x="3319625" y="2830275"/>
            <a:chExt cx="1130550" cy="1092875"/>
          </a:xfrm>
        </p:grpSpPr>
        <p:sp>
          <p:nvSpPr>
            <p:cNvPr id="392" name="Google Shape;392;p23"/>
            <p:cNvSpPr/>
            <p:nvPr/>
          </p:nvSpPr>
          <p:spPr>
            <a:xfrm>
              <a:off x="4092000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3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3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3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3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3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3"/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3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3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3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3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 3">
  <p:cSld name="CUSTOM_11"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9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5" name="Google Shape;405;p24"/>
          <p:cNvSpPr txBox="1">
            <a:spLocks noGrp="1"/>
          </p:cNvSpPr>
          <p:nvPr>
            <p:ph type="title" idx="2"/>
          </p:nvPr>
        </p:nvSpPr>
        <p:spPr>
          <a:xfrm>
            <a:off x="2572500" y="310175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06" name="Google Shape;406;p24"/>
          <p:cNvSpPr txBox="1">
            <a:spLocks noGrp="1"/>
          </p:cNvSpPr>
          <p:nvPr>
            <p:ph type="subTitle" idx="1"/>
          </p:nvPr>
        </p:nvSpPr>
        <p:spPr>
          <a:xfrm>
            <a:off x="2572500" y="3498650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7" name="Google Shape;407;p24"/>
          <p:cNvSpPr txBox="1">
            <a:spLocks noGrp="1"/>
          </p:cNvSpPr>
          <p:nvPr>
            <p:ph type="title" idx="3"/>
          </p:nvPr>
        </p:nvSpPr>
        <p:spPr>
          <a:xfrm>
            <a:off x="6277500" y="310175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08" name="Google Shape;408;p24"/>
          <p:cNvSpPr txBox="1">
            <a:spLocks noGrp="1"/>
          </p:cNvSpPr>
          <p:nvPr>
            <p:ph type="subTitle" idx="4"/>
          </p:nvPr>
        </p:nvSpPr>
        <p:spPr>
          <a:xfrm>
            <a:off x="6277500" y="3498650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9" name="Google Shape;409;p24"/>
          <p:cNvSpPr txBox="1">
            <a:spLocks noGrp="1"/>
          </p:cNvSpPr>
          <p:nvPr>
            <p:ph type="title" idx="5"/>
          </p:nvPr>
        </p:nvSpPr>
        <p:spPr>
          <a:xfrm>
            <a:off x="720000" y="169175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0" name="Google Shape;410;p24"/>
          <p:cNvSpPr txBox="1">
            <a:spLocks noGrp="1"/>
          </p:cNvSpPr>
          <p:nvPr>
            <p:ph type="subTitle" idx="6"/>
          </p:nvPr>
        </p:nvSpPr>
        <p:spPr>
          <a:xfrm>
            <a:off x="720000" y="2088650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1" name="Google Shape;411;p24"/>
          <p:cNvSpPr txBox="1">
            <a:spLocks noGrp="1"/>
          </p:cNvSpPr>
          <p:nvPr>
            <p:ph type="title" idx="7"/>
          </p:nvPr>
        </p:nvSpPr>
        <p:spPr>
          <a:xfrm>
            <a:off x="4425000" y="169175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2" name="Google Shape;412;p24"/>
          <p:cNvSpPr txBox="1">
            <a:spLocks noGrp="1"/>
          </p:cNvSpPr>
          <p:nvPr>
            <p:ph type="subTitle" idx="8"/>
          </p:nvPr>
        </p:nvSpPr>
        <p:spPr>
          <a:xfrm>
            <a:off x="4425000" y="2088650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13" name="Google Shape;413;p24"/>
          <p:cNvGrpSpPr/>
          <p:nvPr/>
        </p:nvGrpSpPr>
        <p:grpSpPr>
          <a:xfrm>
            <a:off x="1989306" y="135"/>
            <a:ext cx="5165370" cy="4993127"/>
            <a:chOff x="3319625" y="2830275"/>
            <a:chExt cx="1130550" cy="1092875"/>
          </a:xfrm>
        </p:grpSpPr>
        <p:sp>
          <p:nvSpPr>
            <p:cNvPr id="414" name="Google Shape;414;p24"/>
            <p:cNvSpPr/>
            <p:nvPr/>
          </p:nvSpPr>
          <p:spPr>
            <a:xfrm>
              <a:off x="4092000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4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4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4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4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4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4"/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4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4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4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4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 4">
  <p:cSld name="CUSTOM_11_1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" name="Google Shape;426;p25"/>
          <p:cNvGrpSpPr/>
          <p:nvPr/>
        </p:nvGrpSpPr>
        <p:grpSpPr>
          <a:xfrm>
            <a:off x="1989306" y="135"/>
            <a:ext cx="5165370" cy="4993127"/>
            <a:chOff x="3319625" y="2830275"/>
            <a:chExt cx="1130550" cy="1092875"/>
          </a:xfrm>
        </p:grpSpPr>
        <p:sp>
          <p:nvSpPr>
            <p:cNvPr id="427" name="Google Shape;427;p25"/>
            <p:cNvSpPr/>
            <p:nvPr/>
          </p:nvSpPr>
          <p:spPr>
            <a:xfrm>
              <a:off x="4092000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5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5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5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5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5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5"/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5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5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5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5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Google Shape;438;p2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9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9" name="Google Shape;439;p25"/>
          <p:cNvSpPr txBox="1">
            <a:spLocks noGrp="1"/>
          </p:cNvSpPr>
          <p:nvPr>
            <p:ph type="title" idx="2"/>
          </p:nvPr>
        </p:nvSpPr>
        <p:spPr>
          <a:xfrm>
            <a:off x="2728500" y="3412200"/>
            <a:ext cx="1678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40" name="Google Shape;440;p25"/>
          <p:cNvSpPr txBox="1">
            <a:spLocks noGrp="1"/>
          </p:cNvSpPr>
          <p:nvPr>
            <p:ph type="subTitle" idx="1"/>
          </p:nvPr>
        </p:nvSpPr>
        <p:spPr>
          <a:xfrm>
            <a:off x="2728500" y="3809100"/>
            <a:ext cx="1678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1" name="Google Shape;441;p25"/>
          <p:cNvSpPr txBox="1">
            <a:spLocks noGrp="1"/>
          </p:cNvSpPr>
          <p:nvPr>
            <p:ph type="title" idx="3"/>
          </p:nvPr>
        </p:nvSpPr>
        <p:spPr>
          <a:xfrm>
            <a:off x="6745500" y="3412200"/>
            <a:ext cx="1678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42" name="Google Shape;442;p25"/>
          <p:cNvSpPr txBox="1">
            <a:spLocks noGrp="1"/>
          </p:cNvSpPr>
          <p:nvPr>
            <p:ph type="subTitle" idx="4"/>
          </p:nvPr>
        </p:nvSpPr>
        <p:spPr>
          <a:xfrm>
            <a:off x="6745500" y="3809100"/>
            <a:ext cx="1678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3" name="Google Shape;443;p25"/>
          <p:cNvSpPr txBox="1">
            <a:spLocks noGrp="1"/>
          </p:cNvSpPr>
          <p:nvPr>
            <p:ph type="title" idx="5"/>
          </p:nvPr>
        </p:nvSpPr>
        <p:spPr>
          <a:xfrm>
            <a:off x="720000" y="3412200"/>
            <a:ext cx="1678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44" name="Google Shape;444;p25"/>
          <p:cNvSpPr txBox="1">
            <a:spLocks noGrp="1"/>
          </p:cNvSpPr>
          <p:nvPr>
            <p:ph type="subTitle" idx="6"/>
          </p:nvPr>
        </p:nvSpPr>
        <p:spPr>
          <a:xfrm>
            <a:off x="720000" y="3809100"/>
            <a:ext cx="1678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5" name="Google Shape;445;p25"/>
          <p:cNvSpPr txBox="1">
            <a:spLocks noGrp="1"/>
          </p:cNvSpPr>
          <p:nvPr>
            <p:ph type="title" idx="7"/>
          </p:nvPr>
        </p:nvSpPr>
        <p:spPr>
          <a:xfrm>
            <a:off x="4737000" y="3412200"/>
            <a:ext cx="1678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46" name="Google Shape;446;p25"/>
          <p:cNvSpPr txBox="1">
            <a:spLocks noGrp="1"/>
          </p:cNvSpPr>
          <p:nvPr>
            <p:ph type="subTitle" idx="8"/>
          </p:nvPr>
        </p:nvSpPr>
        <p:spPr>
          <a:xfrm>
            <a:off x="4737000" y="3809100"/>
            <a:ext cx="1678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5"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6"/>
          <p:cNvSpPr/>
          <p:nvPr/>
        </p:nvSpPr>
        <p:spPr>
          <a:xfrm rot="7605167">
            <a:off x="6156670" y="1078321"/>
            <a:ext cx="1937284" cy="5146030"/>
          </a:xfrm>
          <a:prstGeom prst="trapezoid">
            <a:avLst>
              <a:gd name="adj" fmla="val 23540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6"/>
          <p:cNvSpPr txBox="1">
            <a:spLocks noGrp="1"/>
          </p:cNvSpPr>
          <p:nvPr>
            <p:ph type="title"/>
          </p:nvPr>
        </p:nvSpPr>
        <p:spPr>
          <a:xfrm>
            <a:off x="2993851" y="2309625"/>
            <a:ext cx="31563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50" name="Google Shape;450;p26"/>
          <p:cNvSpPr txBox="1">
            <a:spLocks noGrp="1"/>
          </p:cNvSpPr>
          <p:nvPr>
            <p:ph type="title" idx="2" hasCustomPrompt="1"/>
          </p:nvPr>
        </p:nvSpPr>
        <p:spPr>
          <a:xfrm>
            <a:off x="4107301" y="1239850"/>
            <a:ext cx="929400" cy="116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451" name="Google Shape;451;p26"/>
          <p:cNvSpPr txBox="1">
            <a:spLocks noGrp="1"/>
          </p:cNvSpPr>
          <p:nvPr>
            <p:ph type="subTitle" idx="1"/>
          </p:nvPr>
        </p:nvSpPr>
        <p:spPr>
          <a:xfrm>
            <a:off x="3361650" y="2836125"/>
            <a:ext cx="2420700" cy="6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2" name="Google Shape;452;p26"/>
          <p:cNvSpPr/>
          <p:nvPr/>
        </p:nvSpPr>
        <p:spPr>
          <a:xfrm rot="-7662554">
            <a:off x="975158" y="1078241"/>
            <a:ext cx="1937368" cy="5146151"/>
          </a:xfrm>
          <a:prstGeom prst="trapezoid">
            <a:avLst>
              <a:gd name="adj" fmla="val 23540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6"/>
          <p:cNvSpPr/>
          <p:nvPr/>
        </p:nvSpPr>
        <p:spPr>
          <a:xfrm rot="-3194833">
            <a:off x="988100" y="-1112469"/>
            <a:ext cx="1937284" cy="5146030"/>
          </a:xfrm>
          <a:prstGeom prst="trapezoid">
            <a:avLst>
              <a:gd name="adj" fmla="val 23540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6"/>
          <p:cNvSpPr/>
          <p:nvPr/>
        </p:nvSpPr>
        <p:spPr>
          <a:xfrm rot="3137446">
            <a:off x="6169528" y="-1112509"/>
            <a:ext cx="1937368" cy="5146151"/>
          </a:xfrm>
          <a:prstGeom prst="trapezoid">
            <a:avLst>
              <a:gd name="adj" fmla="val 23540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" name="Google Shape;455;p26"/>
          <p:cNvGrpSpPr/>
          <p:nvPr/>
        </p:nvGrpSpPr>
        <p:grpSpPr>
          <a:xfrm>
            <a:off x="720057" y="-1205457"/>
            <a:ext cx="7704020" cy="7447069"/>
            <a:chOff x="3319625" y="2830275"/>
            <a:chExt cx="1130550" cy="1092875"/>
          </a:xfrm>
        </p:grpSpPr>
        <p:sp>
          <p:nvSpPr>
            <p:cNvPr id="456" name="Google Shape;456;p26"/>
            <p:cNvSpPr/>
            <p:nvPr/>
          </p:nvSpPr>
          <p:spPr>
            <a:xfrm>
              <a:off x="4092000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6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6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6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6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6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6"/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6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6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6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6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9"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7"/>
          <p:cNvSpPr txBox="1">
            <a:spLocks noGrp="1"/>
          </p:cNvSpPr>
          <p:nvPr>
            <p:ph type="title"/>
          </p:nvPr>
        </p:nvSpPr>
        <p:spPr>
          <a:xfrm>
            <a:off x="2110325" y="3074338"/>
            <a:ext cx="49233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9" name="Google Shape;469;p27"/>
          <p:cNvSpPr txBox="1">
            <a:spLocks noGrp="1"/>
          </p:cNvSpPr>
          <p:nvPr>
            <p:ph type="subTitle" idx="1"/>
          </p:nvPr>
        </p:nvSpPr>
        <p:spPr>
          <a:xfrm>
            <a:off x="2359250" y="1850950"/>
            <a:ext cx="4425300" cy="122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27"/>
          <p:cNvSpPr/>
          <p:nvPr/>
        </p:nvSpPr>
        <p:spPr>
          <a:xfrm rot="-3073427">
            <a:off x="536262" y="425948"/>
            <a:ext cx="1937152" cy="5146108"/>
          </a:xfrm>
          <a:prstGeom prst="trapezoid">
            <a:avLst>
              <a:gd name="adj" fmla="val 23540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1" name="Google Shape;471;p27"/>
          <p:cNvGrpSpPr/>
          <p:nvPr/>
        </p:nvGrpSpPr>
        <p:grpSpPr>
          <a:xfrm>
            <a:off x="1989306" y="135"/>
            <a:ext cx="5165370" cy="4993127"/>
            <a:chOff x="3319625" y="2830275"/>
            <a:chExt cx="1130550" cy="1092875"/>
          </a:xfrm>
        </p:grpSpPr>
        <p:sp>
          <p:nvSpPr>
            <p:cNvPr id="472" name="Google Shape;472;p27"/>
            <p:cNvSpPr/>
            <p:nvPr/>
          </p:nvSpPr>
          <p:spPr>
            <a:xfrm>
              <a:off x="4092000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7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7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7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7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7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7"/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7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7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7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7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8"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8"/>
          <p:cNvSpPr txBox="1">
            <a:spLocks noGrp="1"/>
          </p:cNvSpPr>
          <p:nvPr>
            <p:ph type="title"/>
          </p:nvPr>
        </p:nvSpPr>
        <p:spPr>
          <a:xfrm>
            <a:off x="720000" y="646275"/>
            <a:ext cx="3852000" cy="79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4200" b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85" name="Google Shape;485;p28"/>
          <p:cNvSpPr txBox="1">
            <a:spLocks noGrp="1"/>
          </p:cNvSpPr>
          <p:nvPr>
            <p:ph type="subTitle" idx="1"/>
          </p:nvPr>
        </p:nvSpPr>
        <p:spPr>
          <a:xfrm>
            <a:off x="720000" y="1445475"/>
            <a:ext cx="3852000" cy="13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6" name="Google Shape;486;p28"/>
          <p:cNvSpPr txBox="1"/>
          <p:nvPr/>
        </p:nvSpPr>
        <p:spPr>
          <a:xfrm>
            <a:off x="720000" y="3432600"/>
            <a:ext cx="3407400" cy="8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CREDITS: This presentation template was created by </a:t>
            </a:r>
            <a:r>
              <a:rPr lang="en-GB" sz="1200">
                <a:solidFill>
                  <a:schemeClr val="lt1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-GB" sz="12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, including icons by </a:t>
            </a:r>
            <a:r>
              <a:rPr lang="en-GB" sz="1200">
                <a:solidFill>
                  <a:schemeClr val="lt1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-GB" sz="12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, and infographics &amp; images by </a:t>
            </a:r>
            <a:r>
              <a:rPr lang="en-GB" sz="1200">
                <a:solidFill>
                  <a:schemeClr val="lt1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-GB" sz="12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. </a:t>
            </a:r>
            <a:endParaRPr sz="12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487" name="Google Shape;487;p28"/>
          <p:cNvGrpSpPr/>
          <p:nvPr/>
        </p:nvGrpSpPr>
        <p:grpSpPr>
          <a:xfrm>
            <a:off x="3681784" y="-106692"/>
            <a:ext cx="5385827" cy="5206129"/>
            <a:chOff x="3319625" y="2830275"/>
            <a:chExt cx="1130550" cy="1092875"/>
          </a:xfrm>
        </p:grpSpPr>
        <p:sp>
          <p:nvSpPr>
            <p:cNvPr id="488" name="Google Shape;488;p28"/>
            <p:cNvSpPr/>
            <p:nvPr/>
          </p:nvSpPr>
          <p:spPr>
            <a:xfrm>
              <a:off x="4092000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8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8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8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8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8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8"/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8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8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8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8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0" name="Google Shape;500;p29"/>
          <p:cNvGrpSpPr/>
          <p:nvPr/>
        </p:nvGrpSpPr>
        <p:grpSpPr>
          <a:xfrm>
            <a:off x="719640" y="-1150845"/>
            <a:ext cx="7704246" cy="7447397"/>
            <a:chOff x="3319625" y="2830275"/>
            <a:chExt cx="1130550" cy="1092875"/>
          </a:xfrm>
        </p:grpSpPr>
        <p:sp>
          <p:nvSpPr>
            <p:cNvPr id="501" name="Google Shape;501;p29"/>
            <p:cNvSpPr/>
            <p:nvPr/>
          </p:nvSpPr>
          <p:spPr>
            <a:xfrm>
              <a:off x="4092027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9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9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9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9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9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9"/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9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9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9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9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_1"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" name="Google Shape;513;p30"/>
          <p:cNvGrpSpPr/>
          <p:nvPr/>
        </p:nvGrpSpPr>
        <p:grpSpPr>
          <a:xfrm>
            <a:off x="3681784" y="-106692"/>
            <a:ext cx="5385827" cy="5206129"/>
            <a:chOff x="3319625" y="2830275"/>
            <a:chExt cx="1130550" cy="1092875"/>
          </a:xfrm>
        </p:grpSpPr>
        <p:sp>
          <p:nvSpPr>
            <p:cNvPr id="514" name="Google Shape;514;p30"/>
            <p:cNvSpPr/>
            <p:nvPr/>
          </p:nvSpPr>
          <p:spPr>
            <a:xfrm>
              <a:off x="4092000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0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0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0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0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0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0"/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0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0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0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0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5" name="Google Shape;525;p30"/>
          <p:cNvSpPr/>
          <p:nvPr/>
        </p:nvSpPr>
        <p:spPr>
          <a:xfrm rot="-7662554">
            <a:off x="975158" y="1078241"/>
            <a:ext cx="1937368" cy="5146151"/>
          </a:xfrm>
          <a:prstGeom prst="trapezoid">
            <a:avLst>
              <a:gd name="adj" fmla="val 23540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30"/>
          <p:cNvSpPr/>
          <p:nvPr/>
        </p:nvSpPr>
        <p:spPr>
          <a:xfrm rot="-3194833">
            <a:off x="988100" y="-1112469"/>
            <a:ext cx="1937284" cy="5146030"/>
          </a:xfrm>
          <a:prstGeom prst="trapezoid">
            <a:avLst>
              <a:gd name="adj" fmla="val 23540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"/>
          <p:cNvSpPr/>
          <p:nvPr/>
        </p:nvSpPr>
        <p:spPr>
          <a:xfrm rot="10800000">
            <a:off x="2748624" y="406319"/>
            <a:ext cx="1485600" cy="5146200"/>
          </a:xfrm>
          <a:prstGeom prst="trapezoid">
            <a:avLst>
              <a:gd name="adj" fmla="val 39339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4"/>
          <p:cNvSpPr/>
          <p:nvPr/>
        </p:nvSpPr>
        <p:spPr>
          <a:xfrm rot="10800000">
            <a:off x="1593566" y="406319"/>
            <a:ext cx="1485600" cy="5146200"/>
          </a:xfrm>
          <a:prstGeom prst="trapezoid">
            <a:avLst>
              <a:gd name="adj" fmla="val 39339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 rot="10800000">
            <a:off x="438507" y="406319"/>
            <a:ext cx="1485600" cy="5146200"/>
          </a:xfrm>
          <a:prstGeom prst="trapezoid">
            <a:avLst>
              <a:gd name="adj" fmla="val 39339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 rot="10800000">
            <a:off x="-716551" y="406319"/>
            <a:ext cx="1485600" cy="5146200"/>
          </a:xfrm>
          <a:prstGeom prst="trapezoid">
            <a:avLst>
              <a:gd name="adj" fmla="val 39339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" name="Google Shape;52;p4"/>
          <p:cNvGrpSpPr/>
          <p:nvPr/>
        </p:nvGrpSpPr>
        <p:grpSpPr>
          <a:xfrm>
            <a:off x="4866140" y="598918"/>
            <a:ext cx="4084112" cy="3947902"/>
            <a:chOff x="3319625" y="2830275"/>
            <a:chExt cx="1130550" cy="1092875"/>
          </a:xfrm>
        </p:grpSpPr>
        <p:sp>
          <p:nvSpPr>
            <p:cNvPr id="53" name="Google Shape;53;p4"/>
            <p:cNvSpPr/>
            <p:nvPr/>
          </p:nvSpPr>
          <p:spPr>
            <a:xfrm>
              <a:off x="4092000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5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4"/>
          <p:cNvSpPr txBox="1">
            <a:spLocks noGrp="1"/>
          </p:cNvSpPr>
          <p:nvPr>
            <p:ph type="body" idx="1"/>
          </p:nvPr>
        </p:nvSpPr>
        <p:spPr>
          <a:xfrm>
            <a:off x="720000" y="1053300"/>
            <a:ext cx="77040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 sz="12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4_1_1"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8" name="Google Shape;528;p31"/>
          <p:cNvGrpSpPr/>
          <p:nvPr/>
        </p:nvGrpSpPr>
        <p:grpSpPr>
          <a:xfrm>
            <a:off x="719640" y="-1150845"/>
            <a:ext cx="7704246" cy="7447397"/>
            <a:chOff x="3319625" y="2830275"/>
            <a:chExt cx="1130550" cy="1092875"/>
          </a:xfrm>
        </p:grpSpPr>
        <p:sp>
          <p:nvSpPr>
            <p:cNvPr id="529" name="Google Shape;529;p31"/>
            <p:cNvSpPr/>
            <p:nvPr/>
          </p:nvSpPr>
          <p:spPr>
            <a:xfrm>
              <a:off x="4092027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1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1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1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1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1"/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1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1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1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1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0" name="Google Shape;540;p31"/>
          <p:cNvSpPr/>
          <p:nvPr/>
        </p:nvSpPr>
        <p:spPr>
          <a:xfrm rot="-3194833">
            <a:off x="988100" y="-1112469"/>
            <a:ext cx="1937284" cy="5146030"/>
          </a:xfrm>
          <a:prstGeom prst="trapezoid">
            <a:avLst>
              <a:gd name="adj" fmla="val 23540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31"/>
          <p:cNvSpPr/>
          <p:nvPr/>
        </p:nvSpPr>
        <p:spPr>
          <a:xfrm rot="3137446">
            <a:off x="6169528" y="-1112509"/>
            <a:ext cx="1937368" cy="5146151"/>
          </a:xfrm>
          <a:prstGeom prst="trapezoid">
            <a:avLst>
              <a:gd name="adj" fmla="val 23540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10"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3" name="Google Shape;543;p32"/>
          <p:cNvGrpSpPr/>
          <p:nvPr/>
        </p:nvGrpSpPr>
        <p:grpSpPr>
          <a:xfrm>
            <a:off x="-993616" y="-106692"/>
            <a:ext cx="5385827" cy="5206129"/>
            <a:chOff x="3319625" y="2830275"/>
            <a:chExt cx="1130550" cy="1092875"/>
          </a:xfrm>
        </p:grpSpPr>
        <p:sp>
          <p:nvSpPr>
            <p:cNvPr id="544" name="Google Shape;544;p32"/>
            <p:cNvSpPr/>
            <p:nvPr/>
          </p:nvSpPr>
          <p:spPr>
            <a:xfrm>
              <a:off x="4092000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2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2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2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2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2"/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2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2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2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5" name="Google Shape;555;p32"/>
          <p:cNvSpPr/>
          <p:nvPr/>
        </p:nvSpPr>
        <p:spPr>
          <a:xfrm rot="5400000">
            <a:off x="5874417" y="65435"/>
            <a:ext cx="1937100" cy="5146200"/>
          </a:xfrm>
          <a:prstGeom prst="trapezoid">
            <a:avLst>
              <a:gd name="adj" fmla="val 23540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5"/>
          <p:cNvGrpSpPr/>
          <p:nvPr/>
        </p:nvGrpSpPr>
        <p:grpSpPr>
          <a:xfrm>
            <a:off x="719640" y="-1150845"/>
            <a:ext cx="7704246" cy="7447397"/>
            <a:chOff x="3319625" y="2830275"/>
            <a:chExt cx="1130550" cy="1092875"/>
          </a:xfrm>
        </p:grpSpPr>
        <p:sp>
          <p:nvSpPr>
            <p:cNvPr id="68" name="Google Shape;68;p5"/>
            <p:cNvSpPr/>
            <p:nvPr/>
          </p:nvSpPr>
          <p:spPr>
            <a:xfrm>
              <a:off x="4092027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5"/>
          <p:cNvSpPr txBox="1">
            <a:spLocks noGrp="1"/>
          </p:cNvSpPr>
          <p:nvPr>
            <p:ph type="title"/>
          </p:nvPr>
        </p:nvSpPr>
        <p:spPr>
          <a:xfrm>
            <a:off x="720050" y="540000"/>
            <a:ext cx="7704000" cy="9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5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title" idx="2"/>
          </p:nvPr>
        </p:nvSpPr>
        <p:spPr>
          <a:xfrm>
            <a:off x="1547450" y="2940575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subTitle" idx="1"/>
          </p:nvPr>
        </p:nvSpPr>
        <p:spPr>
          <a:xfrm>
            <a:off x="1547450" y="3337475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title" idx="3"/>
          </p:nvPr>
        </p:nvSpPr>
        <p:spPr>
          <a:xfrm>
            <a:off x="5450113" y="2940575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subTitle" idx="4"/>
          </p:nvPr>
        </p:nvSpPr>
        <p:spPr>
          <a:xfrm>
            <a:off x="5450113" y="3337475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6"/>
          <p:cNvGrpSpPr/>
          <p:nvPr/>
        </p:nvGrpSpPr>
        <p:grpSpPr>
          <a:xfrm>
            <a:off x="719640" y="-1150845"/>
            <a:ext cx="7704246" cy="7447397"/>
            <a:chOff x="3319625" y="2830275"/>
            <a:chExt cx="1130550" cy="1092875"/>
          </a:xfrm>
        </p:grpSpPr>
        <p:sp>
          <p:nvSpPr>
            <p:cNvPr id="86" name="Google Shape;86;p6"/>
            <p:cNvSpPr/>
            <p:nvPr/>
          </p:nvSpPr>
          <p:spPr>
            <a:xfrm>
              <a:off x="4092027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6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6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6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97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9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5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"/>
          <p:cNvSpPr txBox="1">
            <a:spLocks noGrp="1"/>
          </p:cNvSpPr>
          <p:nvPr>
            <p:ph type="title"/>
          </p:nvPr>
        </p:nvSpPr>
        <p:spPr>
          <a:xfrm>
            <a:off x="720000" y="1480738"/>
            <a:ext cx="3843900" cy="17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5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7"/>
          <p:cNvSpPr txBox="1">
            <a:spLocks noGrp="1"/>
          </p:cNvSpPr>
          <p:nvPr>
            <p:ph type="subTitle" idx="1"/>
          </p:nvPr>
        </p:nvSpPr>
        <p:spPr>
          <a:xfrm>
            <a:off x="720000" y="3205288"/>
            <a:ext cx="3843900" cy="7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/>
          <p:nvPr/>
        </p:nvSpPr>
        <p:spPr>
          <a:xfrm rot="-5400000">
            <a:off x="1538348" y="-1350"/>
            <a:ext cx="1937100" cy="5146200"/>
          </a:xfrm>
          <a:prstGeom prst="trapezoid">
            <a:avLst>
              <a:gd name="adj" fmla="val 23540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" name="Google Shape;103;p8"/>
          <p:cNvGrpSpPr/>
          <p:nvPr/>
        </p:nvGrpSpPr>
        <p:grpSpPr>
          <a:xfrm>
            <a:off x="719877" y="-1237520"/>
            <a:ext cx="7704246" cy="7447397"/>
            <a:chOff x="3319625" y="2830275"/>
            <a:chExt cx="1130550" cy="1092875"/>
          </a:xfrm>
        </p:grpSpPr>
        <p:sp>
          <p:nvSpPr>
            <p:cNvPr id="104" name="Google Shape;104;p8"/>
            <p:cNvSpPr/>
            <p:nvPr/>
          </p:nvSpPr>
          <p:spPr>
            <a:xfrm>
              <a:off x="4092027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8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8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8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8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8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8"/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8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8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8"/>
          <p:cNvSpPr txBox="1">
            <a:spLocks noGrp="1"/>
          </p:cNvSpPr>
          <p:nvPr>
            <p:ph type="title"/>
          </p:nvPr>
        </p:nvSpPr>
        <p:spPr>
          <a:xfrm>
            <a:off x="2261250" y="1278750"/>
            <a:ext cx="4621500" cy="25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6" name="Google Shape;116;p8"/>
          <p:cNvSpPr/>
          <p:nvPr/>
        </p:nvSpPr>
        <p:spPr>
          <a:xfrm rot="5400000">
            <a:off x="5699373" y="-1350"/>
            <a:ext cx="1937100" cy="5146200"/>
          </a:xfrm>
          <a:prstGeom prst="trapezoid">
            <a:avLst>
              <a:gd name="adj" fmla="val 23540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9"/>
          <p:cNvGrpSpPr/>
          <p:nvPr/>
        </p:nvGrpSpPr>
        <p:grpSpPr>
          <a:xfrm>
            <a:off x="3533215" y="-323958"/>
            <a:ext cx="5835673" cy="5640984"/>
            <a:chOff x="3319625" y="2830275"/>
            <a:chExt cx="1130550" cy="1092875"/>
          </a:xfrm>
        </p:grpSpPr>
        <p:sp>
          <p:nvSpPr>
            <p:cNvPr id="119" name="Google Shape;119;p9"/>
            <p:cNvSpPr/>
            <p:nvPr/>
          </p:nvSpPr>
          <p:spPr>
            <a:xfrm>
              <a:off x="4092000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9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9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9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9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9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9"/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9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9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9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9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Google Shape;130;p9"/>
          <p:cNvSpPr txBox="1">
            <a:spLocks noGrp="1"/>
          </p:cNvSpPr>
          <p:nvPr>
            <p:ph type="title"/>
          </p:nvPr>
        </p:nvSpPr>
        <p:spPr>
          <a:xfrm>
            <a:off x="720000" y="1169713"/>
            <a:ext cx="3852000" cy="139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25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1" name="Google Shape;131;p9"/>
          <p:cNvSpPr txBox="1">
            <a:spLocks noGrp="1"/>
          </p:cNvSpPr>
          <p:nvPr>
            <p:ph type="subTitle" idx="1"/>
          </p:nvPr>
        </p:nvSpPr>
        <p:spPr>
          <a:xfrm>
            <a:off x="720000" y="2568938"/>
            <a:ext cx="3852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132" name="Google Shape;132;p9"/>
          <p:cNvGrpSpPr/>
          <p:nvPr/>
        </p:nvGrpSpPr>
        <p:grpSpPr>
          <a:xfrm rot="10800000">
            <a:off x="719988" y="-1920831"/>
            <a:ext cx="3156175" cy="5146200"/>
            <a:chOff x="630948" y="406325"/>
            <a:chExt cx="3156175" cy="5146200"/>
          </a:xfrm>
        </p:grpSpPr>
        <p:sp>
          <p:nvSpPr>
            <p:cNvPr id="133" name="Google Shape;133;p9"/>
            <p:cNvSpPr/>
            <p:nvPr/>
          </p:nvSpPr>
          <p:spPr>
            <a:xfrm rot="10800000">
              <a:off x="630948" y="406325"/>
              <a:ext cx="1937100" cy="5146200"/>
            </a:xfrm>
            <a:prstGeom prst="trapezoid">
              <a:avLst>
                <a:gd name="adj" fmla="val 23540"/>
              </a:avLst>
            </a:prstGeom>
            <a:gradFill>
              <a:gsLst>
                <a:gs pos="0">
                  <a:srgbClr val="FFFFFF">
                    <a:alpha val="10980"/>
                    <a:alpha val="10670"/>
                  </a:srgbClr>
                </a:gs>
                <a:gs pos="100000">
                  <a:srgbClr val="FFFFFF">
                    <a:alpha val="0"/>
                    <a:alpha val="1067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9"/>
            <p:cNvSpPr/>
            <p:nvPr/>
          </p:nvSpPr>
          <p:spPr>
            <a:xfrm rot="10800000">
              <a:off x="1240485" y="406325"/>
              <a:ext cx="1937100" cy="5146200"/>
            </a:xfrm>
            <a:prstGeom prst="trapezoid">
              <a:avLst>
                <a:gd name="adj" fmla="val 23540"/>
              </a:avLst>
            </a:prstGeom>
            <a:gradFill>
              <a:gsLst>
                <a:gs pos="0">
                  <a:srgbClr val="FFFFFF">
                    <a:alpha val="10980"/>
                    <a:alpha val="10670"/>
                  </a:srgbClr>
                </a:gs>
                <a:gs pos="100000">
                  <a:srgbClr val="FFFFFF">
                    <a:alpha val="0"/>
                    <a:alpha val="1067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9"/>
            <p:cNvSpPr/>
            <p:nvPr/>
          </p:nvSpPr>
          <p:spPr>
            <a:xfrm rot="10800000">
              <a:off x="1850023" y="406325"/>
              <a:ext cx="1937100" cy="5146200"/>
            </a:xfrm>
            <a:prstGeom prst="trapezoid">
              <a:avLst>
                <a:gd name="adj" fmla="val 23540"/>
              </a:avLst>
            </a:prstGeom>
            <a:gradFill>
              <a:gsLst>
                <a:gs pos="0">
                  <a:srgbClr val="FFFFFF">
                    <a:alpha val="10980"/>
                    <a:alpha val="10670"/>
                  </a:srgbClr>
                </a:gs>
                <a:gs pos="100000">
                  <a:srgbClr val="FFFFFF">
                    <a:alpha val="0"/>
                    <a:alpha val="1067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10"/>
          <p:cNvGrpSpPr/>
          <p:nvPr/>
        </p:nvGrpSpPr>
        <p:grpSpPr>
          <a:xfrm>
            <a:off x="2735265" y="-323958"/>
            <a:ext cx="5835673" cy="5640984"/>
            <a:chOff x="3319625" y="2830275"/>
            <a:chExt cx="1130550" cy="1092875"/>
          </a:xfrm>
        </p:grpSpPr>
        <p:sp>
          <p:nvSpPr>
            <p:cNvPr id="138" name="Google Shape;138;p10"/>
            <p:cNvSpPr/>
            <p:nvPr/>
          </p:nvSpPr>
          <p:spPr>
            <a:xfrm>
              <a:off x="4092000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0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0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0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0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0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0"/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0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0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0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0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Google Shape;149;p1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092100" cy="23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2659B1"/>
            </a:gs>
            <a:gs pos="34000">
              <a:srgbClr val="132D59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ollkorn"/>
              <a:buNone/>
              <a:defRPr sz="2800" b="1">
                <a:solidFill>
                  <a:schemeClr val="lt1"/>
                </a:solidFill>
                <a:latin typeface="Vollkorn"/>
                <a:ea typeface="Vollkorn"/>
                <a:cs typeface="Vollkorn"/>
                <a:sym typeface="Vollkor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o"/>
              <a:buNone/>
              <a:defRPr sz="2800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o"/>
              <a:buNone/>
              <a:defRPr sz="2800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o"/>
              <a:buNone/>
              <a:defRPr sz="2800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o"/>
              <a:buNone/>
              <a:defRPr sz="2800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o"/>
              <a:buNone/>
              <a:defRPr sz="2800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o"/>
              <a:buNone/>
              <a:defRPr sz="2800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o"/>
              <a:buNone/>
              <a:defRPr sz="2800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o"/>
              <a:buNone/>
              <a:defRPr sz="2800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47450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osis"/>
              <a:buChar char="●"/>
              <a:defRPr sz="18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●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●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mc:AlternateContent xmlns:mc="http://schemas.openxmlformats.org/markup-compatibility/2006" xmlns:p14="http://schemas.microsoft.com/office/powerpoint/2010/main">
    <mc:Choice Requires="p14">
      <p:transition spd="med" p14:dur="600">
        <p14:gallery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3"/>
          <p:cNvSpPr txBox="1">
            <a:spLocks noGrp="1"/>
          </p:cNvSpPr>
          <p:nvPr>
            <p:ph type="subTitle" idx="1"/>
          </p:nvPr>
        </p:nvSpPr>
        <p:spPr>
          <a:xfrm>
            <a:off x="2715321" y="1477753"/>
            <a:ext cx="3587508" cy="16679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1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omic Sans MS"/>
              </a:rPr>
              <a:t>Presented By Group 2</a:t>
            </a:r>
          </a:p>
          <a:p>
            <a:pPr marL="0" indent="0" algn="ctr"/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7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BIPAN GHALLEY</a:t>
            </a:r>
          </a:p>
          <a:p>
            <a:pPr marL="0" indent="0" algn="ctr">
              <a:lnSpc>
                <a:spcPct val="17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TSHEWANG SAMTEN</a:t>
            </a:r>
          </a:p>
          <a:p>
            <a:pPr marL="0" indent="0" algn="ctr">
              <a:lnSpc>
                <a:spcPct val="17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DORJIYE WANGMO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561" name="Google Shape;561;p33"/>
          <p:cNvSpPr/>
          <p:nvPr/>
        </p:nvSpPr>
        <p:spPr>
          <a:xfrm>
            <a:off x="2124875" y="208175"/>
            <a:ext cx="78600" cy="77525"/>
          </a:xfrm>
          <a:custGeom>
            <a:avLst/>
            <a:gdLst/>
            <a:ahLst/>
            <a:cxnLst/>
            <a:rect l="l" t="t" r="r" b="b"/>
            <a:pathLst>
              <a:path w="3144" h="3101" extrusionOk="0">
                <a:moveTo>
                  <a:pt x="1397" y="1"/>
                </a:moveTo>
                <a:lnTo>
                  <a:pt x="1004" y="110"/>
                </a:lnTo>
                <a:lnTo>
                  <a:pt x="830" y="263"/>
                </a:lnTo>
                <a:lnTo>
                  <a:pt x="568" y="568"/>
                </a:lnTo>
                <a:lnTo>
                  <a:pt x="175" y="1289"/>
                </a:lnTo>
                <a:lnTo>
                  <a:pt x="44" y="1682"/>
                </a:lnTo>
                <a:lnTo>
                  <a:pt x="0" y="2031"/>
                </a:lnTo>
                <a:lnTo>
                  <a:pt x="44" y="2359"/>
                </a:lnTo>
                <a:lnTo>
                  <a:pt x="131" y="2621"/>
                </a:lnTo>
                <a:lnTo>
                  <a:pt x="480" y="2970"/>
                </a:lnTo>
                <a:lnTo>
                  <a:pt x="720" y="3057"/>
                </a:lnTo>
                <a:lnTo>
                  <a:pt x="982" y="3079"/>
                </a:lnTo>
                <a:lnTo>
                  <a:pt x="1266" y="3101"/>
                </a:lnTo>
                <a:lnTo>
                  <a:pt x="1637" y="3057"/>
                </a:lnTo>
                <a:lnTo>
                  <a:pt x="2008" y="2992"/>
                </a:lnTo>
                <a:lnTo>
                  <a:pt x="2227" y="2926"/>
                </a:lnTo>
                <a:lnTo>
                  <a:pt x="2620" y="2642"/>
                </a:lnTo>
                <a:lnTo>
                  <a:pt x="2925" y="2271"/>
                </a:lnTo>
                <a:lnTo>
                  <a:pt x="3100" y="1835"/>
                </a:lnTo>
                <a:lnTo>
                  <a:pt x="3122" y="1594"/>
                </a:lnTo>
                <a:lnTo>
                  <a:pt x="3144" y="1333"/>
                </a:lnTo>
                <a:lnTo>
                  <a:pt x="3034" y="896"/>
                </a:lnTo>
                <a:lnTo>
                  <a:pt x="2772" y="525"/>
                </a:lnTo>
                <a:lnTo>
                  <a:pt x="2380" y="263"/>
                </a:lnTo>
                <a:lnTo>
                  <a:pt x="2118" y="176"/>
                </a:lnTo>
                <a:lnTo>
                  <a:pt x="1877" y="110"/>
                </a:lnTo>
                <a:lnTo>
                  <a:pt x="1637" y="45"/>
                </a:lnTo>
                <a:lnTo>
                  <a:pt x="139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2" name="Google Shape;562;p33"/>
          <p:cNvGrpSpPr/>
          <p:nvPr/>
        </p:nvGrpSpPr>
        <p:grpSpPr>
          <a:xfrm>
            <a:off x="314541" y="785624"/>
            <a:ext cx="2206410" cy="2954510"/>
            <a:chOff x="352600" y="785463"/>
            <a:chExt cx="3178349" cy="3572563"/>
          </a:xfrm>
        </p:grpSpPr>
        <p:sp>
          <p:nvSpPr>
            <p:cNvPr id="563" name="Google Shape;563;p33"/>
            <p:cNvSpPr/>
            <p:nvPr/>
          </p:nvSpPr>
          <p:spPr>
            <a:xfrm>
              <a:off x="352600" y="785463"/>
              <a:ext cx="3178349" cy="3572563"/>
            </a:xfrm>
            <a:custGeom>
              <a:avLst/>
              <a:gdLst/>
              <a:ahLst/>
              <a:cxnLst/>
              <a:rect l="l" t="t" r="r" b="b"/>
              <a:pathLst>
                <a:path w="70579" h="79333" extrusionOk="0">
                  <a:moveTo>
                    <a:pt x="17552" y="1"/>
                  </a:moveTo>
                  <a:lnTo>
                    <a:pt x="16373" y="176"/>
                  </a:lnTo>
                  <a:lnTo>
                    <a:pt x="15304" y="525"/>
                  </a:lnTo>
                  <a:lnTo>
                    <a:pt x="14343" y="1027"/>
                  </a:lnTo>
                  <a:lnTo>
                    <a:pt x="13601" y="1660"/>
                  </a:lnTo>
                  <a:lnTo>
                    <a:pt x="13317" y="2009"/>
                  </a:lnTo>
                  <a:lnTo>
                    <a:pt x="13142" y="2271"/>
                  </a:lnTo>
                  <a:lnTo>
                    <a:pt x="12837" y="2970"/>
                  </a:lnTo>
                  <a:lnTo>
                    <a:pt x="12488" y="4236"/>
                  </a:lnTo>
                  <a:lnTo>
                    <a:pt x="12247" y="6048"/>
                  </a:lnTo>
                  <a:lnTo>
                    <a:pt x="12204" y="7489"/>
                  </a:lnTo>
                  <a:lnTo>
                    <a:pt x="12269" y="7838"/>
                  </a:lnTo>
                  <a:lnTo>
                    <a:pt x="12357" y="8056"/>
                  </a:lnTo>
                  <a:lnTo>
                    <a:pt x="12575" y="8318"/>
                  </a:lnTo>
                  <a:lnTo>
                    <a:pt x="12924" y="8449"/>
                  </a:lnTo>
                  <a:lnTo>
                    <a:pt x="13011" y="8602"/>
                  </a:lnTo>
                  <a:lnTo>
                    <a:pt x="12902" y="9039"/>
                  </a:lnTo>
                  <a:lnTo>
                    <a:pt x="12531" y="10392"/>
                  </a:lnTo>
                  <a:lnTo>
                    <a:pt x="12509" y="10938"/>
                  </a:lnTo>
                  <a:lnTo>
                    <a:pt x="12618" y="11156"/>
                  </a:lnTo>
                  <a:lnTo>
                    <a:pt x="12728" y="11200"/>
                  </a:lnTo>
                  <a:lnTo>
                    <a:pt x="13142" y="11287"/>
                  </a:lnTo>
                  <a:lnTo>
                    <a:pt x="13383" y="11396"/>
                  </a:lnTo>
                  <a:lnTo>
                    <a:pt x="13383" y="11549"/>
                  </a:lnTo>
                  <a:lnTo>
                    <a:pt x="13404" y="11768"/>
                  </a:lnTo>
                  <a:lnTo>
                    <a:pt x="13579" y="12291"/>
                  </a:lnTo>
                  <a:lnTo>
                    <a:pt x="13754" y="12553"/>
                  </a:lnTo>
                  <a:lnTo>
                    <a:pt x="13863" y="12619"/>
                  </a:lnTo>
                  <a:lnTo>
                    <a:pt x="13928" y="12663"/>
                  </a:lnTo>
                  <a:lnTo>
                    <a:pt x="13994" y="12794"/>
                  </a:lnTo>
                  <a:lnTo>
                    <a:pt x="13972" y="13034"/>
                  </a:lnTo>
                  <a:lnTo>
                    <a:pt x="14081" y="13208"/>
                  </a:lnTo>
                  <a:lnTo>
                    <a:pt x="14234" y="13383"/>
                  </a:lnTo>
                  <a:lnTo>
                    <a:pt x="14540" y="13732"/>
                  </a:lnTo>
                  <a:lnTo>
                    <a:pt x="14649" y="13972"/>
                  </a:lnTo>
                  <a:lnTo>
                    <a:pt x="14736" y="14278"/>
                  </a:lnTo>
                  <a:lnTo>
                    <a:pt x="15151" y="14715"/>
                  </a:lnTo>
                  <a:lnTo>
                    <a:pt x="15631" y="14867"/>
                  </a:lnTo>
                  <a:lnTo>
                    <a:pt x="15980" y="14846"/>
                  </a:lnTo>
                  <a:lnTo>
                    <a:pt x="16679" y="14715"/>
                  </a:lnTo>
                  <a:lnTo>
                    <a:pt x="17574" y="14431"/>
                  </a:lnTo>
                  <a:lnTo>
                    <a:pt x="18142" y="14475"/>
                  </a:lnTo>
                  <a:lnTo>
                    <a:pt x="18447" y="14649"/>
                  </a:lnTo>
                  <a:lnTo>
                    <a:pt x="18993" y="15151"/>
                  </a:lnTo>
                  <a:lnTo>
                    <a:pt x="19735" y="16134"/>
                  </a:lnTo>
                  <a:lnTo>
                    <a:pt x="19801" y="16265"/>
                  </a:lnTo>
                  <a:lnTo>
                    <a:pt x="19451" y="16548"/>
                  </a:lnTo>
                  <a:lnTo>
                    <a:pt x="17705" y="18360"/>
                  </a:lnTo>
                  <a:lnTo>
                    <a:pt x="16941" y="19561"/>
                  </a:lnTo>
                  <a:lnTo>
                    <a:pt x="16548" y="20412"/>
                  </a:lnTo>
                  <a:lnTo>
                    <a:pt x="16439" y="20849"/>
                  </a:lnTo>
                  <a:lnTo>
                    <a:pt x="16264" y="21657"/>
                  </a:lnTo>
                  <a:lnTo>
                    <a:pt x="15871" y="22661"/>
                  </a:lnTo>
                  <a:lnTo>
                    <a:pt x="15173" y="23512"/>
                  </a:lnTo>
                  <a:lnTo>
                    <a:pt x="14518" y="24124"/>
                  </a:lnTo>
                  <a:lnTo>
                    <a:pt x="13819" y="24735"/>
                  </a:lnTo>
                  <a:lnTo>
                    <a:pt x="12880" y="25630"/>
                  </a:lnTo>
                  <a:lnTo>
                    <a:pt x="12116" y="26700"/>
                  </a:lnTo>
                  <a:lnTo>
                    <a:pt x="11636" y="27551"/>
                  </a:lnTo>
                  <a:lnTo>
                    <a:pt x="10719" y="27180"/>
                  </a:lnTo>
                  <a:lnTo>
                    <a:pt x="9344" y="26503"/>
                  </a:lnTo>
                  <a:lnTo>
                    <a:pt x="9104" y="26285"/>
                  </a:lnTo>
                  <a:lnTo>
                    <a:pt x="8165" y="24997"/>
                  </a:lnTo>
                  <a:lnTo>
                    <a:pt x="7074" y="23360"/>
                  </a:lnTo>
                  <a:lnTo>
                    <a:pt x="6331" y="22028"/>
                  </a:lnTo>
                  <a:lnTo>
                    <a:pt x="6266" y="21722"/>
                  </a:lnTo>
                  <a:lnTo>
                    <a:pt x="6310" y="21089"/>
                  </a:lnTo>
                  <a:lnTo>
                    <a:pt x="6222" y="19212"/>
                  </a:lnTo>
                  <a:lnTo>
                    <a:pt x="6004" y="18339"/>
                  </a:lnTo>
                  <a:lnTo>
                    <a:pt x="5764" y="17858"/>
                  </a:lnTo>
                  <a:lnTo>
                    <a:pt x="5611" y="17684"/>
                  </a:lnTo>
                  <a:lnTo>
                    <a:pt x="5022" y="16920"/>
                  </a:lnTo>
                  <a:lnTo>
                    <a:pt x="4323" y="15763"/>
                  </a:lnTo>
                  <a:lnTo>
                    <a:pt x="3952" y="15522"/>
                  </a:lnTo>
                  <a:lnTo>
                    <a:pt x="3668" y="15522"/>
                  </a:lnTo>
                  <a:lnTo>
                    <a:pt x="3515" y="15610"/>
                  </a:lnTo>
                  <a:lnTo>
                    <a:pt x="3428" y="15719"/>
                  </a:lnTo>
                  <a:lnTo>
                    <a:pt x="3122" y="15981"/>
                  </a:lnTo>
                  <a:lnTo>
                    <a:pt x="2948" y="16068"/>
                  </a:lnTo>
                  <a:lnTo>
                    <a:pt x="2555" y="16461"/>
                  </a:lnTo>
                  <a:lnTo>
                    <a:pt x="2402" y="16701"/>
                  </a:lnTo>
                  <a:lnTo>
                    <a:pt x="1812" y="17312"/>
                  </a:lnTo>
                  <a:lnTo>
                    <a:pt x="1092" y="17880"/>
                  </a:lnTo>
                  <a:lnTo>
                    <a:pt x="808" y="18164"/>
                  </a:lnTo>
                  <a:lnTo>
                    <a:pt x="284" y="18884"/>
                  </a:lnTo>
                  <a:lnTo>
                    <a:pt x="66" y="19321"/>
                  </a:lnTo>
                  <a:lnTo>
                    <a:pt x="44" y="19496"/>
                  </a:lnTo>
                  <a:lnTo>
                    <a:pt x="1" y="19801"/>
                  </a:lnTo>
                  <a:lnTo>
                    <a:pt x="132" y="20543"/>
                  </a:lnTo>
                  <a:lnTo>
                    <a:pt x="655" y="21286"/>
                  </a:lnTo>
                  <a:lnTo>
                    <a:pt x="1158" y="21766"/>
                  </a:lnTo>
                  <a:lnTo>
                    <a:pt x="2140" y="22552"/>
                  </a:lnTo>
                  <a:lnTo>
                    <a:pt x="2969" y="23229"/>
                  </a:lnTo>
                  <a:lnTo>
                    <a:pt x="3493" y="23883"/>
                  </a:lnTo>
                  <a:lnTo>
                    <a:pt x="3821" y="24429"/>
                  </a:lnTo>
                  <a:lnTo>
                    <a:pt x="4847" y="26285"/>
                  </a:lnTo>
                  <a:lnTo>
                    <a:pt x="7510" y="30825"/>
                  </a:lnTo>
                  <a:lnTo>
                    <a:pt x="9060" y="33205"/>
                  </a:lnTo>
                  <a:lnTo>
                    <a:pt x="9540" y="33773"/>
                  </a:lnTo>
                  <a:lnTo>
                    <a:pt x="9933" y="34100"/>
                  </a:lnTo>
                  <a:lnTo>
                    <a:pt x="10763" y="34515"/>
                  </a:lnTo>
                  <a:lnTo>
                    <a:pt x="11418" y="34537"/>
                  </a:lnTo>
                  <a:lnTo>
                    <a:pt x="11876" y="34428"/>
                  </a:lnTo>
                  <a:lnTo>
                    <a:pt x="12597" y="34056"/>
                  </a:lnTo>
                  <a:lnTo>
                    <a:pt x="13142" y="33598"/>
                  </a:lnTo>
                  <a:lnTo>
                    <a:pt x="13819" y="32921"/>
                  </a:lnTo>
                  <a:lnTo>
                    <a:pt x="16068" y="30345"/>
                  </a:lnTo>
                  <a:lnTo>
                    <a:pt x="19713" y="25979"/>
                  </a:lnTo>
                  <a:lnTo>
                    <a:pt x="20477" y="24931"/>
                  </a:lnTo>
                  <a:lnTo>
                    <a:pt x="20739" y="24669"/>
                  </a:lnTo>
                  <a:lnTo>
                    <a:pt x="23708" y="27223"/>
                  </a:lnTo>
                  <a:lnTo>
                    <a:pt x="27791" y="30542"/>
                  </a:lnTo>
                  <a:lnTo>
                    <a:pt x="28358" y="31022"/>
                  </a:lnTo>
                  <a:lnTo>
                    <a:pt x="30519" y="33227"/>
                  </a:lnTo>
                  <a:lnTo>
                    <a:pt x="34165" y="37200"/>
                  </a:lnTo>
                  <a:lnTo>
                    <a:pt x="34929" y="38051"/>
                  </a:lnTo>
                  <a:lnTo>
                    <a:pt x="32921" y="38815"/>
                  </a:lnTo>
                  <a:lnTo>
                    <a:pt x="28729" y="40344"/>
                  </a:lnTo>
                  <a:lnTo>
                    <a:pt x="28315" y="40496"/>
                  </a:lnTo>
                  <a:lnTo>
                    <a:pt x="27507" y="40889"/>
                  </a:lnTo>
                  <a:lnTo>
                    <a:pt x="26306" y="41653"/>
                  </a:lnTo>
                  <a:lnTo>
                    <a:pt x="24865" y="42767"/>
                  </a:lnTo>
                  <a:lnTo>
                    <a:pt x="23665" y="43662"/>
                  </a:lnTo>
                  <a:lnTo>
                    <a:pt x="23206" y="43880"/>
                  </a:lnTo>
                  <a:lnTo>
                    <a:pt x="22988" y="43989"/>
                  </a:lnTo>
                  <a:lnTo>
                    <a:pt x="22486" y="44339"/>
                  </a:lnTo>
                  <a:lnTo>
                    <a:pt x="21962" y="44884"/>
                  </a:lnTo>
                  <a:lnTo>
                    <a:pt x="21482" y="45583"/>
                  </a:lnTo>
                  <a:lnTo>
                    <a:pt x="21111" y="46456"/>
                  </a:lnTo>
                  <a:lnTo>
                    <a:pt x="20914" y="47460"/>
                  </a:lnTo>
                  <a:lnTo>
                    <a:pt x="20958" y="48595"/>
                  </a:lnTo>
                  <a:lnTo>
                    <a:pt x="21285" y="49862"/>
                  </a:lnTo>
                  <a:lnTo>
                    <a:pt x="21613" y="50538"/>
                  </a:lnTo>
                  <a:lnTo>
                    <a:pt x="22289" y="51870"/>
                  </a:lnTo>
                  <a:lnTo>
                    <a:pt x="23774" y="54250"/>
                  </a:lnTo>
                  <a:lnTo>
                    <a:pt x="25324" y="56323"/>
                  </a:lnTo>
                  <a:lnTo>
                    <a:pt x="26917" y="58201"/>
                  </a:lnTo>
                  <a:lnTo>
                    <a:pt x="27747" y="59096"/>
                  </a:lnTo>
                  <a:lnTo>
                    <a:pt x="29537" y="61104"/>
                  </a:lnTo>
                  <a:lnTo>
                    <a:pt x="32877" y="65252"/>
                  </a:lnTo>
                  <a:lnTo>
                    <a:pt x="33314" y="65798"/>
                  </a:lnTo>
                  <a:lnTo>
                    <a:pt x="33270" y="65951"/>
                  </a:lnTo>
                  <a:lnTo>
                    <a:pt x="33183" y="66846"/>
                  </a:lnTo>
                  <a:lnTo>
                    <a:pt x="33183" y="67544"/>
                  </a:lnTo>
                  <a:lnTo>
                    <a:pt x="33248" y="67872"/>
                  </a:lnTo>
                  <a:lnTo>
                    <a:pt x="33314" y="68177"/>
                  </a:lnTo>
                  <a:lnTo>
                    <a:pt x="33292" y="68723"/>
                  </a:lnTo>
                  <a:lnTo>
                    <a:pt x="33095" y="69334"/>
                  </a:lnTo>
                  <a:lnTo>
                    <a:pt x="33030" y="69422"/>
                  </a:lnTo>
                  <a:lnTo>
                    <a:pt x="32724" y="70011"/>
                  </a:lnTo>
                  <a:lnTo>
                    <a:pt x="30978" y="72849"/>
                  </a:lnTo>
                  <a:lnTo>
                    <a:pt x="29974" y="74137"/>
                  </a:lnTo>
                  <a:lnTo>
                    <a:pt x="29362" y="74726"/>
                  </a:lnTo>
                  <a:lnTo>
                    <a:pt x="29079" y="74879"/>
                  </a:lnTo>
                  <a:lnTo>
                    <a:pt x="28555" y="75141"/>
                  </a:lnTo>
                  <a:lnTo>
                    <a:pt x="27812" y="75752"/>
                  </a:lnTo>
                  <a:lnTo>
                    <a:pt x="27398" y="76473"/>
                  </a:lnTo>
                  <a:lnTo>
                    <a:pt x="27289" y="77324"/>
                  </a:lnTo>
                  <a:lnTo>
                    <a:pt x="27354" y="77805"/>
                  </a:lnTo>
                  <a:lnTo>
                    <a:pt x="27398" y="77914"/>
                  </a:lnTo>
                  <a:lnTo>
                    <a:pt x="27550" y="78110"/>
                  </a:lnTo>
                  <a:lnTo>
                    <a:pt x="27943" y="78285"/>
                  </a:lnTo>
                  <a:lnTo>
                    <a:pt x="28751" y="78350"/>
                  </a:lnTo>
                  <a:lnTo>
                    <a:pt x="29821" y="78197"/>
                  </a:lnTo>
                  <a:lnTo>
                    <a:pt x="31109" y="77848"/>
                  </a:lnTo>
                  <a:lnTo>
                    <a:pt x="32528" y="77346"/>
                  </a:lnTo>
                  <a:lnTo>
                    <a:pt x="34056" y="76669"/>
                  </a:lnTo>
                  <a:lnTo>
                    <a:pt x="35606" y="75862"/>
                  </a:lnTo>
                  <a:lnTo>
                    <a:pt x="36370" y="75403"/>
                  </a:lnTo>
                  <a:lnTo>
                    <a:pt x="37811" y="74530"/>
                  </a:lnTo>
                  <a:lnTo>
                    <a:pt x="39972" y="73242"/>
                  </a:lnTo>
                  <a:lnTo>
                    <a:pt x="40932" y="72500"/>
                  </a:lnTo>
                  <a:lnTo>
                    <a:pt x="41260" y="72041"/>
                  </a:lnTo>
                  <a:lnTo>
                    <a:pt x="41304" y="71539"/>
                  </a:lnTo>
                  <a:lnTo>
                    <a:pt x="41085" y="71015"/>
                  </a:lnTo>
                  <a:lnTo>
                    <a:pt x="40845" y="70710"/>
                  </a:lnTo>
                  <a:lnTo>
                    <a:pt x="39906" y="69509"/>
                  </a:lnTo>
                  <a:lnTo>
                    <a:pt x="39099" y="68221"/>
                  </a:lnTo>
                  <a:lnTo>
                    <a:pt x="38662" y="67653"/>
                  </a:lnTo>
                  <a:lnTo>
                    <a:pt x="38444" y="67501"/>
                  </a:lnTo>
                  <a:lnTo>
                    <a:pt x="38226" y="67304"/>
                  </a:lnTo>
                  <a:lnTo>
                    <a:pt x="37876" y="66606"/>
                  </a:lnTo>
                  <a:lnTo>
                    <a:pt x="37549" y="65776"/>
                  </a:lnTo>
                  <a:lnTo>
                    <a:pt x="37265" y="65252"/>
                  </a:lnTo>
                  <a:lnTo>
                    <a:pt x="37025" y="64990"/>
                  </a:lnTo>
                  <a:lnTo>
                    <a:pt x="36894" y="64925"/>
                  </a:lnTo>
                  <a:lnTo>
                    <a:pt x="36676" y="64990"/>
                  </a:lnTo>
                  <a:lnTo>
                    <a:pt x="36195" y="64139"/>
                  </a:lnTo>
                  <a:lnTo>
                    <a:pt x="33925" y="59947"/>
                  </a:lnTo>
                  <a:lnTo>
                    <a:pt x="32659" y="57306"/>
                  </a:lnTo>
                  <a:lnTo>
                    <a:pt x="32353" y="56498"/>
                  </a:lnTo>
                  <a:lnTo>
                    <a:pt x="31938" y="54948"/>
                  </a:lnTo>
                  <a:lnTo>
                    <a:pt x="31065" y="52503"/>
                  </a:lnTo>
                  <a:lnTo>
                    <a:pt x="30607" y="51564"/>
                  </a:lnTo>
                  <a:lnTo>
                    <a:pt x="30039" y="50691"/>
                  </a:lnTo>
                  <a:lnTo>
                    <a:pt x="29362" y="49971"/>
                  </a:lnTo>
                  <a:lnTo>
                    <a:pt x="28969" y="49665"/>
                  </a:lnTo>
                  <a:lnTo>
                    <a:pt x="30170" y="49643"/>
                  </a:lnTo>
                  <a:lnTo>
                    <a:pt x="35824" y="49360"/>
                  </a:lnTo>
                  <a:lnTo>
                    <a:pt x="38291" y="49119"/>
                  </a:lnTo>
                  <a:lnTo>
                    <a:pt x="39404" y="48923"/>
                  </a:lnTo>
                  <a:lnTo>
                    <a:pt x="39688" y="48836"/>
                  </a:lnTo>
                  <a:lnTo>
                    <a:pt x="43137" y="51892"/>
                  </a:lnTo>
                  <a:lnTo>
                    <a:pt x="48573" y="56629"/>
                  </a:lnTo>
                  <a:lnTo>
                    <a:pt x="48770" y="56826"/>
                  </a:lnTo>
                  <a:lnTo>
                    <a:pt x="49359" y="57502"/>
                  </a:lnTo>
                  <a:lnTo>
                    <a:pt x="49686" y="58048"/>
                  </a:lnTo>
                  <a:lnTo>
                    <a:pt x="50516" y="59467"/>
                  </a:lnTo>
                  <a:lnTo>
                    <a:pt x="51127" y="60078"/>
                  </a:lnTo>
                  <a:lnTo>
                    <a:pt x="51586" y="60384"/>
                  </a:lnTo>
                  <a:lnTo>
                    <a:pt x="51870" y="60471"/>
                  </a:lnTo>
                  <a:lnTo>
                    <a:pt x="52677" y="60668"/>
                  </a:lnTo>
                  <a:lnTo>
                    <a:pt x="53419" y="60973"/>
                  </a:lnTo>
                  <a:lnTo>
                    <a:pt x="54904" y="62043"/>
                  </a:lnTo>
                  <a:lnTo>
                    <a:pt x="56890" y="63462"/>
                  </a:lnTo>
                  <a:lnTo>
                    <a:pt x="60514" y="66191"/>
                  </a:lnTo>
                  <a:lnTo>
                    <a:pt x="61606" y="67086"/>
                  </a:lnTo>
                  <a:lnTo>
                    <a:pt x="62021" y="67479"/>
                  </a:lnTo>
                  <a:lnTo>
                    <a:pt x="62676" y="68374"/>
                  </a:lnTo>
                  <a:lnTo>
                    <a:pt x="63134" y="69269"/>
                  </a:lnTo>
                  <a:lnTo>
                    <a:pt x="63352" y="69967"/>
                  </a:lnTo>
                  <a:lnTo>
                    <a:pt x="63374" y="70164"/>
                  </a:lnTo>
                  <a:lnTo>
                    <a:pt x="63461" y="70535"/>
                  </a:lnTo>
                  <a:lnTo>
                    <a:pt x="63876" y="71212"/>
                  </a:lnTo>
                  <a:lnTo>
                    <a:pt x="64095" y="71779"/>
                  </a:lnTo>
                  <a:lnTo>
                    <a:pt x="64116" y="72107"/>
                  </a:lnTo>
                  <a:lnTo>
                    <a:pt x="64116" y="73067"/>
                  </a:lnTo>
                  <a:lnTo>
                    <a:pt x="64029" y="75272"/>
                  </a:lnTo>
                  <a:lnTo>
                    <a:pt x="63876" y="76473"/>
                  </a:lnTo>
                  <a:lnTo>
                    <a:pt x="63767" y="76800"/>
                  </a:lnTo>
                  <a:lnTo>
                    <a:pt x="63396" y="77281"/>
                  </a:lnTo>
                  <a:lnTo>
                    <a:pt x="62763" y="77957"/>
                  </a:lnTo>
                  <a:lnTo>
                    <a:pt x="62676" y="78350"/>
                  </a:lnTo>
                  <a:lnTo>
                    <a:pt x="62741" y="78634"/>
                  </a:lnTo>
                  <a:lnTo>
                    <a:pt x="62828" y="78787"/>
                  </a:lnTo>
                  <a:lnTo>
                    <a:pt x="62959" y="78940"/>
                  </a:lnTo>
                  <a:lnTo>
                    <a:pt x="63265" y="79180"/>
                  </a:lnTo>
                  <a:lnTo>
                    <a:pt x="63702" y="79311"/>
                  </a:lnTo>
                  <a:lnTo>
                    <a:pt x="64182" y="79333"/>
                  </a:lnTo>
                  <a:lnTo>
                    <a:pt x="64728" y="79223"/>
                  </a:lnTo>
                  <a:lnTo>
                    <a:pt x="65339" y="78940"/>
                  </a:lnTo>
                  <a:lnTo>
                    <a:pt x="65950" y="78525"/>
                  </a:lnTo>
                  <a:lnTo>
                    <a:pt x="66583" y="77914"/>
                  </a:lnTo>
                  <a:lnTo>
                    <a:pt x="66911" y="77543"/>
                  </a:lnTo>
                  <a:lnTo>
                    <a:pt x="67194" y="77128"/>
                  </a:lnTo>
                  <a:lnTo>
                    <a:pt x="67609" y="76407"/>
                  </a:lnTo>
                  <a:lnTo>
                    <a:pt x="67937" y="75403"/>
                  </a:lnTo>
                  <a:lnTo>
                    <a:pt x="68089" y="74246"/>
                  </a:lnTo>
                  <a:lnTo>
                    <a:pt x="68242" y="73482"/>
                  </a:lnTo>
                  <a:lnTo>
                    <a:pt x="68439" y="73002"/>
                  </a:lnTo>
                  <a:lnTo>
                    <a:pt x="68613" y="72784"/>
                  </a:lnTo>
                  <a:lnTo>
                    <a:pt x="69028" y="72303"/>
                  </a:lnTo>
                  <a:lnTo>
                    <a:pt x="69923" y="71124"/>
                  </a:lnTo>
                  <a:lnTo>
                    <a:pt x="70403" y="70186"/>
                  </a:lnTo>
                  <a:lnTo>
                    <a:pt x="70578" y="69596"/>
                  </a:lnTo>
                  <a:lnTo>
                    <a:pt x="70513" y="69051"/>
                  </a:lnTo>
                  <a:lnTo>
                    <a:pt x="70207" y="68592"/>
                  </a:lnTo>
                  <a:lnTo>
                    <a:pt x="69923" y="68417"/>
                  </a:lnTo>
                  <a:lnTo>
                    <a:pt x="69334" y="68090"/>
                  </a:lnTo>
                  <a:lnTo>
                    <a:pt x="68395" y="67719"/>
                  </a:lnTo>
                  <a:lnTo>
                    <a:pt x="67413" y="67522"/>
                  </a:lnTo>
                  <a:lnTo>
                    <a:pt x="66954" y="67501"/>
                  </a:lnTo>
                  <a:lnTo>
                    <a:pt x="66758" y="67435"/>
                  </a:lnTo>
                  <a:lnTo>
                    <a:pt x="66430" y="67195"/>
                  </a:lnTo>
                  <a:lnTo>
                    <a:pt x="66103" y="66715"/>
                  </a:lnTo>
                  <a:lnTo>
                    <a:pt x="65928" y="66627"/>
                  </a:lnTo>
                  <a:lnTo>
                    <a:pt x="65710" y="66627"/>
                  </a:lnTo>
                  <a:lnTo>
                    <a:pt x="65339" y="66234"/>
                  </a:lnTo>
                  <a:lnTo>
                    <a:pt x="63440" y="64095"/>
                  </a:lnTo>
                  <a:lnTo>
                    <a:pt x="62130" y="62370"/>
                  </a:lnTo>
                  <a:lnTo>
                    <a:pt x="61628" y="61563"/>
                  </a:lnTo>
                  <a:lnTo>
                    <a:pt x="61147" y="60755"/>
                  </a:lnTo>
                  <a:lnTo>
                    <a:pt x="59794" y="58987"/>
                  </a:lnTo>
                  <a:lnTo>
                    <a:pt x="58069" y="57218"/>
                  </a:lnTo>
                  <a:lnTo>
                    <a:pt x="56519" y="56040"/>
                  </a:lnTo>
                  <a:lnTo>
                    <a:pt x="55406" y="55385"/>
                  </a:lnTo>
                  <a:lnTo>
                    <a:pt x="54817" y="55101"/>
                  </a:lnTo>
                  <a:lnTo>
                    <a:pt x="54751" y="55079"/>
                  </a:lnTo>
                  <a:lnTo>
                    <a:pt x="54511" y="54730"/>
                  </a:lnTo>
                  <a:lnTo>
                    <a:pt x="54336" y="54271"/>
                  </a:lnTo>
                  <a:lnTo>
                    <a:pt x="54293" y="53966"/>
                  </a:lnTo>
                  <a:lnTo>
                    <a:pt x="54162" y="53464"/>
                  </a:lnTo>
                  <a:lnTo>
                    <a:pt x="53201" y="51368"/>
                  </a:lnTo>
                  <a:lnTo>
                    <a:pt x="51608" y="48639"/>
                  </a:lnTo>
                  <a:lnTo>
                    <a:pt x="50189" y="46587"/>
                  </a:lnTo>
                  <a:lnTo>
                    <a:pt x="49206" y="45386"/>
                  </a:lnTo>
                  <a:lnTo>
                    <a:pt x="48726" y="44906"/>
                  </a:lnTo>
                  <a:lnTo>
                    <a:pt x="48813" y="44819"/>
                  </a:lnTo>
                  <a:lnTo>
                    <a:pt x="49512" y="43967"/>
                  </a:lnTo>
                  <a:lnTo>
                    <a:pt x="50145" y="42767"/>
                  </a:lnTo>
                  <a:lnTo>
                    <a:pt x="50472" y="41763"/>
                  </a:lnTo>
                  <a:lnTo>
                    <a:pt x="50625" y="40606"/>
                  </a:lnTo>
                  <a:lnTo>
                    <a:pt x="50560" y="39274"/>
                  </a:lnTo>
                  <a:lnTo>
                    <a:pt x="50385" y="38532"/>
                  </a:lnTo>
                  <a:lnTo>
                    <a:pt x="50189" y="37811"/>
                  </a:lnTo>
                  <a:lnTo>
                    <a:pt x="49774" y="36567"/>
                  </a:lnTo>
                  <a:lnTo>
                    <a:pt x="49315" y="35541"/>
                  </a:lnTo>
                  <a:lnTo>
                    <a:pt x="48835" y="34689"/>
                  </a:lnTo>
                  <a:lnTo>
                    <a:pt x="48071" y="33707"/>
                  </a:lnTo>
                  <a:lnTo>
                    <a:pt x="47045" y="32834"/>
                  </a:lnTo>
                  <a:lnTo>
                    <a:pt x="46543" y="32506"/>
                  </a:lnTo>
                  <a:lnTo>
                    <a:pt x="46041" y="32179"/>
                  </a:lnTo>
                  <a:lnTo>
                    <a:pt x="44971" y="31131"/>
                  </a:lnTo>
                  <a:lnTo>
                    <a:pt x="43967" y="29581"/>
                  </a:lnTo>
                  <a:lnTo>
                    <a:pt x="43290" y="28075"/>
                  </a:lnTo>
                  <a:lnTo>
                    <a:pt x="42919" y="26896"/>
                  </a:lnTo>
                  <a:lnTo>
                    <a:pt x="42744" y="26263"/>
                  </a:lnTo>
                  <a:lnTo>
                    <a:pt x="42570" y="25586"/>
                  </a:lnTo>
                  <a:lnTo>
                    <a:pt x="42002" y="23993"/>
                  </a:lnTo>
                  <a:lnTo>
                    <a:pt x="40823" y="21395"/>
                  </a:lnTo>
                  <a:lnTo>
                    <a:pt x="38182" y="16374"/>
                  </a:lnTo>
                  <a:lnTo>
                    <a:pt x="37440" y="14911"/>
                  </a:lnTo>
                  <a:lnTo>
                    <a:pt x="37287" y="14562"/>
                  </a:lnTo>
                  <a:lnTo>
                    <a:pt x="37199" y="14060"/>
                  </a:lnTo>
                  <a:lnTo>
                    <a:pt x="37287" y="13754"/>
                  </a:lnTo>
                  <a:lnTo>
                    <a:pt x="37505" y="13601"/>
                  </a:lnTo>
                  <a:lnTo>
                    <a:pt x="37658" y="13601"/>
                  </a:lnTo>
                  <a:lnTo>
                    <a:pt x="38357" y="13514"/>
                  </a:lnTo>
                  <a:lnTo>
                    <a:pt x="40932" y="12794"/>
                  </a:lnTo>
                  <a:lnTo>
                    <a:pt x="42308" y="12204"/>
                  </a:lnTo>
                  <a:lnTo>
                    <a:pt x="43159" y="11724"/>
                  </a:lnTo>
                  <a:lnTo>
                    <a:pt x="43552" y="11462"/>
                  </a:lnTo>
                  <a:lnTo>
                    <a:pt x="44818" y="10501"/>
                  </a:lnTo>
                  <a:lnTo>
                    <a:pt x="45932" y="9716"/>
                  </a:lnTo>
                  <a:lnTo>
                    <a:pt x="46477" y="9497"/>
                  </a:lnTo>
                  <a:lnTo>
                    <a:pt x="46761" y="9475"/>
                  </a:lnTo>
                  <a:lnTo>
                    <a:pt x="47307" y="9454"/>
                  </a:lnTo>
                  <a:lnTo>
                    <a:pt x="48246" y="9519"/>
                  </a:lnTo>
                  <a:lnTo>
                    <a:pt x="49097" y="9737"/>
                  </a:lnTo>
                  <a:lnTo>
                    <a:pt x="49621" y="9934"/>
                  </a:lnTo>
                  <a:lnTo>
                    <a:pt x="50778" y="10392"/>
                  </a:lnTo>
                  <a:lnTo>
                    <a:pt x="53660" y="11222"/>
                  </a:lnTo>
                  <a:lnTo>
                    <a:pt x="55515" y="11768"/>
                  </a:lnTo>
                  <a:lnTo>
                    <a:pt x="57349" y="12313"/>
                  </a:lnTo>
                  <a:lnTo>
                    <a:pt x="59183" y="13077"/>
                  </a:lnTo>
                  <a:lnTo>
                    <a:pt x="60078" y="13645"/>
                  </a:lnTo>
                  <a:lnTo>
                    <a:pt x="60471" y="14016"/>
                  </a:lnTo>
                  <a:lnTo>
                    <a:pt x="61278" y="14977"/>
                  </a:lnTo>
                  <a:lnTo>
                    <a:pt x="62763" y="16876"/>
                  </a:lnTo>
                  <a:lnTo>
                    <a:pt x="63418" y="17574"/>
                  </a:lnTo>
                  <a:lnTo>
                    <a:pt x="63789" y="17815"/>
                  </a:lnTo>
                  <a:lnTo>
                    <a:pt x="63964" y="17858"/>
                  </a:lnTo>
                  <a:lnTo>
                    <a:pt x="64247" y="17880"/>
                  </a:lnTo>
                  <a:lnTo>
                    <a:pt x="64749" y="18077"/>
                  </a:lnTo>
                  <a:lnTo>
                    <a:pt x="65513" y="18469"/>
                  </a:lnTo>
                  <a:lnTo>
                    <a:pt x="66081" y="18731"/>
                  </a:lnTo>
                  <a:lnTo>
                    <a:pt x="66649" y="19015"/>
                  </a:lnTo>
                  <a:lnTo>
                    <a:pt x="67544" y="19386"/>
                  </a:lnTo>
                  <a:lnTo>
                    <a:pt x="68024" y="19277"/>
                  </a:lnTo>
                  <a:lnTo>
                    <a:pt x="68395" y="19037"/>
                  </a:lnTo>
                  <a:lnTo>
                    <a:pt x="68592" y="18841"/>
                  </a:lnTo>
                  <a:lnTo>
                    <a:pt x="68788" y="18600"/>
                  </a:lnTo>
                  <a:lnTo>
                    <a:pt x="69050" y="18077"/>
                  </a:lnTo>
                  <a:lnTo>
                    <a:pt x="69268" y="17160"/>
                  </a:lnTo>
                  <a:lnTo>
                    <a:pt x="69159" y="15129"/>
                  </a:lnTo>
                  <a:lnTo>
                    <a:pt x="69006" y="14082"/>
                  </a:lnTo>
                  <a:lnTo>
                    <a:pt x="68919" y="13667"/>
                  </a:lnTo>
                  <a:lnTo>
                    <a:pt x="68504" y="13012"/>
                  </a:lnTo>
                  <a:lnTo>
                    <a:pt x="67784" y="12553"/>
                  </a:lnTo>
                  <a:lnTo>
                    <a:pt x="66714" y="12182"/>
                  </a:lnTo>
                  <a:lnTo>
                    <a:pt x="66037" y="12008"/>
                  </a:lnTo>
                  <a:lnTo>
                    <a:pt x="64771" y="11789"/>
                  </a:lnTo>
                  <a:lnTo>
                    <a:pt x="63309" y="11506"/>
                  </a:lnTo>
                  <a:lnTo>
                    <a:pt x="61977" y="10938"/>
                  </a:lnTo>
                  <a:lnTo>
                    <a:pt x="61038" y="10414"/>
                  </a:lnTo>
                  <a:lnTo>
                    <a:pt x="58550" y="9017"/>
                  </a:lnTo>
                  <a:lnTo>
                    <a:pt x="52503" y="6004"/>
                  </a:lnTo>
                  <a:lnTo>
                    <a:pt x="51193" y="5306"/>
                  </a:lnTo>
                  <a:lnTo>
                    <a:pt x="50800" y="5109"/>
                  </a:lnTo>
                  <a:lnTo>
                    <a:pt x="49599" y="4760"/>
                  </a:lnTo>
                  <a:lnTo>
                    <a:pt x="47962" y="4564"/>
                  </a:lnTo>
                  <a:lnTo>
                    <a:pt x="45975" y="4673"/>
                  </a:lnTo>
                  <a:lnTo>
                    <a:pt x="44884" y="4891"/>
                  </a:lnTo>
                  <a:lnTo>
                    <a:pt x="42613" y="5480"/>
                  </a:lnTo>
                  <a:lnTo>
                    <a:pt x="38815" y="6681"/>
                  </a:lnTo>
                  <a:lnTo>
                    <a:pt x="38051" y="6834"/>
                  </a:lnTo>
                  <a:lnTo>
                    <a:pt x="37549" y="6878"/>
                  </a:lnTo>
                  <a:lnTo>
                    <a:pt x="36654" y="7183"/>
                  </a:lnTo>
                  <a:lnTo>
                    <a:pt x="36261" y="7467"/>
                  </a:lnTo>
                  <a:lnTo>
                    <a:pt x="36239" y="7620"/>
                  </a:lnTo>
                  <a:lnTo>
                    <a:pt x="35802" y="7576"/>
                  </a:lnTo>
                  <a:lnTo>
                    <a:pt x="33445" y="7598"/>
                  </a:lnTo>
                  <a:lnTo>
                    <a:pt x="32200" y="7838"/>
                  </a:lnTo>
                  <a:lnTo>
                    <a:pt x="31436" y="8100"/>
                  </a:lnTo>
                  <a:lnTo>
                    <a:pt x="31131" y="8297"/>
                  </a:lnTo>
                  <a:lnTo>
                    <a:pt x="30105" y="9061"/>
                  </a:lnTo>
                  <a:lnTo>
                    <a:pt x="29275" y="9868"/>
                  </a:lnTo>
                  <a:lnTo>
                    <a:pt x="28729" y="10261"/>
                  </a:lnTo>
                  <a:lnTo>
                    <a:pt x="28380" y="10436"/>
                  </a:lnTo>
                  <a:lnTo>
                    <a:pt x="27703" y="10698"/>
                  </a:lnTo>
                  <a:lnTo>
                    <a:pt x="26677" y="10807"/>
                  </a:lnTo>
                  <a:lnTo>
                    <a:pt x="26262" y="10742"/>
                  </a:lnTo>
                  <a:lnTo>
                    <a:pt x="25891" y="10589"/>
                  </a:lnTo>
                  <a:lnTo>
                    <a:pt x="24603" y="9737"/>
                  </a:lnTo>
                  <a:lnTo>
                    <a:pt x="24167" y="9301"/>
                  </a:lnTo>
                  <a:lnTo>
                    <a:pt x="23861" y="8777"/>
                  </a:lnTo>
                  <a:lnTo>
                    <a:pt x="23796" y="8187"/>
                  </a:lnTo>
                  <a:lnTo>
                    <a:pt x="23861" y="7860"/>
                  </a:lnTo>
                  <a:lnTo>
                    <a:pt x="24058" y="7183"/>
                  </a:lnTo>
                  <a:lnTo>
                    <a:pt x="24189" y="6004"/>
                  </a:lnTo>
                  <a:lnTo>
                    <a:pt x="24145" y="5153"/>
                  </a:lnTo>
                  <a:lnTo>
                    <a:pt x="23948" y="4258"/>
                  </a:lnTo>
                  <a:lnTo>
                    <a:pt x="23577" y="3363"/>
                  </a:lnTo>
                  <a:lnTo>
                    <a:pt x="23010" y="2490"/>
                  </a:lnTo>
                  <a:lnTo>
                    <a:pt x="22202" y="1616"/>
                  </a:lnTo>
                  <a:lnTo>
                    <a:pt x="21678" y="1202"/>
                  </a:lnTo>
                  <a:lnTo>
                    <a:pt x="21132" y="831"/>
                  </a:lnTo>
                  <a:lnTo>
                    <a:pt x="19975" y="307"/>
                  </a:lnTo>
                  <a:lnTo>
                    <a:pt x="18753" y="45"/>
                  </a:lnTo>
                  <a:lnTo>
                    <a:pt x="17552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3"/>
            <p:cNvSpPr/>
            <p:nvPr/>
          </p:nvSpPr>
          <p:spPr>
            <a:xfrm>
              <a:off x="977198" y="3639249"/>
              <a:ext cx="592853" cy="592853"/>
            </a:xfrm>
            <a:custGeom>
              <a:avLst/>
              <a:gdLst/>
              <a:ahLst/>
              <a:cxnLst/>
              <a:rect l="l" t="t" r="r" b="b"/>
              <a:pathLst>
                <a:path w="13165" h="13165" extrusionOk="0">
                  <a:moveTo>
                    <a:pt x="5960" y="1"/>
                  </a:moveTo>
                  <a:lnTo>
                    <a:pt x="4716" y="241"/>
                  </a:lnTo>
                  <a:lnTo>
                    <a:pt x="3537" y="721"/>
                  </a:lnTo>
                  <a:lnTo>
                    <a:pt x="2446" y="1420"/>
                  </a:lnTo>
                  <a:lnTo>
                    <a:pt x="1507" y="2337"/>
                  </a:lnTo>
                  <a:lnTo>
                    <a:pt x="1114" y="2883"/>
                  </a:lnTo>
                  <a:lnTo>
                    <a:pt x="743" y="3450"/>
                  </a:lnTo>
                  <a:lnTo>
                    <a:pt x="241" y="4673"/>
                  </a:lnTo>
                  <a:lnTo>
                    <a:pt x="1" y="5939"/>
                  </a:lnTo>
                  <a:lnTo>
                    <a:pt x="1" y="7205"/>
                  </a:lnTo>
                  <a:lnTo>
                    <a:pt x="241" y="8449"/>
                  </a:lnTo>
                  <a:lnTo>
                    <a:pt x="721" y="9628"/>
                  </a:lnTo>
                  <a:lnTo>
                    <a:pt x="1420" y="10720"/>
                  </a:lnTo>
                  <a:lnTo>
                    <a:pt x="2337" y="11658"/>
                  </a:lnTo>
                  <a:lnTo>
                    <a:pt x="2882" y="12051"/>
                  </a:lnTo>
                  <a:lnTo>
                    <a:pt x="3450" y="12422"/>
                  </a:lnTo>
                  <a:lnTo>
                    <a:pt x="4672" y="12925"/>
                  </a:lnTo>
                  <a:lnTo>
                    <a:pt x="5939" y="13165"/>
                  </a:lnTo>
                  <a:lnTo>
                    <a:pt x="7205" y="13165"/>
                  </a:lnTo>
                  <a:lnTo>
                    <a:pt x="8449" y="12925"/>
                  </a:lnTo>
                  <a:lnTo>
                    <a:pt x="9628" y="12444"/>
                  </a:lnTo>
                  <a:lnTo>
                    <a:pt x="10719" y="11746"/>
                  </a:lnTo>
                  <a:lnTo>
                    <a:pt x="11658" y="10829"/>
                  </a:lnTo>
                  <a:lnTo>
                    <a:pt x="12051" y="10283"/>
                  </a:lnTo>
                  <a:lnTo>
                    <a:pt x="12422" y="9715"/>
                  </a:lnTo>
                  <a:lnTo>
                    <a:pt x="12924" y="8493"/>
                  </a:lnTo>
                  <a:lnTo>
                    <a:pt x="13164" y="7227"/>
                  </a:lnTo>
                  <a:lnTo>
                    <a:pt x="13164" y="5961"/>
                  </a:lnTo>
                  <a:lnTo>
                    <a:pt x="12924" y="4716"/>
                  </a:lnTo>
                  <a:lnTo>
                    <a:pt x="12444" y="3537"/>
                  </a:lnTo>
                  <a:lnTo>
                    <a:pt x="11745" y="2446"/>
                  </a:lnTo>
                  <a:lnTo>
                    <a:pt x="10829" y="1507"/>
                  </a:lnTo>
                  <a:lnTo>
                    <a:pt x="10283" y="1114"/>
                  </a:lnTo>
                  <a:lnTo>
                    <a:pt x="9715" y="743"/>
                  </a:lnTo>
                  <a:lnTo>
                    <a:pt x="8493" y="241"/>
                  </a:lnTo>
                  <a:lnTo>
                    <a:pt x="722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5" name="Google Shape;565;p33"/>
          <p:cNvSpPr txBox="1">
            <a:spLocks noGrp="1"/>
          </p:cNvSpPr>
          <p:nvPr>
            <p:ph type="title"/>
          </p:nvPr>
        </p:nvSpPr>
        <p:spPr>
          <a:xfrm>
            <a:off x="2715321" y="3049706"/>
            <a:ext cx="3494314" cy="18856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u="sng" dirty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Guided By </a:t>
            </a:r>
            <a:endParaRPr sz="1800" u="sng" dirty="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lvl="0" algn="ctr">
              <a:lnSpc>
                <a:spcPct val="150000"/>
              </a:lnSpc>
              <a:buSzPts val="1800"/>
            </a:pPr>
            <a:r>
              <a:rPr lang="en-GB" sz="14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Dosis"/>
              </a:rPr>
              <a:t>Miss Supriya Jadhav</a:t>
            </a:r>
            <a:endParaRPr sz="1400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Dosis"/>
            </a:endParaRPr>
          </a:p>
          <a:p>
            <a:pPr lvl="0" algn="ctr">
              <a:lnSpc>
                <a:spcPct val="150000"/>
              </a:lnSpc>
              <a:buSzPts val="1800"/>
            </a:pPr>
            <a:r>
              <a:rPr lang="en-GB" sz="14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Dosis"/>
              </a:rPr>
              <a:t>senior data scientist</a:t>
            </a:r>
            <a:endParaRPr sz="1400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Dosis"/>
            </a:endParaRPr>
          </a:p>
          <a:p>
            <a:pPr lvl="0" algn="ctr">
              <a:lnSpc>
                <a:spcPct val="150000"/>
              </a:lnSpc>
              <a:buSzPts val="1800"/>
            </a:pPr>
            <a:r>
              <a:rPr lang="en-GB" sz="14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Dosis"/>
              </a:rPr>
              <a:t>Ex. Serviceman</a:t>
            </a:r>
            <a:endParaRPr sz="1400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Dosis"/>
            </a:endParaRPr>
          </a:p>
        </p:txBody>
      </p:sp>
      <p:sp>
        <p:nvSpPr>
          <p:cNvPr id="566" name="Google Shape;566;p33"/>
          <p:cNvSpPr txBox="1"/>
          <p:nvPr/>
        </p:nvSpPr>
        <p:spPr>
          <a:xfrm>
            <a:off x="1760950" y="208175"/>
            <a:ext cx="72972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 b="1" dirty="0">
                <a:solidFill>
                  <a:schemeClr val="lt1"/>
                </a:solidFill>
                <a:latin typeface="Vollkorn"/>
                <a:ea typeface="Vollkorn"/>
                <a:cs typeface="Vollkorn"/>
                <a:sym typeface="Vollkorn"/>
              </a:rPr>
              <a:t>Bhutan Football Club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1" name="Google Shape;57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2" name="Google Shape;572;p34"/>
          <p:cNvGrpSpPr/>
          <p:nvPr/>
        </p:nvGrpSpPr>
        <p:grpSpPr>
          <a:xfrm>
            <a:off x="2735265" y="-323958"/>
            <a:ext cx="5835673" cy="5640984"/>
            <a:chOff x="3319625" y="2830275"/>
            <a:chExt cx="1130550" cy="1092875"/>
          </a:xfrm>
        </p:grpSpPr>
        <p:sp>
          <p:nvSpPr>
            <p:cNvPr id="573" name="Google Shape;573;p34"/>
            <p:cNvSpPr/>
            <p:nvPr/>
          </p:nvSpPr>
          <p:spPr>
            <a:xfrm>
              <a:off x="4092000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FFFFFF">
                <a:alpha val="1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4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4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FFFFFF">
                <a:alpha val="1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4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FFFFFF">
                <a:alpha val="1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4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1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4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FFFFFF">
                <a:alpha val="1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4"/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FFFFFF">
                <a:alpha val="1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4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FFFFFF">
                <a:alpha val="1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4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FFFFFF">
                <a:alpha val="1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4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FFFFFF">
                <a:alpha val="1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4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1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4" name="Google Shape;584;p34"/>
          <p:cNvSpPr txBox="1">
            <a:spLocks noGrp="1"/>
          </p:cNvSpPr>
          <p:nvPr>
            <p:ph type="title"/>
          </p:nvPr>
        </p:nvSpPr>
        <p:spPr>
          <a:xfrm>
            <a:off x="174171" y="578000"/>
            <a:ext cx="3778529" cy="24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Times New Roman" panose="02020603050405020304" pitchFamily="18" charset="0"/>
                <a:ea typeface="Vollkorn" panose="020B0604020202020204" charset="0"/>
                <a:cs typeface="Times New Roman" panose="02020603050405020304" pitchFamily="18" charset="0"/>
              </a:rPr>
              <a:t>Content</a:t>
            </a:r>
            <a:endParaRPr dirty="0">
              <a:latin typeface="Times New Roman" panose="02020603050405020304" pitchFamily="18" charset="0"/>
              <a:ea typeface="Vollkorn" panose="020B060402020202020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69850" lvl="0" algn="l" rtl="0">
              <a:spcBef>
                <a:spcPts val="0"/>
              </a:spcBef>
              <a:spcAft>
                <a:spcPts val="0"/>
              </a:spcAft>
              <a:buSzPts val="2500"/>
            </a:pPr>
            <a:r>
              <a:rPr lang="en-GB" sz="2300" dirty="0">
                <a:latin typeface="Comic Sans MS"/>
                <a:ea typeface="Comic Sans MS"/>
                <a:cs typeface="Comic Sans MS"/>
                <a:sym typeface="Comic Sans MS"/>
              </a:rPr>
              <a:t>Home page </a:t>
            </a:r>
            <a:br>
              <a:rPr lang="en-GB" sz="2300" dirty="0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GB" sz="2300" dirty="0">
                <a:latin typeface="Comic Sans MS"/>
                <a:ea typeface="Comic Sans MS"/>
                <a:cs typeface="Comic Sans MS"/>
                <a:sym typeface="Comic Sans MS"/>
              </a:rPr>
              <a:t>Team wise Dashboard</a:t>
            </a:r>
            <a:br>
              <a:rPr lang="en-GB" sz="2300" dirty="0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GB" sz="2300" dirty="0">
                <a:latin typeface="Comic Sans MS"/>
                <a:ea typeface="Comic Sans MS"/>
                <a:cs typeface="Comic Sans MS"/>
                <a:sym typeface="Comic Sans MS"/>
              </a:rPr>
              <a:t>Technologies used</a:t>
            </a:r>
            <a:br>
              <a:rPr lang="en-GB" sz="2300" dirty="0">
                <a:latin typeface="Comic Sans MS"/>
                <a:ea typeface="Comic Sans MS"/>
                <a:cs typeface="Comic Sans MS"/>
                <a:sym typeface="Comic Sans MS"/>
              </a:rPr>
            </a:b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35"/>
          <p:cNvSpPr txBox="1">
            <a:spLocks noGrp="1"/>
          </p:cNvSpPr>
          <p:nvPr>
            <p:ph type="subTitle" idx="4"/>
          </p:nvPr>
        </p:nvSpPr>
        <p:spPr>
          <a:xfrm>
            <a:off x="5450113" y="3337475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35"/>
          <p:cNvSpPr txBox="1">
            <a:spLocks noGrp="1"/>
          </p:cNvSpPr>
          <p:nvPr>
            <p:ph type="title"/>
          </p:nvPr>
        </p:nvSpPr>
        <p:spPr>
          <a:xfrm>
            <a:off x="3348375" y="-140050"/>
            <a:ext cx="3302700" cy="5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  <a:endParaRPr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AE2198-BA7E-4BB9-8EBD-39839BA52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7457"/>
            <a:ext cx="9144000" cy="49211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36"/>
          <p:cNvSpPr txBox="1">
            <a:spLocks noGrp="1"/>
          </p:cNvSpPr>
          <p:nvPr>
            <p:ph type="title"/>
          </p:nvPr>
        </p:nvSpPr>
        <p:spPr>
          <a:xfrm>
            <a:off x="2418975" y="0"/>
            <a:ext cx="4621500" cy="6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TOP PERFORMING TEAM</a:t>
            </a:r>
            <a:r>
              <a:rPr lang="en-GB" dirty="0">
                <a:solidFill>
                  <a:schemeClr val="lt1"/>
                </a:solidFill>
              </a:rPr>
              <a:t> 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7F21FF-6FCB-4A9D-A477-7FB04588C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9856"/>
            <a:ext cx="9144000" cy="46536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37"/>
          <p:cNvSpPr txBox="1">
            <a:spLocks noGrp="1"/>
          </p:cNvSpPr>
          <p:nvPr>
            <p:ph type="title"/>
          </p:nvPr>
        </p:nvSpPr>
        <p:spPr>
          <a:xfrm>
            <a:off x="2189800" y="0"/>
            <a:ext cx="54999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BOTTOM PERFORMING TEAM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66F9A3-08B2-4040-B91F-F7C43E03A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5599"/>
            <a:ext cx="9144000" cy="46679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8" name="Google Shape;608;p38"/>
          <p:cNvGrpSpPr/>
          <p:nvPr/>
        </p:nvGrpSpPr>
        <p:grpSpPr>
          <a:xfrm flipH="1">
            <a:off x="3638212" y="2029311"/>
            <a:ext cx="1867579" cy="2186455"/>
            <a:chOff x="719993" y="-6695875"/>
            <a:chExt cx="9543070" cy="11206841"/>
          </a:xfrm>
        </p:grpSpPr>
        <p:sp>
          <p:nvSpPr>
            <p:cNvPr id="609" name="Google Shape;609;p38"/>
            <p:cNvSpPr/>
            <p:nvPr/>
          </p:nvSpPr>
          <p:spPr>
            <a:xfrm>
              <a:off x="719993" y="-6695875"/>
              <a:ext cx="8352919" cy="11206841"/>
            </a:xfrm>
            <a:custGeom>
              <a:avLst/>
              <a:gdLst/>
              <a:ahLst/>
              <a:cxnLst/>
              <a:rect l="l" t="t" r="r" b="b"/>
              <a:pathLst>
                <a:path w="56869" h="76298" extrusionOk="0">
                  <a:moveTo>
                    <a:pt x="41063" y="0"/>
                  </a:moveTo>
                  <a:lnTo>
                    <a:pt x="40867" y="131"/>
                  </a:lnTo>
                  <a:lnTo>
                    <a:pt x="40801" y="262"/>
                  </a:lnTo>
                  <a:lnTo>
                    <a:pt x="40583" y="437"/>
                  </a:lnTo>
                  <a:lnTo>
                    <a:pt x="40125" y="699"/>
                  </a:lnTo>
                  <a:lnTo>
                    <a:pt x="39841" y="764"/>
                  </a:lnTo>
                  <a:lnTo>
                    <a:pt x="39710" y="764"/>
                  </a:lnTo>
                  <a:lnTo>
                    <a:pt x="39644" y="699"/>
                  </a:lnTo>
                  <a:lnTo>
                    <a:pt x="39601" y="655"/>
                  </a:lnTo>
                  <a:lnTo>
                    <a:pt x="39666" y="633"/>
                  </a:lnTo>
                  <a:lnTo>
                    <a:pt x="39710" y="524"/>
                  </a:lnTo>
                  <a:lnTo>
                    <a:pt x="39732" y="284"/>
                  </a:lnTo>
                  <a:lnTo>
                    <a:pt x="39644" y="197"/>
                  </a:lnTo>
                  <a:lnTo>
                    <a:pt x="39622" y="218"/>
                  </a:lnTo>
                  <a:lnTo>
                    <a:pt x="39601" y="197"/>
                  </a:lnTo>
                  <a:lnTo>
                    <a:pt x="39470" y="175"/>
                  </a:lnTo>
                  <a:lnTo>
                    <a:pt x="39404" y="262"/>
                  </a:lnTo>
                  <a:lnTo>
                    <a:pt x="39077" y="459"/>
                  </a:lnTo>
                  <a:lnTo>
                    <a:pt x="38684" y="546"/>
                  </a:lnTo>
                  <a:lnTo>
                    <a:pt x="38531" y="524"/>
                  </a:lnTo>
                  <a:lnTo>
                    <a:pt x="38247" y="633"/>
                  </a:lnTo>
                  <a:lnTo>
                    <a:pt x="38138" y="742"/>
                  </a:lnTo>
                  <a:lnTo>
                    <a:pt x="38007" y="742"/>
                  </a:lnTo>
                  <a:lnTo>
                    <a:pt x="37636" y="764"/>
                  </a:lnTo>
                  <a:lnTo>
                    <a:pt x="36894" y="895"/>
                  </a:lnTo>
                  <a:lnTo>
                    <a:pt x="36544" y="1070"/>
                  </a:lnTo>
                  <a:lnTo>
                    <a:pt x="35846" y="1070"/>
                  </a:lnTo>
                  <a:lnTo>
                    <a:pt x="35300" y="1266"/>
                  </a:lnTo>
                  <a:lnTo>
                    <a:pt x="34973" y="1506"/>
                  </a:lnTo>
                  <a:lnTo>
                    <a:pt x="34820" y="1659"/>
                  </a:lnTo>
                  <a:lnTo>
                    <a:pt x="34492" y="1899"/>
                  </a:lnTo>
                  <a:lnTo>
                    <a:pt x="34034" y="2314"/>
                  </a:lnTo>
                  <a:lnTo>
                    <a:pt x="33816" y="2663"/>
                  </a:lnTo>
                  <a:lnTo>
                    <a:pt x="33728" y="2860"/>
                  </a:lnTo>
                  <a:lnTo>
                    <a:pt x="33575" y="2991"/>
                  </a:lnTo>
                  <a:lnTo>
                    <a:pt x="33444" y="3362"/>
                  </a:lnTo>
                  <a:lnTo>
                    <a:pt x="33401" y="3537"/>
                  </a:lnTo>
                  <a:lnTo>
                    <a:pt x="33335" y="3646"/>
                  </a:lnTo>
                  <a:lnTo>
                    <a:pt x="33292" y="3755"/>
                  </a:lnTo>
                  <a:lnTo>
                    <a:pt x="33182" y="3864"/>
                  </a:lnTo>
                  <a:lnTo>
                    <a:pt x="33095" y="4082"/>
                  </a:lnTo>
                  <a:lnTo>
                    <a:pt x="33117" y="4454"/>
                  </a:lnTo>
                  <a:lnTo>
                    <a:pt x="33095" y="4716"/>
                  </a:lnTo>
                  <a:lnTo>
                    <a:pt x="33051" y="4999"/>
                  </a:lnTo>
                  <a:lnTo>
                    <a:pt x="33139" y="5632"/>
                  </a:lnTo>
                  <a:lnTo>
                    <a:pt x="33292" y="5916"/>
                  </a:lnTo>
                  <a:lnTo>
                    <a:pt x="33313" y="5938"/>
                  </a:lnTo>
                  <a:lnTo>
                    <a:pt x="33292" y="5982"/>
                  </a:lnTo>
                  <a:lnTo>
                    <a:pt x="33357" y="6200"/>
                  </a:lnTo>
                  <a:lnTo>
                    <a:pt x="33292" y="6440"/>
                  </a:lnTo>
                  <a:lnTo>
                    <a:pt x="33182" y="6527"/>
                  </a:lnTo>
                  <a:lnTo>
                    <a:pt x="33073" y="6637"/>
                  </a:lnTo>
                  <a:lnTo>
                    <a:pt x="33008" y="6658"/>
                  </a:lnTo>
                  <a:lnTo>
                    <a:pt x="32964" y="6746"/>
                  </a:lnTo>
                  <a:lnTo>
                    <a:pt x="32899" y="6920"/>
                  </a:lnTo>
                  <a:lnTo>
                    <a:pt x="32833" y="7095"/>
                  </a:lnTo>
                  <a:lnTo>
                    <a:pt x="32702" y="7466"/>
                  </a:lnTo>
                  <a:lnTo>
                    <a:pt x="32746" y="8187"/>
                  </a:lnTo>
                  <a:lnTo>
                    <a:pt x="32899" y="8536"/>
                  </a:lnTo>
                  <a:lnTo>
                    <a:pt x="32942" y="8558"/>
                  </a:lnTo>
                  <a:lnTo>
                    <a:pt x="32942" y="8601"/>
                  </a:lnTo>
                  <a:lnTo>
                    <a:pt x="32920" y="8710"/>
                  </a:lnTo>
                  <a:lnTo>
                    <a:pt x="32942" y="8994"/>
                  </a:lnTo>
                  <a:lnTo>
                    <a:pt x="33073" y="9082"/>
                  </a:lnTo>
                  <a:lnTo>
                    <a:pt x="33139" y="9147"/>
                  </a:lnTo>
                  <a:lnTo>
                    <a:pt x="33226" y="9322"/>
                  </a:lnTo>
                  <a:lnTo>
                    <a:pt x="33313" y="9322"/>
                  </a:lnTo>
                  <a:lnTo>
                    <a:pt x="33444" y="9300"/>
                  </a:lnTo>
                  <a:lnTo>
                    <a:pt x="33619" y="9344"/>
                  </a:lnTo>
                  <a:lnTo>
                    <a:pt x="33750" y="9562"/>
                  </a:lnTo>
                  <a:lnTo>
                    <a:pt x="33816" y="9737"/>
                  </a:lnTo>
                  <a:lnTo>
                    <a:pt x="33881" y="9955"/>
                  </a:lnTo>
                  <a:lnTo>
                    <a:pt x="33925" y="10457"/>
                  </a:lnTo>
                  <a:lnTo>
                    <a:pt x="33925" y="10697"/>
                  </a:lnTo>
                  <a:lnTo>
                    <a:pt x="33859" y="10915"/>
                  </a:lnTo>
                  <a:lnTo>
                    <a:pt x="33554" y="11221"/>
                  </a:lnTo>
                  <a:lnTo>
                    <a:pt x="33444" y="11439"/>
                  </a:lnTo>
                  <a:lnTo>
                    <a:pt x="33313" y="11527"/>
                  </a:lnTo>
                  <a:lnTo>
                    <a:pt x="33117" y="11548"/>
                  </a:lnTo>
                  <a:lnTo>
                    <a:pt x="32811" y="11570"/>
                  </a:lnTo>
                  <a:lnTo>
                    <a:pt x="32418" y="11723"/>
                  </a:lnTo>
                  <a:lnTo>
                    <a:pt x="32200" y="11920"/>
                  </a:lnTo>
                  <a:lnTo>
                    <a:pt x="32113" y="12094"/>
                  </a:lnTo>
                  <a:lnTo>
                    <a:pt x="32069" y="12203"/>
                  </a:lnTo>
                  <a:lnTo>
                    <a:pt x="32004" y="12334"/>
                  </a:lnTo>
                  <a:lnTo>
                    <a:pt x="31960" y="12553"/>
                  </a:lnTo>
                  <a:lnTo>
                    <a:pt x="31916" y="12793"/>
                  </a:lnTo>
                  <a:lnTo>
                    <a:pt x="31873" y="13120"/>
                  </a:lnTo>
                  <a:lnTo>
                    <a:pt x="31545" y="13579"/>
                  </a:lnTo>
                  <a:lnTo>
                    <a:pt x="31240" y="13731"/>
                  </a:lnTo>
                  <a:lnTo>
                    <a:pt x="31087" y="13841"/>
                  </a:lnTo>
                  <a:lnTo>
                    <a:pt x="30912" y="13972"/>
                  </a:lnTo>
                  <a:lnTo>
                    <a:pt x="30868" y="14015"/>
                  </a:lnTo>
                  <a:lnTo>
                    <a:pt x="30825" y="13993"/>
                  </a:lnTo>
                  <a:lnTo>
                    <a:pt x="30606" y="14015"/>
                  </a:lnTo>
                  <a:lnTo>
                    <a:pt x="30454" y="14168"/>
                  </a:lnTo>
                  <a:lnTo>
                    <a:pt x="30235" y="14299"/>
                  </a:lnTo>
                  <a:lnTo>
                    <a:pt x="30017" y="14430"/>
                  </a:lnTo>
                  <a:lnTo>
                    <a:pt x="29886" y="14474"/>
                  </a:lnTo>
                  <a:lnTo>
                    <a:pt x="29646" y="14517"/>
                  </a:lnTo>
                  <a:lnTo>
                    <a:pt x="29559" y="14627"/>
                  </a:lnTo>
                  <a:lnTo>
                    <a:pt x="29384" y="14692"/>
                  </a:lnTo>
                  <a:lnTo>
                    <a:pt x="29231" y="14758"/>
                  </a:lnTo>
                  <a:lnTo>
                    <a:pt x="28249" y="15325"/>
                  </a:lnTo>
                  <a:lnTo>
                    <a:pt x="27223" y="15849"/>
                  </a:lnTo>
                  <a:lnTo>
                    <a:pt x="26917" y="16024"/>
                  </a:lnTo>
                  <a:lnTo>
                    <a:pt x="26415" y="16569"/>
                  </a:lnTo>
                  <a:lnTo>
                    <a:pt x="26306" y="16941"/>
                  </a:lnTo>
                  <a:lnTo>
                    <a:pt x="26131" y="17268"/>
                  </a:lnTo>
                  <a:lnTo>
                    <a:pt x="25957" y="17595"/>
                  </a:lnTo>
                  <a:lnTo>
                    <a:pt x="25869" y="17770"/>
                  </a:lnTo>
                  <a:lnTo>
                    <a:pt x="25782" y="17945"/>
                  </a:lnTo>
                  <a:lnTo>
                    <a:pt x="25738" y="18010"/>
                  </a:lnTo>
                  <a:lnTo>
                    <a:pt x="25695" y="18054"/>
                  </a:lnTo>
                  <a:lnTo>
                    <a:pt x="25564" y="18338"/>
                  </a:lnTo>
                  <a:lnTo>
                    <a:pt x="25433" y="18665"/>
                  </a:lnTo>
                  <a:lnTo>
                    <a:pt x="25236" y="19124"/>
                  </a:lnTo>
                  <a:lnTo>
                    <a:pt x="25040" y="19582"/>
                  </a:lnTo>
                  <a:lnTo>
                    <a:pt x="24887" y="19844"/>
                  </a:lnTo>
                  <a:lnTo>
                    <a:pt x="24778" y="20106"/>
                  </a:lnTo>
                  <a:lnTo>
                    <a:pt x="24734" y="20171"/>
                  </a:lnTo>
                  <a:lnTo>
                    <a:pt x="24690" y="20215"/>
                  </a:lnTo>
                  <a:lnTo>
                    <a:pt x="24538" y="20412"/>
                  </a:lnTo>
                  <a:lnTo>
                    <a:pt x="24494" y="20674"/>
                  </a:lnTo>
                  <a:lnTo>
                    <a:pt x="24407" y="20957"/>
                  </a:lnTo>
                  <a:lnTo>
                    <a:pt x="24232" y="21197"/>
                  </a:lnTo>
                  <a:lnTo>
                    <a:pt x="24036" y="21459"/>
                  </a:lnTo>
                  <a:lnTo>
                    <a:pt x="23948" y="21809"/>
                  </a:lnTo>
                  <a:lnTo>
                    <a:pt x="23905" y="22005"/>
                  </a:lnTo>
                  <a:lnTo>
                    <a:pt x="23795" y="22180"/>
                  </a:lnTo>
                  <a:lnTo>
                    <a:pt x="23599" y="22376"/>
                  </a:lnTo>
                  <a:lnTo>
                    <a:pt x="23402" y="22835"/>
                  </a:lnTo>
                  <a:lnTo>
                    <a:pt x="23337" y="23119"/>
                  </a:lnTo>
                  <a:lnTo>
                    <a:pt x="23337" y="23140"/>
                  </a:lnTo>
                  <a:lnTo>
                    <a:pt x="23293" y="23162"/>
                  </a:lnTo>
                  <a:lnTo>
                    <a:pt x="23140" y="23315"/>
                  </a:lnTo>
                  <a:lnTo>
                    <a:pt x="22922" y="23686"/>
                  </a:lnTo>
                  <a:lnTo>
                    <a:pt x="22900" y="23904"/>
                  </a:lnTo>
                  <a:lnTo>
                    <a:pt x="22726" y="24101"/>
                  </a:lnTo>
                  <a:lnTo>
                    <a:pt x="22638" y="24341"/>
                  </a:lnTo>
                  <a:lnTo>
                    <a:pt x="22573" y="24385"/>
                  </a:lnTo>
                  <a:lnTo>
                    <a:pt x="22420" y="24494"/>
                  </a:lnTo>
                  <a:lnTo>
                    <a:pt x="22420" y="24603"/>
                  </a:lnTo>
                  <a:lnTo>
                    <a:pt x="22289" y="24952"/>
                  </a:lnTo>
                  <a:lnTo>
                    <a:pt x="21918" y="25585"/>
                  </a:lnTo>
                  <a:lnTo>
                    <a:pt x="21831" y="25957"/>
                  </a:lnTo>
                  <a:lnTo>
                    <a:pt x="21700" y="26284"/>
                  </a:lnTo>
                  <a:lnTo>
                    <a:pt x="21350" y="26852"/>
                  </a:lnTo>
                  <a:lnTo>
                    <a:pt x="20674" y="27616"/>
                  </a:lnTo>
                  <a:lnTo>
                    <a:pt x="20193" y="28096"/>
                  </a:lnTo>
                  <a:lnTo>
                    <a:pt x="20084" y="28161"/>
                  </a:lnTo>
                  <a:lnTo>
                    <a:pt x="20019" y="28271"/>
                  </a:lnTo>
                  <a:lnTo>
                    <a:pt x="19407" y="28685"/>
                  </a:lnTo>
                  <a:lnTo>
                    <a:pt x="18796" y="29122"/>
                  </a:lnTo>
                  <a:lnTo>
                    <a:pt x="18643" y="29253"/>
                  </a:lnTo>
                  <a:lnTo>
                    <a:pt x="18578" y="29471"/>
                  </a:lnTo>
                  <a:lnTo>
                    <a:pt x="18578" y="29559"/>
                  </a:lnTo>
                  <a:lnTo>
                    <a:pt x="18534" y="29733"/>
                  </a:lnTo>
                  <a:lnTo>
                    <a:pt x="18578" y="29908"/>
                  </a:lnTo>
                  <a:lnTo>
                    <a:pt x="18643" y="30104"/>
                  </a:lnTo>
                  <a:lnTo>
                    <a:pt x="18556" y="30366"/>
                  </a:lnTo>
                  <a:lnTo>
                    <a:pt x="18229" y="30650"/>
                  </a:lnTo>
                  <a:lnTo>
                    <a:pt x="17988" y="30803"/>
                  </a:lnTo>
                  <a:lnTo>
                    <a:pt x="17617" y="31065"/>
                  </a:lnTo>
                  <a:lnTo>
                    <a:pt x="17072" y="31480"/>
                  </a:lnTo>
                  <a:lnTo>
                    <a:pt x="16788" y="31829"/>
                  </a:lnTo>
                  <a:lnTo>
                    <a:pt x="16701" y="32047"/>
                  </a:lnTo>
                  <a:lnTo>
                    <a:pt x="16657" y="32265"/>
                  </a:lnTo>
                  <a:lnTo>
                    <a:pt x="16613" y="32462"/>
                  </a:lnTo>
                  <a:lnTo>
                    <a:pt x="16635" y="32527"/>
                  </a:lnTo>
                  <a:lnTo>
                    <a:pt x="16635" y="32593"/>
                  </a:lnTo>
                  <a:lnTo>
                    <a:pt x="16744" y="32942"/>
                  </a:lnTo>
                  <a:lnTo>
                    <a:pt x="16919" y="33226"/>
                  </a:lnTo>
                  <a:lnTo>
                    <a:pt x="16941" y="33248"/>
                  </a:lnTo>
                  <a:lnTo>
                    <a:pt x="16919" y="33292"/>
                  </a:lnTo>
                  <a:lnTo>
                    <a:pt x="16984" y="33510"/>
                  </a:lnTo>
                  <a:lnTo>
                    <a:pt x="17159" y="33859"/>
                  </a:lnTo>
                  <a:lnTo>
                    <a:pt x="17399" y="34099"/>
                  </a:lnTo>
                  <a:lnTo>
                    <a:pt x="17727" y="34208"/>
                  </a:lnTo>
                  <a:lnTo>
                    <a:pt x="17923" y="34208"/>
                  </a:lnTo>
                  <a:lnTo>
                    <a:pt x="18272" y="34165"/>
                  </a:lnTo>
                  <a:lnTo>
                    <a:pt x="18600" y="34230"/>
                  </a:lnTo>
                  <a:lnTo>
                    <a:pt x="18665" y="34318"/>
                  </a:lnTo>
                  <a:lnTo>
                    <a:pt x="18862" y="34318"/>
                  </a:lnTo>
                  <a:lnTo>
                    <a:pt x="18905" y="34405"/>
                  </a:lnTo>
                  <a:lnTo>
                    <a:pt x="18993" y="34514"/>
                  </a:lnTo>
                  <a:lnTo>
                    <a:pt x="19211" y="34580"/>
                  </a:lnTo>
                  <a:lnTo>
                    <a:pt x="19342" y="34514"/>
                  </a:lnTo>
                  <a:lnTo>
                    <a:pt x="19517" y="34470"/>
                  </a:lnTo>
                  <a:lnTo>
                    <a:pt x="19691" y="34427"/>
                  </a:lnTo>
                  <a:lnTo>
                    <a:pt x="19800" y="34449"/>
                  </a:lnTo>
                  <a:lnTo>
                    <a:pt x="19888" y="34339"/>
                  </a:lnTo>
                  <a:lnTo>
                    <a:pt x="19910" y="34274"/>
                  </a:lnTo>
                  <a:lnTo>
                    <a:pt x="19975" y="34143"/>
                  </a:lnTo>
                  <a:lnTo>
                    <a:pt x="20041" y="33881"/>
                  </a:lnTo>
                  <a:lnTo>
                    <a:pt x="19975" y="33750"/>
                  </a:lnTo>
                  <a:lnTo>
                    <a:pt x="19953" y="33684"/>
                  </a:lnTo>
                  <a:lnTo>
                    <a:pt x="19910" y="33641"/>
                  </a:lnTo>
                  <a:lnTo>
                    <a:pt x="19866" y="33532"/>
                  </a:lnTo>
                  <a:lnTo>
                    <a:pt x="19757" y="33292"/>
                  </a:lnTo>
                  <a:lnTo>
                    <a:pt x="19779" y="33161"/>
                  </a:lnTo>
                  <a:lnTo>
                    <a:pt x="19888" y="33030"/>
                  </a:lnTo>
                  <a:lnTo>
                    <a:pt x="19975" y="32877"/>
                  </a:lnTo>
                  <a:lnTo>
                    <a:pt x="20150" y="32680"/>
                  </a:lnTo>
                  <a:lnTo>
                    <a:pt x="20324" y="32527"/>
                  </a:lnTo>
                  <a:lnTo>
                    <a:pt x="20521" y="32440"/>
                  </a:lnTo>
                  <a:lnTo>
                    <a:pt x="20783" y="32156"/>
                  </a:lnTo>
                  <a:lnTo>
                    <a:pt x="20870" y="31982"/>
                  </a:lnTo>
                  <a:lnTo>
                    <a:pt x="20957" y="31894"/>
                  </a:lnTo>
                  <a:lnTo>
                    <a:pt x="21263" y="31720"/>
                  </a:lnTo>
                  <a:lnTo>
                    <a:pt x="21787" y="31327"/>
                  </a:lnTo>
                  <a:lnTo>
                    <a:pt x="22420" y="30585"/>
                  </a:lnTo>
                  <a:lnTo>
                    <a:pt x="22748" y="29995"/>
                  </a:lnTo>
                  <a:lnTo>
                    <a:pt x="22900" y="29733"/>
                  </a:lnTo>
                  <a:lnTo>
                    <a:pt x="23119" y="29559"/>
                  </a:lnTo>
                  <a:lnTo>
                    <a:pt x="23359" y="29362"/>
                  </a:lnTo>
                  <a:lnTo>
                    <a:pt x="23664" y="28904"/>
                  </a:lnTo>
                  <a:lnTo>
                    <a:pt x="23774" y="28620"/>
                  </a:lnTo>
                  <a:lnTo>
                    <a:pt x="23992" y="28336"/>
                  </a:lnTo>
                  <a:lnTo>
                    <a:pt x="24319" y="28161"/>
                  </a:lnTo>
                  <a:lnTo>
                    <a:pt x="24516" y="28030"/>
                  </a:lnTo>
                  <a:lnTo>
                    <a:pt x="24603" y="27834"/>
                  </a:lnTo>
                  <a:lnTo>
                    <a:pt x="24712" y="27681"/>
                  </a:lnTo>
                  <a:lnTo>
                    <a:pt x="24865" y="27616"/>
                  </a:lnTo>
                  <a:lnTo>
                    <a:pt x="24909" y="27616"/>
                  </a:lnTo>
                  <a:lnTo>
                    <a:pt x="24931" y="27594"/>
                  </a:lnTo>
                  <a:lnTo>
                    <a:pt x="25171" y="27375"/>
                  </a:lnTo>
                  <a:lnTo>
                    <a:pt x="25520" y="27266"/>
                  </a:lnTo>
                  <a:lnTo>
                    <a:pt x="25760" y="27375"/>
                  </a:lnTo>
                  <a:lnTo>
                    <a:pt x="25891" y="27528"/>
                  </a:lnTo>
                  <a:lnTo>
                    <a:pt x="26000" y="27616"/>
                  </a:lnTo>
                  <a:lnTo>
                    <a:pt x="26284" y="27681"/>
                  </a:lnTo>
                  <a:lnTo>
                    <a:pt x="26393" y="27594"/>
                  </a:lnTo>
                  <a:lnTo>
                    <a:pt x="26590" y="27332"/>
                  </a:lnTo>
                  <a:lnTo>
                    <a:pt x="27092" y="26873"/>
                  </a:lnTo>
                  <a:lnTo>
                    <a:pt x="27223" y="26568"/>
                  </a:lnTo>
                  <a:lnTo>
                    <a:pt x="27332" y="26415"/>
                  </a:lnTo>
                  <a:lnTo>
                    <a:pt x="27485" y="26306"/>
                  </a:lnTo>
                  <a:lnTo>
                    <a:pt x="27681" y="26175"/>
                  </a:lnTo>
                  <a:lnTo>
                    <a:pt x="27878" y="26022"/>
                  </a:lnTo>
                  <a:lnTo>
                    <a:pt x="27965" y="26175"/>
                  </a:lnTo>
                  <a:lnTo>
                    <a:pt x="27943" y="26328"/>
                  </a:lnTo>
                  <a:lnTo>
                    <a:pt x="27943" y="27114"/>
                  </a:lnTo>
                  <a:lnTo>
                    <a:pt x="27703" y="28663"/>
                  </a:lnTo>
                  <a:lnTo>
                    <a:pt x="27550" y="29449"/>
                  </a:lnTo>
                  <a:lnTo>
                    <a:pt x="27310" y="30541"/>
                  </a:lnTo>
                  <a:lnTo>
                    <a:pt x="27070" y="31676"/>
                  </a:lnTo>
                  <a:lnTo>
                    <a:pt x="26961" y="32004"/>
                  </a:lnTo>
                  <a:lnTo>
                    <a:pt x="26873" y="32331"/>
                  </a:lnTo>
                  <a:lnTo>
                    <a:pt x="26611" y="32746"/>
                  </a:lnTo>
                  <a:lnTo>
                    <a:pt x="26415" y="33204"/>
                  </a:lnTo>
                  <a:lnTo>
                    <a:pt x="26371" y="33313"/>
                  </a:lnTo>
                  <a:lnTo>
                    <a:pt x="26415" y="33532"/>
                  </a:lnTo>
                  <a:lnTo>
                    <a:pt x="26502" y="33619"/>
                  </a:lnTo>
                  <a:lnTo>
                    <a:pt x="26611" y="33706"/>
                  </a:lnTo>
                  <a:lnTo>
                    <a:pt x="26742" y="33903"/>
                  </a:lnTo>
                  <a:lnTo>
                    <a:pt x="26742" y="34230"/>
                  </a:lnTo>
                  <a:lnTo>
                    <a:pt x="26590" y="34470"/>
                  </a:lnTo>
                  <a:lnTo>
                    <a:pt x="26546" y="34601"/>
                  </a:lnTo>
                  <a:lnTo>
                    <a:pt x="26524" y="34732"/>
                  </a:lnTo>
                  <a:lnTo>
                    <a:pt x="26328" y="35082"/>
                  </a:lnTo>
                  <a:lnTo>
                    <a:pt x="26153" y="35409"/>
                  </a:lnTo>
                  <a:lnTo>
                    <a:pt x="25913" y="35715"/>
                  </a:lnTo>
                  <a:lnTo>
                    <a:pt x="25585" y="36413"/>
                  </a:lnTo>
                  <a:lnTo>
                    <a:pt x="25389" y="36719"/>
                  </a:lnTo>
                  <a:lnTo>
                    <a:pt x="25236" y="36981"/>
                  </a:lnTo>
                  <a:lnTo>
                    <a:pt x="25018" y="37134"/>
                  </a:lnTo>
                  <a:lnTo>
                    <a:pt x="24909" y="37177"/>
                  </a:lnTo>
                  <a:lnTo>
                    <a:pt x="24800" y="37330"/>
                  </a:lnTo>
                  <a:lnTo>
                    <a:pt x="24734" y="37614"/>
                  </a:lnTo>
                  <a:lnTo>
                    <a:pt x="24669" y="37789"/>
                  </a:lnTo>
                  <a:lnTo>
                    <a:pt x="24538" y="38138"/>
                  </a:lnTo>
                  <a:lnTo>
                    <a:pt x="24145" y="38749"/>
                  </a:lnTo>
                  <a:lnTo>
                    <a:pt x="23905" y="39055"/>
                  </a:lnTo>
                  <a:lnTo>
                    <a:pt x="23664" y="39317"/>
                  </a:lnTo>
                  <a:lnTo>
                    <a:pt x="23293" y="39906"/>
                  </a:lnTo>
                  <a:lnTo>
                    <a:pt x="23162" y="40212"/>
                  </a:lnTo>
                  <a:lnTo>
                    <a:pt x="23140" y="40408"/>
                  </a:lnTo>
                  <a:lnTo>
                    <a:pt x="23031" y="40583"/>
                  </a:lnTo>
                  <a:lnTo>
                    <a:pt x="22551" y="41369"/>
                  </a:lnTo>
                  <a:lnTo>
                    <a:pt x="22158" y="42176"/>
                  </a:lnTo>
                  <a:lnTo>
                    <a:pt x="21983" y="42417"/>
                  </a:lnTo>
                  <a:lnTo>
                    <a:pt x="21874" y="42657"/>
                  </a:lnTo>
                  <a:lnTo>
                    <a:pt x="21787" y="42831"/>
                  </a:lnTo>
                  <a:lnTo>
                    <a:pt x="21700" y="43006"/>
                  </a:lnTo>
                  <a:lnTo>
                    <a:pt x="21503" y="43377"/>
                  </a:lnTo>
                  <a:lnTo>
                    <a:pt x="21329" y="43792"/>
                  </a:lnTo>
                  <a:lnTo>
                    <a:pt x="21219" y="44054"/>
                  </a:lnTo>
                  <a:lnTo>
                    <a:pt x="20848" y="44534"/>
                  </a:lnTo>
                  <a:lnTo>
                    <a:pt x="20717" y="44796"/>
                  </a:lnTo>
                  <a:lnTo>
                    <a:pt x="20586" y="44905"/>
                  </a:lnTo>
                  <a:lnTo>
                    <a:pt x="20543" y="45102"/>
                  </a:lnTo>
                  <a:lnTo>
                    <a:pt x="20324" y="45451"/>
                  </a:lnTo>
                  <a:lnTo>
                    <a:pt x="19997" y="45713"/>
                  </a:lnTo>
                  <a:lnTo>
                    <a:pt x="19538" y="46171"/>
                  </a:lnTo>
                  <a:lnTo>
                    <a:pt x="18578" y="47154"/>
                  </a:lnTo>
                  <a:lnTo>
                    <a:pt x="17639" y="48180"/>
                  </a:lnTo>
                  <a:lnTo>
                    <a:pt x="17443" y="48333"/>
                  </a:lnTo>
                  <a:lnTo>
                    <a:pt x="17377" y="48485"/>
                  </a:lnTo>
                  <a:lnTo>
                    <a:pt x="17399" y="48747"/>
                  </a:lnTo>
                  <a:lnTo>
                    <a:pt x="17268" y="49184"/>
                  </a:lnTo>
                  <a:lnTo>
                    <a:pt x="16919" y="49773"/>
                  </a:lnTo>
                  <a:lnTo>
                    <a:pt x="16635" y="50145"/>
                  </a:lnTo>
                  <a:lnTo>
                    <a:pt x="16482" y="50363"/>
                  </a:lnTo>
                  <a:lnTo>
                    <a:pt x="16242" y="50734"/>
                  </a:lnTo>
                  <a:lnTo>
                    <a:pt x="16177" y="50996"/>
                  </a:lnTo>
                  <a:lnTo>
                    <a:pt x="16177" y="51171"/>
                  </a:lnTo>
                  <a:lnTo>
                    <a:pt x="16177" y="51345"/>
                  </a:lnTo>
                  <a:lnTo>
                    <a:pt x="16002" y="51367"/>
                  </a:lnTo>
                  <a:lnTo>
                    <a:pt x="15849" y="51302"/>
                  </a:lnTo>
                  <a:lnTo>
                    <a:pt x="15456" y="51061"/>
                  </a:lnTo>
                  <a:lnTo>
                    <a:pt x="14758" y="50538"/>
                  </a:lnTo>
                  <a:lnTo>
                    <a:pt x="14343" y="50363"/>
                  </a:lnTo>
                  <a:lnTo>
                    <a:pt x="14103" y="50254"/>
                  </a:lnTo>
                  <a:lnTo>
                    <a:pt x="13863" y="50123"/>
                  </a:lnTo>
                  <a:lnTo>
                    <a:pt x="13120" y="49817"/>
                  </a:lnTo>
                  <a:lnTo>
                    <a:pt x="12356" y="49490"/>
                  </a:lnTo>
                  <a:lnTo>
                    <a:pt x="12247" y="49424"/>
                  </a:lnTo>
                  <a:lnTo>
                    <a:pt x="12007" y="49424"/>
                  </a:lnTo>
                  <a:lnTo>
                    <a:pt x="11898" y="49381"/>
                  </a:lnTo>
                  <a:lnTo>
                    <a:pt x="11396" y="49381"/>
                  </a:lnTo>
                  <a:lnTo>
                    <a:pt x="11156" y="49446"/>
                  </a:lnTo>
                  <a:lnTo>
                    <a:pt x="10653" y="49424"/>
                  </a:lnTo>
                  <a:lnTo>
                    <a:pt x="10392" y="49468"/>
                  </a:lnTo>
                  <a:lnTo>
                    <a:pt x="9802" y="49468"/>
                  </a:lnTo>
                  <a:lnTo>
                    <a:pt x="9540" y="49533"/>
                  </a:lnTo>
                  <a:lnTo>
                    <a:pt x="9300" y="49468"/>
                  </a:lnTo>
                  <a:lnTo>
                    <a:pt x="9235" y="49315"/>
                  </a:lnTo>
                  <a:lnTo>
                    <a:pt x="9278" y="49031"/>
                  </a:lnTo>
                  <a:lnTo>
                    <a:pt x="9322" y="48900"/>
                  </a:lnTo>
                  <a:lnTo>
                    <a:pt x="9365" y="48638"/>
                  </a:lnTo>
                  <a:lnTo>
                    <a:pt x="9322" y="48136"/>
                  </a:lnTo>
                  <a:lnTo>
                    <a:pt x="9409" y="47918"/>
                  </a:lnTo>
                  <a:lnTo>
                    <a:pt x="9496" y="47809"/>
                  </a:lnTo>
                  <a:lnTo>
                    <a:pt x="9475" y="47569"/>
                  </a:lnTo>
                  <a:lnTo>
                    <a:pt x="9496" y="47459"/>
                  </a:lnTo>
                  <a:lnTo>
                    <a:pt x="9518" y="47219"/>
                  </a:lnTo>
                  <a:lnTo>
                    <a:pt x="9496" y="46783"/>
                  </a:lnTo>
                  <a:lnTo>
                    <a:pt x="9322" y="46412"/>
                  </a:lnTo>
                  <a:lnTo>
                    <a:pt x="9060" y="46084"/>
                  </a:lnTo>
                  <a:lnTo>
                    <a:pt x="8863" y="45953"/>
                  </a:lnTo>
                  <a:lnTo>
                    <a:pt x="8754" y="45844"/>
                  </a:lnTo>
                  <a:lnTo>
                    <a:pt x="8645" y="45669"/>
                  </a:lnTo>
                  <a:lnTo>
                    <a:pt x="8405" y="45386"/>
                  </a:lnTo>
                  <a:lnTo>
                    <a:pt x="7925" y="45167"/>
                  </a:lnTo>
                  <a:lnTo>
                    <a:pt x="7575" y="45145"/>
                  </a:lnTo>
                  <a:lnTo>
                    <a:pt x="7357" y="45189"/>
                  </a:lnTo>
                  <a:lnTo>
                    <a:pt x="7073" y="45276"/>
                  </a:lnTo>
                  <a:lnTo>
                    <a:pt x="6549" y="45560"/>
                  </a:lnTo>
                  <a:lnTo>
                    <a:pt x="6309" y="45735"/>
                  </a:lnTo>
                  <a:lnTo>
                    <a:pt x="6047" y="45866"/>
                  </a:lnTo>
                  <a:lnTo>
                    <a:pt x="5676" y="46062"/>
                  </a:lnTo>
                  <a:lnTo>
                    <a:pt x="5458" y="46259"/>
                  </a:lnTo>
                  <a:lnTo>
                    <a:pt x="5392" y="46412"/>
                  </a:lnTo>
                  <a:lnTo>
                    <a:pt x="5283" y="46695"/>
                  </a:lnTo>
                  <a:lnTo>
                    <a:pt x="4868" y="47045"/>
                  </a:lnTo>
                  <a:lnTo>
                    <a:pt x="4585" y="47154"/>
                  </a:lnTo>
                  <a:lnTo>
                    <a:pt x="4126" y="47328"/>
                  </a:lnTo>
                  <a:lnTo>
                    <a:pt x="3253" y="47809"/>
                  </a:lnTo>
                  <a:lnTo>
                    <a:pt x="2882" y="48158"/>
                  </a:lnTo>
                  <a:lnTo>
                    <a:pt x="2751" y="48224"/>
                  </a:lnTo>
                  <a:lnTo>
                    <a:pt x="2642" y="48333"/>
                  </a:lnTo>
                  <a:lnTo>
                    <a:pt x="1659" y="49271"/>
                  </a:lnTo>
                  <a:lnTo>
                    <a:pt x="742" y="50319"/>
                  </a:lnTo>
                  <a:lnTo>
                    <a:pt x="590" y="50516"/>
                  </a:lnTo>
                  <a:lnTo>
                    <a:pt x="415" y="50734"/>
                  </a:lnTo>
                  <a:lnTo>
                    <a:pt x="197" y="51018"/>
                  </a:lnTo>
                  <a:lnTo>
                    <a:pt x="44" y="51389"/>
                  </a:lnTo>
                  <a:lnTo>
                    <a:pt x="0" y="51607"/>
                  </a:lnTo>
                  <a:lnTo>
                    <a:pt x="44" y="51847"/>
                  </a:lnTo>
                  <a:lnTo>
                    <a:pt x="219" y="52022"/>
                  </a:lnTo>
                  <a:lnTo>
                    <a:pt x="633" y="52131"/>
                  </a:lnTo>
                  <a:lnTo>
                    <a:pt x="852" y="52109"/>
                  </a:lnTo>
                  <a:lnTo>
                    <a:pt x="1310" y="52087"/>
                  </a:lnTo>
                  <a:lnTo>
                    <a:pt x="1769" y="52066"/>
                  </a:lnTo>
                  <a:lnTo>
                    <a:pt x="1943" y="51957"/>
                  </a:lnTo>
                  <a:lnTo>
                    <a:pt x="2118" y="51957"/>
                  </a:lnTo>
                  <a:lnTo>
                    <a:pt x="2642" y="51891"/>
                  </a:lnTo>
                  <a:lnTo>
                    <a:pt x="3166" y="51957"/>
                  </a:lnTo>
                  <a:lnTo>
                    <a:pt x="3318" y="52044"/>
                  </a:lnTo>
                  <a:lnTo>
                    <a:pt x="3668" y="52022"/>
                  </a:lnTo>
                  <a:lnTo>
                    <a:pt x="3842" y="52066"/>
                  </a:lnTo>
                  <a:lnTo>
                    <a:pt x="3952" y="52109"/>
                  </a:lnTo>
                  <a:lnTo>
                    <a:pt x="4170" y="52087"/>
                  </a:lnTo>
                  <a:lnTo>
                    <a:pt x="4279" y="52153"/>
                  </a:lnTo>
                  <a:lnTo>
                    <a:pt x="4563" y="52328"/>
                  </a:lnTo>
                  <a:lnTo>
                    <a:pt x="4737" y="52546"/>
                  </a:lnTo>
                  <a:lnTo>
                    <a:pt x="4868" y="52742"/>
                  </a:lnTo>
                  <a:lnTo>
                    <a:pt x="5174" y="52786"/>
                  </a:lnTo>
                  <a:lnTo>
                    <a:pt x="5349" y="52742"/>
                  </a:lnTo>
                  <a:lnTo>
                    <a:pt x="5916" y="52546"/>
                  </a:lnTo>
                  <a:lnTo>
                    <a:pt x="6528" y="52328"/>
                  </a:lnTo>
                  <a:lnTo>
                    <a:pt x="6702" y="52284"/>
                  </a:lnTo>
                  <a:lnTo>
                    <a:pt x="7073" y="52218"/>
                  </a:lnTo>
                  <a:lnTo>
                    <a:pt x="7292" y="52262"/>
                  </a:lnTo>
                  <a:lnTo>
                    <a:pt x="7728" y="52349"/>
                  </a:lnTo>
                  <a:lnTo>
                    <a:pt x="8470" y="52764"/>
                  </a:lnTo>
                  <a:lnTo>
                    <a:pt x="8820" y="53048"/>
                  </a:lnTo>
                  <a:lnTo>
                    <a:pt x="9235" y="53375"/>
                  </a:lnTo>
                  <a:lnTo>
                    <a:pt x="10108" y="53987"/>
                  </a:lnTo>
                  <a:lnTo>
                    <a:pt x="10501" y="54358"/>
                  </a:lnTo>
                  <a:lnTo>
                    <a:pt x="11658" y="55471"/>
                  </a:lnTo>
                  <a:lnTo>
                    <a:pt x="12858" y="56519"/>
                  </a:lnTo>
                  <a:lnTo>
                    <a:pt x="13426" y="56978"/>
                  </a:lnTo>
                  <a:lnTo>
                    <a:pt x="13994" y="57436"/>
                  </a:lnTo>
                  <a:lnTo>
                    <a:pt x="14299" y="57720"/>
                  </a:lnTo>
                  <a:lnTo>
                    <a:pt x="14823" y="58069"/>
                  </a:lnTo>
                  <a:lnTo>
                    <a:pt x="15238" y="58222"/>
                  </a:lnTo>
                  <a:lnTo>
                    <a:pt x="15478" y="58265"/>
                  </a:lnTo>
                  <a:lnTo>
                    <a:pt x="15915" y="58309"/>
                  </a:lnTo>
                  <a:lnTo>
                    <a:pt x="16373" y="58265"/>
                  </a:lnTo>
                  <a:lnTo>
                    <a:pt x="16701" y="58091"/>
                  </a:lnTo>
                  <a:lnTo>
                    <a:pt x="17028" y="57960"/>
                  </a:lnTo>
                  <a:lnTo>
                    <a:pt x="18818" y="56847"/>
                  </a:lnTo>
                  <a:lnTo>
                    <a:pt x="20543" y="55668"/>
                  </a:lnTo>
                  <a:lnTo>
                    <a:pt x="20892" y="55428"/>
                  </a:lnTo>
                  <a:lnTo>
                    <a:pt x="21634" y="55013"/>
                  </a:lnTo>
                  <a:lnTo>
                    <a:pt x="22049" y="54904"/>
                  </a:lnTo>
                  <a:lnTo>
                    <a:pt x="22245" y="54838"/>
                  </a:lnTo>
                  <a:lnTo>
                    <a:pt x="22420" y="54729"/>
                  </a:lnTo>
                  <a:lnTo>
                    <a:pt x="22682" y="54533"/>
                  </a:lnTo>
                  <a:lnTo>
                    <a:pt x="23184" y="54118"/>
                  </a:lnTo>
                  <a:lnTo>
                    <a:pt x="23490" y="54009"/>
                  </a:lnTo>
                  <a:lnTo>
                    <a:pt x="23883" y="53943"/>
                  </a:lnTo>
                  <a:lnTo>
                    <a:pt x="24276" y="54009"/>
                  </a:lnTo>
                  <a:lnTo>
                    <a:pt x="24494" y="54009"/>
                  </a:lnTo>
                  <a:lnTo>
                    <a:pt x="24603" y="53943"/>
                  </a:lnTo>
                  <a:lnTo>
                    <a:pt x="24865" y="53965"/>
                  </a:lnTo>
                  <a:lnTo>
                    <a:pt x="24974" y="53899"/>
                  </a:lnTo>
                  <a:lnTo>
                    <a:pt x="25695" y="53310"/>
                  </a:lnTo>
                  <a:lnTo>
                    <a:pt x="26415" y="52742"/>
                  </a:lnTo>
                  <a:lnTo>
                    <a:pt x="26524" y="52699"/>
                  </a:lnTo>
                  <a:lnTo>
                    <a:pt x="26721" y="52568"/>
                  </a:lnTo>
                  <a:lnTo>
                    <a:pt x="26764" y="52437"/>
                  </a:lnTo>
                  <a:lnTo>
                    <a:pt x="26873" y="52284"/>
                  </a:lnTo>
                  <a:lnTo>
                    <a:pt x="27157" y="52066"/>
                  </a:lnTo>
                  <a:lnTo>
                    <a:pt x="27310" y="52000"/>
                  </a:lnTo>
                  <a:lnTo>
                    <a:pt x="27507" y="51891"/>
                  </a:lnTo>
                  <a:lnTo>
                    <a:pt x="27594" y="51716"/>
                  </a:lnTo>
                  <a:lnTo>
                    <a:pt x="28511" y="50974"/>
                  </a:lnTo>
                  <a:lnTo>
                    <a:pt x="29449" y="50254"/>
                  </a:lnTo>
                  <a:lnTo>
                    <a:pt x="30737" y="49184"/>
                  </a:lnTo>
                  <a:lnTo>
                    <a:pt x="32113" y="48224"/>
                  </a:lnTo>
                  <a:lnTo>
                    <a:pt x="32331" y="48093"/>
                  </a:lnTo>
                  <a:lnTo>
                    <a:pt x="32724" y="48136"/>
                  </a:lnTo>
                  <a:lnTo>
                    <a:pt x="32920" y="48333"/>
                  </a:lnTo>
                  <a:lnTo>
                    <a:pt x="33073" y="48529"/>
                  </a:lnTo>
                  <a:lnTo>
                    <a:pt x="33466" y="48835"/>
                  </a:lnTo>
                  <a:lnTo>
                    <a:pt x="33706" y="48922"/>
                  </a:lnTo>
                  <a:lnTo>
                    <a:pt x="33859" y="49053"/>
                  </a:lnTo>
                  <a:lnTo>
                    <a:pt x="33968" y="49206"/>
                  </a:lnTo>
                  <a:lnTo>
                    <a:pt x="35234" y="50341"/>
                  </a:lnTo>
                  <a:lnTo>
                    <a:pt x="36544" y="51454"/>
                  </a:lnTo>
                  <a:lnTo>
                    <a:pt x="37527" y="52284"/>
                  </a:lnTo>
                  <a:lnTo>
                    <a:pt x="38509" y="53157"/>
                  </a:lnTo>
                  <a:lnTo>
                    <a:pt x="39011" y="53572"/>
                  </a:lnTo>
                  <a:lnTo>
                    <a:pt x="40103" y="54380"/>
                  </a:lnTo>
                  <a:lnTo>
                    <a:pt x="40605" y="54838"/>
                  </a:lnTo>
                  <a:lnTo>
                    <a:pt x="40758" y="54991"/>
                  </a:lnTo>
                  <a:lnTo>
                    <a:pt x="41085" y="55013"/>
                  </a:lnTo>
                  <a:lnTo>
                    <a:pt x="41260" y="54838"/>
                  </a:lnTo>
                  <a:lnTo>
                    <a:pt x="41543" y="54576"/>
                  </a:lnTo>
                  <a:lnTo>
                    <a:pt x="41827" y="54336"/>
                  </a:lnTo>
                  <a:lnTo>
                    <a:pt x="42002" y="54227"/>
                  </a:lnTo>
                  <a:lnTo>
                    <a:pt x="42264" y="54271"/>
                  </a:lnTo>
                  <a:lnTo>
                    <a:pt x="42373" y="54402"/>
                  </a:lnTo>
                  <a:lnTo>
                    <a:pt x="42526" y="54620"/>
                  </a:lnTo>
                  <a:lnTo>
                    <a:pt x="42897" y="54947"/>
                  </a:lnTo>
                  <a:lnTo>
                    <a:pt x="43530" y="55384"/>
                  </a:lnTo>
                  <a:lnTo>
                    <a:pt x="43901" y="55711"/>
                  </a:lnTo>
                  <a:lnTo>
                    <a:pt x="44010" y="55864"/>
                  </a:lnTo>
                  <a:lnTo>
                    <a:pt x="44163" y="55973"/>
                  </a:lnTo>
                  <a:lnTo>
                    <a:pt x="44294" y="56082"/>
                  </a:lnTo>
                  <a:lnTo>
                    <a:pt x="44425" y="56192"/>
                  </a:lnTo>
                  <a:lnTo>
                    <a:pt x="44578" y="56366"/>
                  </a:lnTo>
                  <a:lnTo>
                    <a:pt x="44796" y="56628"/>
                  </a:lnTo>
                  <a:lnTo>
                    <a:pt x="44884" y="56825"/>
                  </a:lnTo>
                  <a:lnTo>
                    <a:pt x="44862" y="56956"/>
                  </a:lnTo>
                  <a:lnTo>
                    <a:pt x="44709" y="57370"/>
                  </a:lnTo>
                  <a:lnTo>
                    <a:pt x="44556" y="57785"/>
                  </a:lnTo>
                  <a:lnTo>
                    <a:pt x="44360" y="58331"/>
                  </a:lnTo>
                  <a:lnTo>
                    <a:pt x="44032" y="59161"/>
                  </a:lnTo>
                  <a:lnTo>
                    <a:pt x="43901" y="59728"/>
                  </a:lnTo>
                  <a:lnTo>
                    <a:pt x="43879" y="60034"/>
                  </a:lnTo>
                  <a:lnTo>
                    <a:pt x="43836" y="60143"/>
                  </a:lnTo>
                  <a:lnTo>
                    <a:pt x="43857" y="60361"/>
                  </a:lnTo>
                  <a:lnTo>
                    <a:pt x="43792" y="60470"/>
                  </a:lnTo>
                  <a:lnTo>
                    <a:pt x="43748" y="60536"/>
                  </a:lnTo>
                  <a:lnTo>
                    <a:pt x="43792" y="60601"/>
                  </a:lnTo>
                  <a:lnTo>
                    <a:pt x="43857" y="60776"/>
                  </a:lnTo>
                  <a:lnTo>
                    <a:pt x="43836" y="61147"/>
                  </a:lnTo>
                  <a:lnTo>
                    <a:pt x="43879" y="61322"/>
                  </a:lnTo>
                  <a:lnTo>
                    <a:pt x="43901" y="61431"/>
                  </a:lnTo>
                  <a:lnTo>
                    <a:pt x="43857" y="61693"/>
                  </a:lnTo>
                  <a:lnTo>
                    <a:pt x="43967" y="61802"/>
                  </a:lnTo>
                  <a:lnTo>
                    <a:pt x="44010" y="61933"/>
                  </a:lnTo>
                  <a:lnTo>
                    <a:pt x="43988" y="62195"/>
                  </a:lnTo>
                  <a:lnTo>
                    <a:pt x="44054" y="62326"/>
                  </a:lnTo>
                  <a:lnTo>
                    <a:pt x="44141" y="62806"/>
                  </a:lnTo>
                  <a:lnTo>
                    <a:pt x="44229" y="63286"/>
                  </a:lnTo>
                  <a:lnTo>
                    <a:pt x="44338" y="63658"/>
                  </a:lnTo>
                  <a:lnTo>
                    <a:pt x="44403" y="64051"/>
                  </a:lnTo>
                  <a:lnTo>
                    <a:pt x="44534" y="64880"/>
                  </a:lnTo>
                  <a:lnTo>
                    <a:pt x="44753" y="65688"/>
                  </a:lnTo>
                  <a:lnTo>
                    <a:pt x="44796" y="65797"/>
                  </a:lnTo>
                  <a:lnTo>
                    <a:pt x="44774" y="66059"/>
                  </a:lnTo>
                  <a:lnTo>
                    <a:pt x="44840" y="66190"/>
                  </a:lnTo>
                  <a:lnTo>
                    <a:pt x="44949" y="66452"/>
                  </a:lnTo>
                  <a:lnTo>
                    <a:pt x="45080" y="66736"/>
                  </a:lnTo>
                  <a:lnTo>
                    <a:pt x="45342" y="67980"/>
                  </a:lnTo>
                  <a:lnTo>
                    <a:pt x="45648" y="69224"/>
                  </a:lnTo>
                  <a:lnTo>
                    <a:pt x="45779" y="69552"/>
                  </a:lnTo>
                  <a:lnTo>
                    <a:pt x="45931" y="70250"/>
                  </a:lnTo>
                  <a:lnTo>
                    <a:pt x="45953" y="70622"/>
                  </a:lnTo>
                  <a:lnTo>
                    <a:pt x="45975" y="71167"/>
                  </a:lnTo>
                  <a:lnTo>
                    <a:pt x="45757" y="72237"/>
                  </a:lnTo>
                  <a:lnTo>
                    <a:pt x="45626" y="72783"/>
                  </a:lnTo>
                  <a:lnTo>
                    <a:pt x="45538" y="73241"/>
                  </a:lnTo>
                  <a:lnTo>
                    <a:pt x="45517" y="74136"/>
                  </a:lnTo>
                  <a:lnTo>
                    <a:pt x="45735" y="74966"/>
                  </a:lnTo>
                  <a:lnTo>
                    <a:pt x="46215" y="75730"/>
                  </a:lnTo>
                  <a:lnTo>
                    <a:pt x="46564" y="76079"/>
                  </a:lnTo>
                  <a:lnTo>
                    <a:pt x="46674" y="76166"/>
                  </a:lnTo>
                  <a:lnTo>
                    <a:pt x="46957" y="76276"/>
                  </a:lnTo>
                  <a:lnTo>
                    <a:pt x="47132" y="76297"/>
                  </a:lnTo>
                  <a:lnTo>
                    <a:pt x="48267" y="76232"/>
                  </a:lnTo>
                  <a:lnTo>
                    <a:pt x="49359" y="76101"/>
                  </a:lnTo>
                  <a:lnTo>
                    <a:pt x="52022" y="75926"/>
                  </a:lnTo>
                  <a:lnTo>
                    <a:pt x="54642" y="75686"/>
                  </a:lnTo>
                  <a:lnTo>
                    <a:pt x="54991" y="75730"/>
                  </a:lnTo>
                  <a:lnTo>
                    <a:pt x="55646" y="75642"/>
                  </a:lnTo>
                  <a:lnTo>
                    <a:pt x="56213" y="75359"/>
                  </a:lnTo>
                  <a:lnTo>
                    <a:pt x="56672" y="74900"/>
                  </a:lnTo>
                  <a:lnTo>
                    <a:pt x="56868" y="74595"/>
                  </a:lnTo>
                  <a:lnTo>
                    <a:pt x="56868" y="74442"/>
                  </a:lnTo>
                  <a:lnTo>
                    <a:pt x="56803" y="74136"/>
                  </a:lnTo>
                  <a:lnTo>
                    <a:pt x="56672" y="74027"/>
                  </a:lnTo>
                  <a:lnTo>
                    <a:pt x="56519" y="73874"/>
                  </a:lnTo>
                  <a:lnTo>
                    <a:pt x="56170" y="73656"/>
                  </a:lnTo>
                  <a:lnTo>
                    <a:pt x="55602" y="73525"/>
                  </a:lnTo>
                  <a:lnTo>
                    <a:pt x="55187" y="73547"/>
                  </a:lnTo>
                  <a:lnTo>
                    <a:pt x="55035" y="73547"/>
                  </a:lnTo>
                  <a:lnTo>
                    <a:pt x="54904" y="73569"/>
                  </a:lnTo>
                  <a:lnTo>
                    <a:pt x="54860" y="73525"/>
                  </a:lnTo>
                  <a:lnTo>
                    <a:pt x="54795" y="73503"/>
                  </a:lnTo>
                  <a:lnTo>
                    <a:pt x="54358" y="73547"/>
                  </a:lnTo>
                  <a:lnTo>
                    <a:pt x="53943" y="73481"/>
                  </a:lnTo>
                  <a:lnTo>
                    <a:pt x="53703" y="73350"/>
                  </a:lnTo>
                  <a:lnTo>
                    <a:pt x="53441" y="73263"/>
                  </a:lnTo>
                  <a:lnTo>
                    <a:pt x="53223" y="73241"/>
                  </a:lnTo>
                  <a:lnTo>
                    <a:pt x="53048" y="73132"/>
                  </a:lnTo>
                  <a:lnTo>
                    <a:pt x="52786" y="72957"/>
                  </a:lnTo>
                  <a:lnTo>
                    <a:pt x="52459" y="72892"/>
                  </a:lnTo>
                  <a:lnTo>
                    <a:pt x="52240" y="72805"/>
                  </a:lnTo>
                  <a:lnTo>
                    <a:pt x="52088" y="72674"/>
                  </a:lnTo>
                  <a:lnTo>
                    <a:pt x="51695" y="72346"/>
                  </a:lnTo>
                  <a:lnTo>
                    <a:pt x="50865" y="71779"/>
                  </a:lnTo>
                  <a:lnTo>
                    <a:pt x="50385" y="71604"/>
                  </a:lnTo>
                  <a:lnTo>
                    <a:pt x="50166" y="71429"/>
                  </a:lnTo>
                  <a:lnTo>
                    <a:pt x="50014" y="71167"/>
                  </a:lnTo>
                  <a:lnTo>
                    <a:pt x="49992" y="71080"/>
                  </a:lnTo>
                  <a:lnTo>
                    <a:pt x="50014" y="70905"/>
                  </a:lnTo>
                  <a:lnTo>
                    <a:pt x="50079" y="70840"/>
                  </a:lnTo>
                  <a:lnTo>
                    <a:pt x="50014" y="70578"/>
                  </a:lnTo>
                  <a:lnTo>
                    <a:pt x="50014" y="70338"/>
                  </a:lnTo>
                  <a:lnTo>
                    <a:pt x="50014" y="70250"/>
                  </a:lnTo>
                  <a:lnTo>
                    <a:pt x="49992" y="70141"/>
                  </a:lnTo>
                  <a:lnTo>
                    <a:pt x="49926" y="69857"/>
                  </a:lnTo>
                  <a:lnTo>
                    <a:pt x="49905" y="69595"/>
                  </a:lnTo>
                  <a:lnTo>
                    <a:pt x="49905" y="69530"/>
                  </a:lnTo>
                  <a:lnTo>
                    <a:pt x="49883" y="69464"/>
                  </a:lnTo>
                  <a:lnTo>
                    <a:pt x="49817" y="68853"/>
                  </a:lnTo>
                  <a:lnTo>
                    <a:pt x="49883" y="67653"/>
                  </a:lnTo>
                  <a:lnTo>
                    <a:pt x="49905" y="67063"/>
                  </a:lnTo>
                  <a:lnTo>
                    <a:pt x="49883" y="67019"/>
                  </a:lnTo>
                  <a:lnTo>
                    <a:pt x="49905" y="66976"/>
                  </a:lnTo>
                  <a:lnTo>
                    <a:pt x="49970" y="66779"/>
                  </a:lnTo>
                  <a:lnTo>
                    <a:pt x="49948" y="66343"/>
                  </a:lnTo>
                  <a:lnTo>
                    <a:pt x="49992" y="66146"/>
                  </a:lnTo>
                  <a:lnTo>
                    <a:pt x="49926" y="66081"/>
                  </a:lnTo>
                  <a:lnTo>
                    <a:pt x="49926" y="65950"/>
                  </a:lnTo>
                  <a:lnTo>
                    <a:pt x="49970" y="65884"/>
                  </a:lnTo>
                  <a:lnTo>
                    <a:pt x="50035" y="65862"/>
                  </a:lnTo>
                  <a:lnTo>
                    <a:pt x="50079" y="65775"/>
                  </a:lnTo>
                  <a:lnTo>
                    <a:pt x="50123" y="65535"/>
                  </a:lnTo>
                  <a:lnTo>
                    <a:pt x="50123" y="65295"/>
                  </a:lnTo>
                  <a:lnTo>
                    <a:pt x="50101" y="64662"/>
                  </a:lnTo>
                  <a:lnTo>
                    <a:pt x="50188" y="64007"/>
                  </a:lnTo>
                  <a:lnTo>
                    <a:pt x="50210" y="63963"/>
                  </a:lnTo>
                  <a:lnTo>
                    <a:pt x="50210" y="63876"/>
                  </a:lnTo>
                  <a:lnTo>
                    <a:pt x="50210" y="63592"/>
                  </a:lnTo>
                  <a:lnTo>
                    <a:pt x="50232" y="63330"/>
                  </a:lnTo>
                  <a:lnTo>
                    <a:pt x="50188" y="63199"/>
                  </a:lnTo>
                  <a:lnTo>
                    <a:pt x="50254" y="63046"/>
                  </a:lnTo>
                  <a:lnTo>
                    <a:pt x="50319" y="62806"/>
                  </a:lnTo>
                  <a:lnTo>
                    <a:pt x="50363" y="62588"/>
                  </a:lnTo>
                  <a:lnTo>
                    <a:pt x="50407" y="62304"/>
                  </a:lnTo>
                  <a:lnTo>
                    <a:pt x="50407" y="62020"/>
                  </a:lnTo>
                  <a:lnTo>
                    <a:pt x="50363" y="61606"/>
                  </a:lnTo>
                  <a:lnTo>
                    <a:pt x="50428" y="61169"/>
                  </a:lnTo>
                  <a:lnTo>
                    <a:pt x="50450" y="61103"/>
                  </a:lnTo>
                  <a:lnTo>
                    <a:pt x="50450" y="61038"/>
                  </a:lnTo>
                  <a:lnTo>
                    <a:pt x="50450" y="60536"/>
                  </a:lnTo>
                  <a:lnTo>
                    <a:pt x="50472" y="60056"/>
                  </a:lnTo>
                  <a:lnTo>
                    <a:pt x="50450" y="59466"/>
                  </a:lnTo>
                  <a:lnTo>
                    <a:pt x="50538" y="58855"/>
                  </a:lnTo>
                  <a:lnTo>
                    <a:pt x="50581" y="58375"/>
                  </a:lnTo>
                  <a:lnTo>
                    <a:pt x="50559" y="57894"/>
                  </a:lnTo>
                  <a:lnTo>
                    <a:pt x="50559" y="57720"/>
                  </a:lnTo>
                  <a:lnTo>
                    <a:pt x="50472" y="57349"/>
                  </a:lnTo>
                  <a:lnTo>
                    <a:pt x="50559" y="57152"/>
                  </a:lnTo>
                  <a:lnTo>
                    <a:pt x="50603" y="57065"/>
                  </a:lnTo>
                  <a:lnTo>
                    <a:pt x="50581" y="56890"/>
                  </a:lnTo>
                  <a:lnTo>
                    <a:pt x="50516" y="56803"/>
                  </a:lnTo>
                  <a:lnTo>
                    <a:pt x="50450" y="56803"/>
                  </a:lnTo>
                  <a:lnTo>
                    <a:pt x="50472" y="56759"/>
                  </a:lnTo>
                  <a:lnTo>
                    <a:pt x="50494" y="56694"/>
                  </a:lnTo>
                  <a:lnTo>
                    <a:pt x="50516" y="56606"/>
                  </a:lnTo>
                  <a:lnTo>
                    <a:pt x="50494" y="56279"/>
                  </a:lnTo>
                  <a:lnTo>
                    <a:pt x="50538" y="55908"/>
                  </a:lnTo>
                  <a:lnTo>
                    <a:pt x="50538" y="55690"/>
                  </a:lnTo>
                  <a:lnTo>
                    <a:pt x="50516" y="55384"/>
                  </a:lnTo>
                  <a:lnTo>
                    <a:pt x="50472" y="55056"/>
                  </a:lnTo>
                  <a:lnTo>
                    <a:pt x="50450" y="55035"/>
                  </a:lnTo>
                  <a:lnTo>
                    <a:pt x="50472" y="55013"/>
                  </a:lnTo>
                  <a:lnTo>
                    <a:pt x="50581" y="54685"/>
                  </a:lnTo>
                  <a:lnTo>
                    <a:pt x="50538" y="53943"/>
                  </a:lnTo>
                  <a:lnTo>
                    <a:pt x="50276" y="53201"/>
                  </a:lnTo>
                  <a:lnTo>
                    <a:pt x="49795" y="52568"/>
                  </a:lnTo>
                  <a:lnTo>
                    <a:pt x="49490" y="52306"/>
                  </a:lnTo>
                  <a:lnTo>
                    <a:pt x="49490" y="52218"/>
                  </a:lnTo>
                  <a:lnTo>
                    <a:pt x="49533" y="52131"/>
                  </a:lnTo>
                  <a:lnTo>
                    <a:pt x="49468" y="52022"/>
                  </a:lnTo>
                  <a:lnTo>
                    <a:pt x="49381" y="51978"/>
                  </a:lnTo>
                  <a:lnTo>
                    <a:pt x="49206" y="51782"/>
                  </a:lnTo>
                  <a:lnTo>
                    <a:pt x="49119" y="51520"/>
                  </a:lnTo>
                  <a:lnTo>
                    <a:pt x="48966" y="51214"/>
                  </a:lnTo>
                  <a:lnTo>
                    <a:pt x="48595" y="50690"/>
                  </a:lnTo>
                  <a:lnTo>
                    <a:pt x="48333" y="50494"/>
                  </a:lnTo>
                  <a:lnTo>
                    <a:pt x="48202" y="50428"/>
                  </a:lnTo>
                  <a:lnTo>
                    <a:pt x="48136" y="50188"/>
                  </a:lnTo>
                  <a:lnTo>
                    <a:pt x="48114" y="50057"/>
                  </a:lnTo>
                  <a:lnTo>
                    <a:pt x="48005" y="49773"/>
                  </a:lnTo>
                  <a:lnTo>
                    <a:pt x="47831" y="49490"/>
                  </a:lnTo>
                  <a:lnTo>
                    <a:pt x="47743" y="49381"/>
                  </a:lnTo>
                  <a:lnTo>
                    <a:pt x="47700" y="49140"/>
                  </a:lnTo>
                  <a:lnTo>
                    <a:pt x="47721" y="49009"/>
                  </a:lnTo>
                  <a:lnTo>
                    <a:pt x="47721" y="48944"/>
                  </a:lnTo>
                  <a:lnTo>
                    <a:pt x="47678" y="48900"/>
                  </a:lnTo>
                  <a:lnTo>
                    <a:pt x="47590" y="48747"/>
                  </a:lnTo>
                  <a:lnTo>
                    <a:pt x="47503" y="48616"/>
                  </a:lnTo>
                  <a:lnTo>
                    <a:pt x="47438" y="48398"/>
                  </a:lnTo>
                  <a:lnTo>
                    <a:pt x="47219" y="48049"/>
                  </a:lnTo>
                  <a:lnTo>
                    <a:pt x="46761" y="47612"/>
                  </a:lnTo>
                  <a:lnTo>
                    <a:pt x="46412" y="47372"/>
                  </a:lnTo>
                  <a:lnTo>
                    <a:pt x="46346" y="47350"/>
                  </a:lnTo>
                  <a:lnTo>
                    <a:pt x="46324" y="47285"/>
                  </a:lnTo>
                  <a:lnTo>
                    <a:pt x="46281" y="47110"/>
                  </a:lnTo>
                  <a:lnTo>
                    <a:pt x="46150" y="46957"/>
                  </a:lnTo>
                  <a:lnTo>
                    <a:pt x="45386" y="46128"/>
                  </a:lnTo>
                  <a:lnTo>
                    <a:pt x="44643" y="45298"/>
                  </a:lnTo>
                  <a:lnTo>
                    <a:pt x="44338" y="44927"/>
                  </a:lnTo>
                  <a:lnTo>
                    <a:pt x="43792" y="44163"/>
                  </a:lnTo>
                  <a:lnTo>
                    <a:pt x="43443" y="43836"/>
                  </a:lnTo>
                  <a:lnTo>
                    <a:pt x="43355" y="43705"/>
                  </a:lnTo>
                  <a:lnTo>
                    <a:pt x="43268" y="43574"/>
                  </a:lnTo>
                  <a:lnTo>
                    <a:pt x="43203" y="43377"/>
                  </a:lnTo>
                  <a:lnTo>
                    <a:pt x="42941" y="43072"/>
                  </a:lnTo>
                  <a:lnTo>
                    <a:pt x="42766" y="42941"/>
                  </a:lnTo>
                  <a:lnTo>
                    <a:pt x="42504" y="42657"/>
                  </a:lnTo>
                  <a:lnTo>
                    <a:pt x="42351" y="42351"/>
                  </a:lnTo>
                  <a:lnTo>
                    <a:pt x="42220" y="41893"/>
                  </a:lnTo>
                  <a:lnTo>
                    <a:pt x="41958" y="41500"/>
                  </a:lnTo>
                  <a:lnTo>
                    <a:pt x="41827" y="41303"/>
                  </a:lnTo>
                  <a:lnTo>
                    <a:pt x="41805" y="40889"/>
                  </a:lnTo>
                  <a:lnTo>
                    <a:pt x="41893" y="40670"/>
                  </a:lnTo>
                  <a:lnTo>
                    <a:pt x="41936" y="40539"/>
                  </a:lnTo>
                  <a:lnTo>
                    <a:pt x="41849" y="40277"/>
                  </a:lnTo>
                  <a:lnTo>
                    <a:pt x="41784" y="40168"/>
                  </a:lnTo>
                  <a:lnTo>
                    <a:pt x="41609" y="39731"/>
                  </a:lnTo>
                  <a:lnTo>
                    <a:pt x="41412" y="38815"/>
                  </a:lnTo>
                  <a:lnTo>
                    <a:pt x="41456" y="38356"/>
                  </a:lnTo>
                  <a:lnTo>
                    <a:pt x="41565" y="37308"/>
                  </a:lnTo>
                  <a:lnTo>
                    <a:pt x="41718" y="36260"/>
                  </a:lnTo>
                  <a:lnTo>
                    <a:pt x="41762" y="35998"/>
                  </a:lnTo>
                  <a:lnTo>
                    <a:pt x="41784" y="35453"/>
                  </a:lnTo>
                  <a:lnTo>
                    <a:pt x="41718" y="35191"/>
                  </a:lnTo>
                  <a:lnTo>
                    <a:pt x="41740" y="35060"/>
                  </a:lnTo>
                  <a:lnTo>
                    <a:pt x="41740" y="34929"/>
                  </a:lnTo>
                  <a:lnTo>
                    <a:pt x="41827" y="34710"/>
                  </a:lnTo>
                  <a:lnTo>
                    <a:pt x="41915" y="34274"/>
                  </a:lnTo>
                  <a:lnTo>
                    <a:pt x="41915" y="34012"/>
                  </a:lnTo>
                  <a:lnTo>
                    <a:pt x="41958" y="33881"/>
                  </a:lnTo>
                  <a:lnTo>
                    <a:pt x="41936" y="33553"/>
                  </a:lnTo>
                  <a:lnTo>
                    <a:pt x="42002" y="33401"/>
                  </a:lnTo>
                  <a:lnTo>
                    <a:pt x="42111" y="33270"/>
                  </a:lnTo>
                  <a:lnTo>
                    <a:pt x="42133" y="33117"/>
                  </a:lnTo>
                  <a:lnTo>
                    <a:pt x="42177" y="32440"/>
                  </a:lnTo>
                  <a:lnTo>
                    <a:pt x="42373" y="31108"/>
                  </a:lnTo>
                  <a:lnTo>
                    <a:pt x="42351" y="30410"/>
                  </a:lnTo>
                  <a:lnTo>
                    <a:pt x="42482" y="30279"/>
                  </a:lnTo>
                  <a:lnTo>
                    <a:pt x="42482" y="30061"/>
                  </a:lnTo>
                  <a:lnTo>
                    <a:pt x="42526" y="29318"/>
                  </a:lnTo>
                  <a:lnTo>
                    <a:pt x="42679" y="27856"/>
                  </a:lnTo>
                  <a:lnTo>
                    <a:pt x="42613" y="27092"/>
                  </a:lnTo>
                  <a:lnTo>
                    <a:pt x="42700" y="26983"/>
                  </a:lnTo>
                  <a:lnTo>
                    <a:pt x="42700" y="26852"/>
                  </a:lnTo>
                  <a:lnTo>
                    <a:pt x="42679" y="25433"/>
                  </a:lnTo>
                  <a:lnTo>
                    <a:pt x="42700" y="24035"/>
                  </a:lnTo>
                  <a:lnTo>
                    <a:pt x="42744" y="23402"/>
                  </a:lnTo>
                  <a:lnTo>
                    <a:pt x="42722" y="22136"/>
                  </a:lnTo>
                  <a:lnTo>
                    <a:pt x="42657" y="21503"/>
                  </a:lnTo>
                  <a:lnTo>
                    <a:pt x="42591" y="20564"/>
                  </a:lnTo>
                  <a:lnTo>
                    <a:pt x="42591" y="19626"/>
                  </a:lnTo>
                  <a:lnTo>
                    <a:pt x="42635" y="19014"/>
                  </a:lnTo>
                  <a:lnTo>
                    <a:pt x="42831" y="18119"/>
                  </a:lnTo>
                  <a:lnTo>
                    <a:pt x="43093" y="17574"/>
                  </a:lnTo>
                  <a:lnTo>
                    <a:pt x="43268" y="17290"/>
                  </a:lnTo>
                  <a:lnTo>
                    <a:pt x="43967" y="16417"/>
                  </a:lnTo>
                  <a:lnTo>
                    <a:pt x="44622" y="15522"/>
                  </a:lnTo>
                  <a:lnTo>
                    <a:pt x="45429" y="14430"/>
                  </a:lnTo>
                  <a:lnTo>
                    <a:pt x="46302" y="13360"/>
                  </a:lnTo>
                  <a:lnTo>
                    <a:pt x="47001" y="12553"/>
                  </a:lnTo>
                  <a:lnTo>
                    <a:pt x="47612" y="11679"/>
                  </a:lnTo>
                  <a:lnTo>
                    <a:pt x="47896" y="11243"/>
                  </a:lnTo>
                  <a:lnTo>
                    <a:pt x="48049" y="10741"/>
                  </a:lnTo>
                  <a:lnTo>
                    <a:pt x="48398" y="10151"/>
                  </a:lnTo>
                  <a:lnTo>
                    <a:pt x="48769" y="9584"/>
                  </a:lnTo>
                  <a:lnTo>
                    <a:pt x="48900" y="9344"/>
                  </a:lnTo>
                  <a:lnTo>
                    <a:pt x="49075" y="8994"/>
                  </a:lnTo>
                  <a:lnTo>
                    <a:pt x="48988" y="8776"/>
                  </a:lnTo>
                  <a:lnTo>
                    <a:pt x="48813" y="8645"/>
                  </a:lnTo>
                  <a:lnTo>
                    <a:pt x="48769" y="8514"/>
                  </a:lnTo>
                  <a:lnTo>
                    <a:pt x="48813" y="8339"/>
                  </a:lnTo>
                  <a:lnTo>
                    <a:pt x="49009" y="7815"/>
                  </a:lnTo>
                  <a:lnTo>
                    <a:pt x="49599" y="6899"/>
                  </a:lnTo>
                  <a:lnTo>
                    <a:pt x="49883" y="6440"/>
                  </a:lnTo>
                  <a:lnTo>
                    <a:pt x="49948" y="6265"/>
                  </a:lnTo>
                  <a:lnTo>
                    <a:pt x="49883" y="6091"/>
                  </a:lnTo>
                  <a:lnTo>
                    <a:pt x="49861" y="6025"/>
                  </a:lnTo>
                  <a:lnTo>
                    <a:pt x="49883" y="5916"/>
                  </a:lnTo>
                  <a:lnTo>
                    <a:pt x="49926" y="5894"/>
                  </a:lnTo>
                  <a:lnTo>
                    <a:pt x="50035" y="5742"/>
                  </a:lnTo>
                  <a:lnTo>
                    <a:pt x="50101" y="5414"/>
                  </a:lnTo>
                  <a:lnTo>
                    <a:pt x="50057" y="4934"/>
                  </a:lnTo>
                  <a:lnTo>
                    <a:pt x="49970" y="4628"/>
                  </a:lnTo>
                  <a:lnTo>
                    <a:pt x="49861" y="4213"/>
                  </a:lnTo>
                  <a:lnTo>
                    <a:pt x="49861" y="3755"/>
                  </a:lnTo>
                  <a:lnTo>
                    <a:pt x="49795" y="3275"/>
                  </a:lnTo>
                  <a:lnTo>
                    <a:pt x="49795" y="2773"/>
                  </a:lnTo>
                  <a:lnTo>
                    <a:pt x="49795" y="2642"/>
                  </a:lnTo>
                  <a:lnTo>
                    <a:pt x="49774" y="2511"/>
                  </a:lnTo>
                  <a:lnTo>
                    <a:pt x="49708" y="2205"/>
                  </a:lnTo>
                  <a:lnTo>
                    <a:pt x="49577" y="1943"/>
                  </a:lnTo>
                  <a:lnTo>
                    <a:pt x="49533" y="1856"/>
                  </a:lnTo>
                  <a:lnTo>
                    <a:pt x="49424" y="1856"/>
                  </a:lnTo>
                  <a:lnTo>
                    <a:pt x="49271" y="1878"/>
                  </a:lnTo>
                  <a:lnTo>
                    <a:pt x="49119" y="1899"/>
                  </a:lnTo>
                  <a:lnTo>
                    <a:pt x="48966" y="1943"/>
                  </a:lnTo>
                  <a:lnTo>
                    <a:pt x="48769" y="2118"/>
                  </a:lnTo>
                  <a:lnTo>
                    <a:pt x="48529" y="2467"/>
                  </a:lnTo>
                  <a:lnTo>
                    <a:pt x="48355" y="2663"/>
                  </a:lnTo>
                  <a:lnTo>
                    <a:pt x="48202" y="2707"/>
                  </a:lnTo>
                  <a:lnTo>
                    <a:pt x="48027" y="2882"/>
                  </a:lnTo>
                  <a:lnTo>
                    <a:pt x="48005" y="3035"/>
                  </a:lnTo>
                  <a:lnTo>
                    <a:pt x="47787" y="3297"/>
                  </a:lnTo>
                  <a:lnTo>
                    <a:pt x="47525" y="3580"/>
                  </a:lnTo>
                  <a:lnTo>
                    <a:pt x="47285" y="3799"/>
                  </a:lnTo>
                  <a:lnTo>
                    <a:pt x="47045" y="4017"/>
                  </a:lnTo>
                  <a:lnTo>
                    <a:pt x="46870" y="4257"/>
                  </a:lnTo>
                  <a:lnTo>
                    <a:pt x="46739" y="4825"/>
                  </a:lnTo>
                  <a:lnTo>
                    <a:pt x="46695" y="5130"/>
                  </a:lnTo>
                  <a:lnTo>
                    <a:pt x="46739" y="5370"/>
                  </a:lnTo>
                  <a:lnTo>
                    <a:pt x="46695" y="5611"/>
                  </a:lnTo>
                  <a:lnTo>
                    <a:pt x="46695" y="5763"/>
                  </a:lnTo>
                  <a:lnTo>
                    <a:pt x="46761" y="6025"/>
                  </a:lnTo>
                  <a:lnTo>
                    <a:pt x="46848" y="6135"/>
                  </a:lnTo>
                  <a:lnTo>
                    <a:pt x="46979" y="6331"/>
                  </a:lnTo>
                  <a:lnTo>
                    <a:pt x="47154" y="6549"/>
                  </a:lnTo>
                  <a:lnTo>
                    <a:pt x="47198" y="6658"/>
                  </a:lnTo>
                  <a:lnTo>
                    <a:pt x="47154" y="6746"/>
                  </a:lnTo>
                  <a:lnTo>
                    <a:pt x="47088" y="6942"/>
                  </a:lnTo>
                  <a:lnTo>
                    <a:pt x="46979" y="7139"/>
                  </a:lnTo>
                  <a:lnTo>
                    <a:pt x="46936" y="7270"/>
                  </a:lnTo>
                  <a:lnTo>
                    <a:pt x="46870" y="7553"/>
                  </a:lnTo>
                  <a:lnTo>
                    <a:pt x="46914" y="7728"/>
                  </a:lnTo>
                  <a:lnTo>
                    <a:pt x="46914" y="7750"/>
                  </a:lnTo>
                  <a:lnTo>
                    <a:pt x="46870" y="7794"/>
                  </a:lnTo>
                  <a:lnTo>
                    <a:pt x="46652" y="8012"/>
                  </a:lnTo>
                  <a:lnTo>
                    <a:pt x="46521" y="8274"/>
                  </a:lnTo>
                  <a:lnTo>
                    <a:pt x="46455" y="8449"/>
                  </a:lnTo>
                  <a:lnTo>
                    <a:pt x="46215" y="8710"/>
                  </a:lnTo>
                  <a:lnTo>
                    <a:pt x="46062" y="8820"/>
                  </a:lnTo>
                  <a:lnTo>
                    <a:pt x="45910" y="8841"/>
                  </a:lnTo>
                  <a:lnTo>
                    <a:pt x="45669" y="8972"/>
                  </a:lnTo>
                  <a:lnTo>
                    <a:pt x="45604" y="9103"/>
                  </a:lnTo>
                  <a:lnTo>
                    <a:pt x="45495" y="9256"/>
                  </a:lnTo>
                  <a:lnTo>
                    <a:pt x="45320" y="9365"/>
                  </a:lnTo>
                  <a:lnTo>
                    <a:pt x="45145" y="9365"/>
                  </a:lnTo>
                  <a:lnTo>
                    <a:pt x="44971" y="9606"/>
                  </a:lnTo>
                  <a:lnTo>
                    <a:pt x="44884" y="9737"/>
                  </a:lnTo>
                  <a:lnTo>
                    <a:pt x="44753" y="9955"/>
                  </a:lnTo>
                  <a:lnTo>
                    <a:pt x="44534" y="10086"/>
                  </a:lnTo>
                  <a:lnTo>
                    <a:pt x="44316" y="10173"/>
                  </a:lnTo>
                  <a:lnTo>
                    <a:pt x="43967" y="10435"/>
                  </a:lnTo>
                  <a:lnTo>
                    <a:pt x="43814" y="10632"/>
                  </a:lnTo>
                  <a:lnTo>
                    <a:pt x="43770" y="10806"/>
                  </a:lnTo>
                  <a:lnTo>
                    <a:pt x="43639" y="10915"/>
                  </a:lnTo>
                  <a:lnTo>
                    <a:pt x="43421" y="11003"/>
                  </a:lnTo>
                  <a:lnTo>
                    <a:pt x="43268" y="11177"/>
                  </a:lnTo>
                  <a:lnTo>
                    <a:pt x="43028" y="11483"/>
                  </a:lnTo>
                  <a:lnTo>
                    <a:pt x="42722" y="11723"/>
                  </a:lnTo>
                  <a:lnTo>
                    <a:pt x="42548" y="11789"/>
                  </a:lnTo>
                  <a:lnTo>
                    <a:pt x="42460" y="11985"/>
                  </a:lnTo>
                  <a:lnTo>
                    <a:pt x="42133" y="12269"/>
                  </a:lnTo>
                  <a:lnTo>
                    <a:pt x="41740" y="12531"/>
                  </a:lnTo>
                  <a:lnTo>
                    <a:pt x="41500" y="12618"/>
                  </a:lnTo>
                  <a:lnTo>
                    <a:pt x="41085" y="12531"/>
                  </a:lnTo>
                  <a:lnTo>
                    <a:pt x="40910" y="12334"/>
                  </a:lnTo>
                  <a:lnTo>
                    <a:pt x="40845" y="12291"/>
                  </a:lnTo>
                  <a:lnTo>
                    <a:pt x="40736" y="12269"/>
                  </a:lnTo>
                  <a:lnTo>
                    <a:pt x="40605" y="12160"/>
                  </a:lnTo>
                  <a:lnTo>
                    <a:pt x="40408" y="12007"/>
                  </a:lnTo>
                  <a:lnTo>
                    <a:pt x="40365" y="11832"/>
                  </a:lnTo>
                  <a:lnTo>
                    <a:pt x="40386" y="11723"/>
                  </a:lnTo>
                  <a:lnTo>
                    <a:pt x="40517" y="11243"/>
                  </a:lnTo>
                  <a:lnTo>
                    <a:pt x="40692" y="10806"/>
                  </a:lnTo>
                  <a:lnTo>
                    <a:pt x="40714" y="10632"/>
                  </a:lnTo>
                  <a:lnTo>
                    <a:pt x="40714" y="10457"/>
                  </a:lnTo>
                  <a:lnTo>
                    <a:pt x="40758" y="10217"/>
                  </a:lnTo>
                  <a:lnTo>
                    <a:pt x="40736" y="9977"/>
                  </a:lnTo>
                  <a:lnTo>
                    <a:pt x="40736" y="9933"/>
                  </a:lnTo>
                  <a:lnTo>
                    <a:pt x="40758" y="9780"/>
                  </a:lnTo>
                  <a:lnTo>
                    <a:pt x="40758" y="9649"/>
                  </a:lnTo>
                  <a:lnTo>
                    <a:pt x="40910" y="9584"/>
                  </a:lnTo>
                  <a:lnTo>
                    <a:pt x="41194" y="9365"/>
                  </a:lnTo>
                  <a:lnTo>
                    <a:pt x="41282" y="9191"/>
                  </a:lnTo>
                  <a:lnTo>
                    <a:pt x="41391" y="9060"/>
                  </a:lnTo>
                  <a:lnTo>
                    <a:pt x="41478" y="8951"/>
                  </a:lnTo>
                  <a:lnTo>
                    <a:pt x="41631" y="8863"/>
                  </a:lnTo>
                  <a:lnTo>
                    <a:pt x="41740" y="8580"/>
                  </a:lnTo>
                  <a:lnTo>
                    <a:pt x="41674" y="8405"/>
                  </a:lnTo>
                  <a:lnTo>
                    <a:pt x="41762" y="8121"/>
                  </a:lnTo>
                  <a:lnTo>
                    <a:pt x="41740" y="7859"/>
                  </a:lnTo>
                  <a:lnTo>
                    <a:pt x="41674" y="7532"/>
                  </a:lnTo>
                  <a:lnTo>
                    <a:pt x="41827" y="6964"/>
                  </a:lnTo>
                  <a:lnTo>
                    <a:pt x="41915" y="6680"/>
                  </a:lnTo>
                  <a:lnTo>
                    <a:pt x="41958" y="6549"/>
                  </a:lnTo>
                  <a:lnTo>
                    <a:pt x="41958" y="6265"/>
                  </a:lnTo>
                  <a:lnTo>
                    <a:pt x="42002" y="6135"/>
                  </a:lnTo>
                  <a:lnTo>
                    <a:pt x="42089" y="6047"/>
                  </a:lnTo>
                  <a:lnTo>
                    <a:pt x="42111" y="5894"/>
                  </a:lnTo>
                  <a:lnTo>
                    <a:pt x="42111" y="5763"/>
                  </a:lnTo>
                  <a:lnTo>
                    <a:pt x="42024" y="5523"/>
                  </a:lnTo>
                  <a:lnTo>
                    <a:pt x="42067" y="5392"/>
                  </a:lnTo>
                  <a:lnTo>
                    <a:pt x="42046" y="5349"/>
                  </a:lnTo>
                  <a:lnTo>
                    <a:pt x="42067" y="5327"/>
                  </a:lnTo>
                  <a:lnTo>
                    <a:pt x="42133" y="5152"/>
                  </a:lnTo>
                  <a:lnTo>
                    <a:pt x="42177" y="4847"/>
                  </a:lnTo>
                  <a:lnTo>
                    <a:pt x="42067" y="4694"/>
                  </a:lnTo>
                  <a:lnTo>
                    <a:pt x="42067" y="4606"/>
                  </a:lnTo>
                  <a:lnTo>
                    <a:pt x="42155" y="4279"/>
                  </a:lnTo>
                  <a:lnTo>
                    <a:pt x="42133" y="3951"/>
                  </a:lnTo>
                  <a:lnTo>
                    <a:pt x="42133" y="3646"/>
                  </a:lnTo>
                  <a:lnTo>
                    <a:pt x="42286" y="3035"/>
                  </a:lnTo>
                  <a:lnTo>
                    <a:pt x="42264" y="2729"/>
                  </a:lnTo>
                  <a:lnTo>
                    <a:pt x="42308" y="2402"/>
                  </a:lnTo>
                  <a:lnTo>
                    <a:pt x="42351" y="2096"/>
                  </a:lnTo>
                  <a:lnTo>
                    <a:pt x="42395" y="2052"/>
                  </a:lnTo>
                  <a:lnTo>
                    <a:pt x="42373" y="1987"/>
                  </a:lnTo>
                  <a:lnTo>
                    <a:pt x="42242" y="1834"/>
                  </a:lnTo>
                  <a:lnTo>
                    <a:pt x="42067" y="1725"/>
                  </a:lnTo>
                  <a:lnTo>
                    <a:pt x="42024" y="1550"/>
                  </a:lnTo>
                  <a:lnTo>
                    <a:pt x="42067" y="1288"/>
                  </a:lnTo>
                  <a:lnTo>
                    <a:pt x="42111" y="1135"/>
                  </a:lnTo>
                  <a:lnTo>
                    <a:pt x="42111" y="1026"/>
                  </a:lnTo>
                  <a:lnTo>
                    <a:pt x="42089" y="808"/>
                  </a:lnTo>
                  <a:lnTo>
                    <a:pt x="41958" y="742"/>
                  </a:lnTo>
                  <a:lnTo>
                    <a:pt x="41893" y="742"/>
                  </a:lnTo>
                  <a:lnTo>
                    <a:pt x="41805" y="764"/>
                  </a:lnTo>
                  <a:lnTo>
                    <a:pt x="41609" y="786"/>
                  </a:lnTo>
                  <a:lnTo>
                    <a:pt x="41456" y="895"/>
                  </a:lnTo>
                  <a:lnTo>
                    <a:pt x="41325" y="852"/>
                  </a:lnTo>
                  <a:lnTo>
                    <a:pt x="41369" y="721"/>
                  </a:lnTo>
                  <a:lnTo>
                    <a:pt x="41391" y="655"/>
                  </a:lnTo>
                  <a:lnTo>
                    <a:pt x="41412" y="590"/>
                  </a:lnTo>
                  <a:lnTo>
                    <a:pt x="41412" y="546"/>
                  </a:lnTo>
                  <a:lnTo>
                    <a:pt x="41434" y="459"/>
                  </a:lnTo>
                  <a:lnTo>
                    <a:pt x="41391" y="306"/>
                  </a:lnTo>
                  <a:lnTo>
                    <a:pt x="41303" y="262"/>
                  </a:lnTo>
                  <a:lnTo>
                    <a:pt x="41238" y="197"/>
                  </a:lnTo>
                  <a:lnTo>
                    <a:pt x="41238" y="109"/>
                  </a:lnTo>
                  <a:lnTo>
                    <a:pt x="41063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8"/>
            <p:cNvSpPr/>
            <p:nvPr/>
          </p:nvSpPr>
          <p:spPr>
            <a:xfrm>
              <a:off x="8886998" y="2330772"/>
              <a:ext cx="1376066" cy="1376401"/>
            </a:xfrm>
            <a:custGeom>
              <a:avLst/>
              <a:gdLst/>
              <a:ahLst/>
              <a:cxnLst/>
              <a:rect l="l" t="t" r="r" b="b"/>
              <a:pathLst>
                <a:path w="13164" h="13165" extrusionOk="0">
                  <a:moveTo>
                    <a:pt x="5960" y="0"/>
                  </a:moveTo>
                  <a:lnTo>
                    <a:pt x="4716" y="240"/>
                  </a:lnTo>
                  <a:lnTo>
                    <a:pt x="3537" y="721"/>
                  </a:lnTo>
                  <a:lnTo>
                    <a:pt x="2445" y="1419"/>
                  </a:lnTo>
                  <a:lnTo>
                    <a:pt x="1507" y="2336"/>
                  </a:lnTo>
                  <a:lnTo>
                    <a:pt x="1114" y="2882"/>
                  </a:lnTo>
                  <a:lnTo>
                    <a:pt x="743" y="3471"/>
                  </a:lnTo>
                  <a:lnTo>
                    <a:pt x="240" y="4672"/>
                  </a:lnTo>
                  <a:lnTo>
                    <a:pt x="0" y="5938"/>
                  </a:lnTo>
                  <a:lnTo>
                    <a:pt x="0" y="7204"/>
                  </a:lnTo>
                  <a:lnTo>
                    <a:pt x="240" y="8449"/>
                  </a:lnTo>
                  <a:lnTo>
                    <a:pt x="699" y="9649"/>
                  </a:lnTo>
                  <a:lnTo>
                    <a:pt x="1397" y="10719"/>
                  </a:lnTo>
                  <a:lnTo>
                    <a:pt x="2336" y="11658"/>
                  </a:lnTo>
                  <a:lnTo>
                    <a:pt x="2882" y="12051"/>
                  </a:lnTo>
                  <a:lnTo>
                    <a:pt x="3449" y="12422"/>
                  </a:lnTo>
                  <a:lnTo>
                    <a:pt x="4672" y="12924"/>
                  </a:lnTo>
                  <a:lnTo>
                    <a:pt x="5938" y="13164"/>
                  </a:lnTo>
                  <a:lnTo>
                    <a:pt x="7204" y="13164"/>
                  </a:lnTo>
                  <a:lnTo>
                    <a:pt x="8449" y="12924"/>
                  </a:lnTo>
                  <a:lnTo>
                    <a:pt x="9627" y="12465"/>
                  </a:lnTo>
                  <a:lnTo>
                    <a:pt x="10697" y="11767"/>
                  </a:lnTo>
                  <a:lnTo>
                    <a:pt x="11658" y="10850"/>
                  </a:lnTo>
                  <a:lnTo>
                    <a:pt x="12051" y="10282"/>
                  </a:lnTo>
                  <a:lnTo>
                    <a:pt x="12400" y="9715"/>
                  </a:lnTo>
                  <a:lnTo>
                    <a:pt x="12902" y="8492"/>
                  </a:lnTo>
                  <a:lnTo>
                    <a:pt x="13164" y="7248"/>
                  </a:lnTo>
                  <a:lnTo>
                    <a:pt x="13164" y="5960"/>
                  </a:lnTo>
                  <a:lnTo>
                    <a:pt x="12924" y="4716"/>
                  </a:lnTo>
                  <a:lnTo>
                    <a:pt x="12444" y="3537"/>
                  </a:lnTo>
                  <a:lnTo>
                    <a:pt x="11745" y="2467"/>
                  </a:lnTo>
                  <a:lnTo>
                    <a:pt x="10828" y="1528"/>
                  </a:lnTo>
                  <a:lnTo>
                    <a:pt x="10282" y="1114"/>
                  </a:lnTo>
                  <a:lnTo>
                    <a:pt x="9693" y="764"/>
                  </a:lnTo>
                  <a:lnTo>
                    <a:pt x="8492" y="262"/>
                  </a:lnTo>
                  <a:lnTo>
                    <a:pt x="722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1" name="Google Shape;611;p38"/>
          <p:cNvSpPr txBox="1">
            <a:spLocks noGrp="1"/>
          </p:cNvSpPr>
          <p:nvPr>
            <p:ph type="title"/>
          </p:nvPr>
        </p:nvSpPr>
        <p:spPr>
          <a:xfrm>
            <a:off x="720000" y="101850"/>
            <a:ext cx="7704000" cy="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TECHNOLOGIES USED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12" name="Google Shape;612;p38"/>
          <p:cNvSpPr txBox="1"/>
          <p:nvPr/>
        </p:nvSpPr>
        <p:spPr>
          <a:xfrm>
            <a:off x="636575" y="1693275"/>
            <a:ext cx="7931400" cy="31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Wingdings" panose="05000000000000000000" pitchFamily="2" charset="2"/>
              <a:buChar char="Ø"/>
            </a:pPr>
            <a:r>
              <a:rPr lang="en-GB" sz="1600" b="1" dirty="0">
                <a:solidFill>
                  <a:schemeClr val="lt1"/>
                </a:solidFill>
              </a:rPr>
              <a:t>CARD </a:t>
            </a:r>
            <a:endParaRPr sz="1600" b="1" dirty="0">
              <a:solidFill>
                <a:schemeClr val="lt1"/>
              </a:solidFill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Wingdings" panose="05000000000000000000" pitchFamily="2" charset="2"/>
              <a:buChar char="Ø"/>
            </a:pPr>
            <a:r>
              <a:rPr lang="en-GB" sz="1600" b="1" dirty="0">
                <a:solidFill>
                  <a:schemeClr val="lt1"/>
                </a:solidFill>
              </a:rPr>
              <a:t>BUTTON</a:t>
            </a:r>
            <a:endParaRPr sz="1600" b="1" dirty="0">
              <a:solidFill>
                <a:schemeClr val="lt1"/>
              </a:solidFill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GB" sz="1600" b="1" dirty="0">
                <a:solidFill>
                  <a:schemeClr val="lt1"/>
                </a:solidFill>
              </a:rPr>
              <a:t>Drill THROUGH</a:t>
            </a:r>
            <a:endParaRPr sz="1600" b="1" dirty="0">
              <a:solidFill>
                <a:schemeClr val="lt1"/>
              </a:solidFill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Wingdings" panose="05000000000000000000" pitchFamily="2" charset="2"/>
              <a:buChar char="Ø"/>
            </a:pPr>
            <a:r>
              <a:rPr lang="en-GB" sz="1600" b="1" dirty="0">
                <a:solidFill>
                  <a:schemeClr val="lt1"/>
                </a:solidFill>
              </a:rPr>
              <a:t>BOOKMARKED</a:t>
            </a:r>
            <a:endParaRPr sz="1600" b="1" dirty="0">
              <a:solidFill>
                <a:schemeClr val="lt1"/>
              </a:solidFill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Wingdings" panose="05000000000000000000" pitchFamily="2" charset="2"/>
              <a:buChar char="Ø"/>
            </a:pPr>
            <a:r>
              <a:rPr lang="en-GB" sz="1600" b="1" dirty="0">
                <a:solidFill>
                  <a:schemeClr val="lt1"/>
                </a:solidFill>
              </a:rPr>
              <a:t>MAPPING</a:t>
            </a:r>
            <a:endParaRPr sz="1600" b="1" dirty="0">
              <a:solidFill>
                <a:schemeClr val="lt1"/>
              </a:solidFill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Wingdings" panose="05000000000000000000" pitchFamily="2" charset="2"/>
              <a:buChar char="Ø"/>
            </a:pPr>
            <a:r>
              <a:rPr lang="en-GB" sz="1600" b="1" dirty="0">
                <a:solidFill>
                  <a:schemeClr val="lt1"/>
                </a:solidFill>
              </a:rPr>
              <a:t>TABLE</a:t>
            </a:r>
            <a:endParaRPr sz="1600" b="1" dirty="0">
              <a:solidFill>
                <a:schemeClr val="lt1"/>
              </a:solidFill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Wingdings" panose="05000000000000000000" pitchFamily="2" charset="2"/>
              <a:buChar char="Ø"/>
            </a:pPr>
            <a:r>
              <a:rPr lang="en-GB" sz="1600" b="1" dirty="0">
                <a:solidFill>
                  <a:schemeClr val="lt1"/>
                </a:solidFill>
              </a:rPr>
              <a:t>SLICER</a:t>
            </a:r>
            <a:endParaRPr sz="1600" b="1" dirty="0">
              <a:solidFill>
                <a:schemeClr val="lt1"/>
              </a:solidFill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Wingdings" panose="05000000000000000000" pitchFamily="2" charset="2"/>
              <a:buChar char="Ø"/>
            </a:pPr>
            <a:r>
              <a:rPr lang="en-GB" sz="1600" b="1" dirty="0">
                <a:solidFill>
                  <a:schemeClr val="lt1"/>
                </a:solidFill>
              </a:rPr>
              <a:t>DIFFERENT TYPE OF CHARTS</a:t>
            </a:r>
            <a:endParaRPr sz="1600" b="1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  <p:transition spd="slow">
    <p:comb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9"/>
          <p:cNvSpPr txBox="1">
            <a:spLocks noGrp="1"/>
          </p:cNvSpPr>
          <p:nvPr>
            <p:ph type="title"/>
          </p:nvPr>
        </p:nvSpPr>
        <p:spPr>
          <a:xfrm>
            <a:off x="2261250" y="1712400"/>
            <a:ext cx="4621500" cy="17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latin typeface="Comic Sans MS"/>
                <a:ea typeface="Comic Sans MS"/>
                <a:cs typeface="Comic Sans MS"/>
                <a:sym typeface="Comic Sans MS"/>
              </a:rPr>
              <a:t>Thank You</a:t>
            </a:r>
            <a:endParaRPr sz="4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18" name="Google Shape;618;p39"/>
          <p:cNvSpPr txBox="1"/>
          <p:nvPr/>
        </p:nvSpPr>
        <p:spPr>
          <a:xfrm>
            <a:off x="4318800" y="3431100"/>
            <a:ext cx="4825200" cy="7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Open for Question?</a:t>
            </a:r>
            <a:endParaRPr sz="2000" b="1" dirty="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e Ultimate Soccer League by Slidesgo">
  <a:themeElements>
    <a:clrScheme name="Simple Light">
      <a:dk1>
        <a:srgbClr val="000000"/>
      </a:dk1>
      <a:lt1>
        <a:srgbClr val="FFFFFF"/>
      </a:lt1>
      <a:dk2>
        <a:srgbClr val="2659B1"/>
      </a:dk2>
      <a:lt2>
        <a:srgbClr val="CEDCFF"/>
      </a:lt2>
      <a:accent1>
        <a:srgbClr val="000000"/>
      </a:accent1>
      <a:accent2>
        <a:srgbClr val="FFFFFF"/>
      </a:accent2>
      <a:accent3>
        <a:srgbClr val="2659B1"/>
      </a:accent3>
      <a:accent4>
        <a:srgbClr val="CEDCFF"/>
      </a:accent4>
      <a:accent5>
        <a:srgbClr val="000000"/>
      </a:accent5>
      <a:accent6>
        <a:srgbClr val="FFFFFF"/>
      </a:accent6>
      <a:hlink>
        <a:srgbClr val="2659B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64</Words>
  <Application>Microsoft Office PowerPoint</Application>
  <PresentationFormat>On-screen Show (16:9)</PresentationFormat>
  <Paragraphs>28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Chango</vt:lpstr>
      <vt:lpstr>Calibri</vt:lpstr>
      <vt:lpstr>Comic Sans MS</vt:lpstr>
      <vt:lpstr>Vollkorn</vt:lpstr>
      <vt:lpstr>Wingdings</vt:lpstr>
      <vt:lpstr>Alfa Slab One</vt:lpstr>
      <vt:lpstr>Arial</vt:lpstr>
      <vt:lpstr>Times New Roman</vt:lpstr>
      <vt:lpstr>Dosis</vt:lpstr>
      <vt:lpstr>The Ultimate Soccer League by Slidesgo</vt:lpstr>
      <vt:lpstr>Guided By  Miss Supriya Jadhav senior data scientist Ex. Serviceman</vt:lpstr>
      <vt:lpstr>Content  Home page  Team wise Dashboard Technologies used </vt:lpstr>
      <vt:lpstr>Home Page  </vt:lpstr>
      <vt:lpstr>TOP PERFORMING TEAM </vt:lpstr>
      <vt:lpstr>BOTTOM PERFORMING TEAM</vt:lpstr>
      <vt:lpstr>TECHNOLOGIES USED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Guided By  Miss Supriya Jadhav (Senior Data Scientist Ex. Serviceman)</dc:title>
  <cp:lastModifiedBy>dorjiwangmo668@gmail.com</cp:lastModifiedBy>
  <cp:revision>10</cp:revision>
  <dcterms:modified xsi:type="dcterms:W3CDTF">2024-10-25T03:54:22Z</dcterms:modified>
</cp:coreProperties>
</file>