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57775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57775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577753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577753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577753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577753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577753c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577753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577753c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577753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577753c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577753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577753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577753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577753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577753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Credibility of Online User Reviews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Bipasha Banerjee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Smridh Malhotra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Ramya Nandigam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forums are getting increasingly affected by deceptive user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methods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more emphasis on detecting non-credible reviews than on detecting non-credible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Classify a review as either credible or deceptive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more credibility to long-term users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96" y="3571334"/>
            <a:ext cx="2669075" cy="8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650" y="2701551"/>
            <a:ext cx="2407088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7825" y="3046013"/>
            <a:ext cx="2568774" cy="16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algorithms laid out in NETINF</a:t>
            </a:r>
            <a:r>
              <a:rPr baseline="30000" lang="en"/>
              <a:t>1 </a:t>
            </a:r>
            <a:r>
              <a:rPr lang="en"/>
              <a:t>and EigenTrust</a:t>
            </a:r>
            <a:r>
              <a:rPr baseline="30000" lang="en"/>
              <a:t>2</a:t>
            </a:r>
            <a:r>
              <a:rPr lang="en"/>
              <a:t>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major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 structure of user-user network based on review timestamp and usefulness score of review given in the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global trust value to each node (aka user) in the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Musical Instruments reviews SNAP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2.5 MB of data (~10,000 reviews)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reviewer ID, product ID, usefulness score of review, Unix timestamp of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9008"/>
          <a:stretch/>
        </p:blipFill>
        <p:spPr>
          <a:xfrm>
            <a:off x="3763275" y="2747325"/>
            <a:ext cx="5174174" cy="21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25" y="2571750"/>
            <a:ext cx="2059924" cy="2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NETINF + EigenTrust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87" y="1017725"/>
            <a:ext cx="59594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0" y="1017725"/>
            <a:ext cx="384617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525" y="1017725"/>
            <a:ext cx="39187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usefulness scores: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335 credible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65 non-credible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global trust based calculations: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301 credible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99 non-credible reviews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325" y="1983025"/>
            <a:ext cx="4380625" cy="28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NetInf and EigenTrust algorithms allowed us to obtain user-user relations and global trust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Generalize approach to fit other trust-based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other parameters which can be used to build a more well-rounded user-user network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</a:t>
            </a:r>
            <a:r>
              <a:rPr lang="en" sz="1100"/>
              <a:t>M. Gomez-Rodriguez, J. Leskovec, and A. Krause. Inferring Networks of Diffusion and Influence. </a:t>
            </a:r>
            <a:r>
              <a:rPr i="1" lang="en" sz="1100"/>
              <a:t>ACM Trans. Knowl. Discov. Data</a:t>
            </a:r>
            <a:r>
              <a:rPr lang="en" sz="1100"/>
              <a:t>, 2012.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[2] S. Kamvar, M. Schlosser, and H. Garcia-Molina. The Eigentrust Algorithm for Reputation Management in P2P Networks. </a:t>
            </a:r>
            <a:r>
              <a:rPr i="1" lang="en" sz="1100"/>
              <a:t>Proceedings of the 12th International Conference on World Wide Web</a:t>
            </a:r>
            <a:r>
              <a:rPr lang="en" sz="1100"/>
              <a:t>, 2003.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