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88" r:id="rId10"/>
    <p:sldId id="287" r:id="rId11"/>
  </p:sldIdLst>
  <p:sldSz cx="9144000" cy="5143500" type="screen16x9"/>
  <p:notesSz cx="6858000" cy="9144000"/>
  <p:embeddedFontLst>
    <p:embeddedFont>
      <p:font typeface="Fira Sans" panose="020B0604020202020204" charset="0"/>
      <p:regular r:id="rId13"/>
      <p:bold r:id="rId14"/>
      <p:italic r:id="rId15"/>
      <p:boldItalic r:id="rId16"/>
    </p:embeddedFont>
    <p:embeddedFont>
      <p:font typeface="Fira Sans Extra Condensed" panose="020B0604020202020204" charset="0"/>
      <p:regular r:id="rId17"/>
      <p:bold r:id="rId18"/>
      <p:italic r:id="rId19"/>
      <p:boldItalic r:id="rId20"/>
    </p:embeddedFont>
    <p:embeddedFont>
      <p:font typeface="Fira Sans Extra Condensed Medium" panose="020B0604020202020204" charset="0"/>
      <p:regular r:id="rId21"/>
      <p:bold r:id="rId22"/>
      <p:italic r:id="rId23"/>
      <p:boldItalic r:id="rId24"/>
    </p:embeddedFont>
    <p:embeddedFont>
      <p:font typeface="Proxima Nova" panose="020B0604020202020204" charset="0"/>
      <p:regular r:id="rId25"/>
      <p:bold r:id="rId26"/>
      <p:italic r:id="rId27"/>
      <p:boldItalic r:id="rId28"/>
    </p:embeddedFont>
    <p:embeddedFont>
      <p:font typeface="Proxima Nova Semibold" panose="020B0604020202020204" charset="0"/>
      <p:regular r:id="rId29"/>
      <p:bold r:id="rId30"/>
      <p:boldItalic r:id="rId31"/>
    </p:embeddedFont>
    <p:embeddedFont>
      <p:font typeface="Roboto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1E7B"/>
    <a:srgbClr val="7B1E7A"/>
    <a:srgbClr val="B33F62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tableStyles" Target="tableStyles.xml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cebea209dccfee3" providerId="LiveId" clId="{71A15BF6-3FE7-4038-B0E5-DEAD40F56085}"/>
    <pc:docChg chg="undo custSel modSld">
      <pc:chgData name="" userId="2cebea209dccfee3" providerId="LiveId" clId="{71A15BF6-3FE7-4038-B0E5-DEAD40F56085}" dt="2024-07-30T09:05:56.083" v="73" actId="1076"/>
      <pc:docMkLst>
        <pc:docMk/>
      </pc:docMkLst>
      <pc:sldChg chg="addSp modSp">
        <pc:chgData name="" userId="2cebea209dccfee3" providerId="LiveId" clId="{71A15BF6-3FE7-4038-B0E5-DEAD40F56085}" dt="2024-07-30T08:10:03.153" v="62" actId="20577"/>
        <pc:sldMkLst>
          <pc:docMk/>
          <pc:sldMk cId="0" sldId="256"/>
        </pc:sldMkLst>
        <pc:spChg chg="add mod">
          <ac:chgData name="" userId="2cebea209dccfee3" providerId="LiveId" clId="{71A15BF6-3FE7-4038-B0E5-DEAD40F56085}" dt="2024-07-30T08:10:03.153" v="62" actId="20577"/>
          <ac:spMkLst>
            <pc:docMk/>
            <pc:sldMk cId="0" sldId="256"/>
            <ac:spMk id="20" creationId="{309830D7-BF61-44D6-8118-2FBB1E63522A}"/>
          </ac:spMkLst>
        </pc:spChg>
      </pc:sldChg>
      <pc:sldChg chg="modSp">
        <pc:chgData name="" userId="2cebea209dccfee3" providerId="LiveId" clId="{71A15BF6-3FE7-4038-B0E5-DEAD40F56085}" dt="2024-07-30T09:03:57.276" v="64" actId="20577"/>
        <pc:sldMkLst>
          <pc:docMk/>
          <pc:sldMk cId="0" sldId="257"/>
        </pc:sldMkLst>
        <pc:spChg chg="mod">
          <ac:chgData name="" userId="2cebea209dccfee3" providerId="LiveId" clId="{71A15BF6-3FE7-4038-B0E5-DEAD40F56085}" dt="2024-07-30T09:03:57.276" v="64" actId="20577"/>
          <ac:spMkLst>
            <pc:docMk/>
            <pc:sldMk cId="0" sldId="257"/>
            <ac:spMk id="111" creationId="{00000000-0000-0000-0000-000000000000}"/>
          </ac:spMkLst>
        </pc:spChg>
      </pc:sldChg>
      <pc:sldChg chg="addSp delSp modSp">
        <pc:chgData name="" userId="2cebea209dccfee3" providerId="LiveId" clId="{71A15BF6-3FE7-4038-B0E5-DEAD40F56085}" dt="2024-07-30T09:05:56.083" v="73" actId="1076"/>
        <pc:sldMkLst>
          <pc:docMk/>
          <pc:sldMk cId="0" sldId="258"/>
        </pc:sldMkLst>
        <pc:spChg chg="add mod">
          <ac:chgData name="" userId="2cebea209dccfee3" providerId="LiveId" clId="{71A15BF6-3FE7-4038-B0E5-DEAD40F56085}" dt="2024-07-30T09:05:56.083" v="73" actId="1076"/>
          <ac:spMkLst>
            <pc:docMk/>
            <pc:sldMk cId="0" sldId="258"/>
            <ac:spMk id="59" creationId="{F787466F-D15C-43E2-91BB-E8A6783618CB}"/>
          </ac:spMkLst>
        </pc:spChg>
        <pc:spChg chg="add del">
          <ac:chgData name="" userId="2cebea209dccfee3" providerId="LiveId" clId="{71A15BF6-3FE7-4038-B0E5-DEAD40F56085}" dt="2024-07-30T09:05:45.259" v="69" actId="478"/>
          <ac:spMkLst>
            <pc:docMk/>
            <pc:sldMk cId="0" sldId="258"/>
            <ac:spMk id="171" creationId="{00000000-0000-0000-0000-000000000000}"/>
          </ac:spMkLst>
        </pc:spChg>
        <pc:spChg chg="del">
          <ac:chgData name="" userId="2cebea209dccfee3" providerId="LiveId" clId="{71A15BF6-3FE7-4038-B0E5-DEAD40F56085}" dt="2024-07-30T09:05:49.200" v="71" actId="478"/>
          <ac:spMkLst>
            <pc:docMk/>
            <pc:sldMk cId="0" sldId="258"/>
            <ac:spMk id="182" creationId="{00000000-0000-0000-0000-000000000000}"/>
          </ac:spMkLst>
        </pc:spChg>
        <pc:spChg chg="del">
          <ac:chgData name="" userId="2cebea209dccfee3" providerId="LiveId" clId="{71A15BF6-3FE7-4038-B0E5-DEAD40F56085}" dt="2024-07-30T09:05:47.240" v="70" actId="478"/>
          <ac:spMkLst>
            <pc:docMk/>
            <pc:sldMk cId="0" sldId="258"/>
            <ac:spMk id="183" creationId="{00000000-0000-0000-0000-000000000000}"/>
          </ac:spMkLst>
        </pc:spChg>
        <pc:spChg chg="mod">
          <ac:chgData name="" userId="2cebea209dccfee3" providerId="LiveId" clId="{71A15BF6-3FE7-4038-B0E5-DEAD40F56085}" dt="2024-07-30T09:04:23.574" v="67" actId="403"/>
          <ac:spMkLst>
            <pc:docMk/>
            <pc:sldMk cId="0" sldId="258"/>
            <ac:spMk id="200" creationId="{00000000-0000-0000-0000-000000000000}"/>
          </ac:spMkLst>
        </pc:spChg>
        <pc:grpChg chg="del">
          <ac:chgData name="" userId="2cebea209dccfee3" providerId="LiveId" clId="{71A15BF6-3FE7-4038-B0E5-DEAD40F56085}" dt="2024-07-30T09:05:47.240" v="70" actId="478"/>
          <ac:grpSpMkLst>
            <pc:docMk/>
            <pc:sldMk cId="0" sldId="258"/>
            <ac:grpSpMk id="181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917b3607a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917b3607a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17b3607a5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17b3607a5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17b3607a5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17b3607a5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1cb1c7882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1cb1c7882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91cb1c7882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91cb1c7882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9658c5d26a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9658c5d26a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950dae9e7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950dae9e7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3" name="Google Shape;2863;g9658c5d26a_0_6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4" name="Google Shape;2864;g9658c5d26a_0_6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" name="Google Shape;2856;g9658c5d26a_0_68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7" name="Google Shape;2857;g9658c5d26a_0_68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609975" y="1394700"/>
            <a:ext cx="4824000" cy="2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500"/>
              <a:buFont typeface="Fira Sans Extra Condensed Medium"/>
              <a:buNone/>
              <a:defRPr sz="4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488600" y="3330900"/>
            <a:ext cx="39453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algn="ctr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710275" y="318923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●"/>
              <a:defRPr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○"/>
              <a:defRPr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■"/>
              <a:defRPr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●"/>
              <a:defRPr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○"/>
              <a:defRPr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■"/>
              <a:defRPr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●"/>
              <a:defRPr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238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○"/>
              <a:defRPr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238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Fira Sans"/>
              <a:buChar char="■"/>
              <a:defRPr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3609974" y="1394700"/>
            <a:ext cx="4970499" cy="17917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To-Do List</a:t>
            </a:r>
            <a:br>
              <a:rPr lang="en" dirty="0"/>
            </a:br>
            <a:r>
              <a:rPr lang="en-IN" dirty="0"/>
              <a:t>Web App</a:t>
            </a:r>
            <a:endParaRPr dirty="0"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4488600" y="3330900"/>
            <a:ext cx="39453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600" dirty="0"/>
              <a:t>Enhancing Productivity through Effective Task Management</a:t>
            </a:r>
            <a:endParaRPr sz="1600" dirty="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59" name="Google Shape;59;p15"/>
          <p:cNvGrpSpPr/>
          <p:nvPr/>
        </p:nvGrpSpPr>
        <p:grpSpPr>
          <a:xfrm>
            <a:off x="-1629762" y="-430244"/>
            <a:ext cx="6696935" cy="6003989"/>
            <a:chOff x="-1629762" y="-430244"/>
            <a:chExt cx="6696935" cy="6003989"/>
          </a:xfrm>
        </p:grpSpPr>
        <p:sp>
          <p:nvSpPr>
            <p:cNvPr id="60" name="Google Shape;60;p15"/>
            <p:cNvSpPr/>
            <p:nvPr/>
          </p:nvSpPr>
          <p:spPr>
            <a:xfrm>
              <a:off x="-931804" y="800507"/>
              <a:ext cx="5261135" cy="1083711"/>
            </a:xfrm>
            <a:custGeom>
              <a:avLst/>
              <a:gdLst/>
              <a:ahLst/>
              <a:cxnLst/>
              <a:rect l="l" t="t" r="r" b="b"/>
              <a:pathLst>
                <a:path w="228969" h="47164" extrusionOk="0">
                  <a:moveTo>
                    <a:pt x="12648" y="0"/>
                  </a:moveTo>
                  <a:cubicBezTo>
                    <a:pt x="5682" y="0"/>
                    <a:pt x="1" y="5643"/>
                    <a:pt x="1" y="12647"/>
                  </a:cubicBezTo>
                  <a:lnTo>
                    <a:pt x="1" y="34361"/>
                  </a:lnTo>
                  <a:cubicBezTo>
                    <a:pt x="1" y="41482"/>
                    <a:pt x="5682" y="47164"/>
                    <a:pt x="12648" y="47164"/>
                  </a:cubicBezTo>
                  <a:lnTo>
                    <a:pt x="216322" y="47164"/>
                  </a:lnTo>
                  <a:cubicBezTo>
                    <a:pt x="223287" y="47164"/>
                    <a:pt x="228968" y="41482"/>
                    <a:pt x="228968" y="34361"/>
                  </a:cubicBezTo>
                  <a:lnTo>
                    <a:pt x="228968" y="12647"/>
                  </a:lnTo>
                  <a:cubicBezTo>
                    <a:pt x="228968" y="5643"/>
                    <a:pt x="223287" y="0"/>
                    <a:pt x="216322" y="0"/>
                  </a:cubicBezTo>
                  <a:close/>
                </a:path>
              </a:pathLst>
            </a:custGeom>
            <a:solidFill>
              <a:srgbClr val="B33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-1629762" y="2026152"/>
              <a:ext cx="5261135" cy="1083711"/>
            </a:xfrm>
            <a:custGeom>
              <a:avLst/>
              <a:gdLst/>
              <a:ahLst/>
              <a:cxnLst/>
              <a:rect l="l" t="t" r="r" b="b"/>
              <a:pathLst>
                <a:path w="228969" h="47164" extrusionOk="0">
                  <a:moveTo>
                    <a:pt x="12648" y="0"/>
                  </a:moveTo>
                  <a:cubicBezTo>
                    <a:pt x="5682" y="0"/>
                    <a:pt x="1" y="5643"/>
                    <a:pt x="1" y="12647"/>
                  </a:cubicBezTo>
                  <a:lnTo>
                    <a:pt x="1" y="34361"/>
                  </a:lnTo>
                  <a:cubicBezTo>
                    <a:pt x="1" y="41482"/>
                    <a:pt x="5682" y="47164"/>
                    <a:pt x="12648" y="47164"/>
                  </a:cubicBezTo>
                  <a:lnTo>
                    <a:pt x="216322" y="47164"/>
                  </a:lnTo>
                  <a:cubicBezTo>
                    <a:pt x="223287" y="47164"/>
                    <a:pt x="228968" y="41482"/>
                    <a:pt x="228968" y="34361"/>
                  </a:cubicBezTo>
                  <a:lnTo>
                    <a:pt x="228968" y="12647"/>
                  </a:lnTo>
                  <a:cubicBezTo>
                    <a:pt x="228968" y="5643"/>
                    <a:pt x="223287" y="0"/>
                    <a:pt x="216322" y="0"/>
                  </a:cubicBezTo>
                  <a:close/>
                </a:path>
              </a:pathLst>
            </a:custGeom>
            <a:solidFill>
              <a:srgbClr val="7B1E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-911862" y="3260551"/>
              <a:ext cx="5261135" cy="1083711"/>
            </a:xfrm>
            <a:custGeom>
              <a:avLst/>
              <a:gdLst/>
              <a:ahLst/>
              <a:cxnLst/>
              <a:rect l="l" t="t" r="r" b="b"/>
              <a:pathLst>
                <a:path w="228969" h="47164" extrusionOk="0">
                  <a:moveTo>
                    <a:pt x="12648" y="0"/>
                  </a:moveTo>
                  <a:cubicBezTo>
                    <a:pt x="5682" y="0"/>
                    <a:pt x="1" y="5643"/>
                    <a:pt x="1" y="12647"/>
                  </a:cubicBezTo>
                  <a:lnTo>
                    <a:pt x="1" y="34361"/>
                  </a:lnTo>
                  <a:cubicBezTo>
                    <a:pt x="1" y="41482"/>
                    <a:pt x="5682" y="47164"/>
                    <a:pt x="12648" y="47164"/>
                  </a:cubicBezTo>
                  <a:lnTo>
                    <a:pt x="216322" y="47164"/>
                  </a:lnTo>
                  <a:cubicBezTo>
                    <a:pt x="223287" y="47164"/>
                    <a:pt x="228968" y="41482"/>
                    <a:pt x="228968" y="34361"/>
                  </a:cubicBezTo>
                  <a:lnTo>
                    <a:pt x="228968" y="12647"/>
                  </a:lnTo>
                  <a:cubicBezTo>
                    <a:pt x="228968" y="5643"/>
                    <a:pt x="223287" y="0"/>
                    <a:pt x="216322" y="0"/>
                  </a:cubicBezTo>
                  <a:close/>
                </a:path>
              </a:pathLst>
            </a:custGeom>
            <a:solidFill>
              <a:srgbClr val="451E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-193962" y="4490011"/>
              <a:ext cx="5261135" cy="1083734"/>
            </a:xfrm>
            <a:custGeom>
              <a:avLst/>
              <a:gdLst/>
              <a:ahLst/>
              <a:cxnLst/>
              <a:rect l="l" t="t" r="r" b="b"/>
              <a:pathLst>
                <a:path w="228969" h="47165" extrusionOk="0">
                  <a:moveTo>
                    <a:pt x="12648" y="1"/>
                  </a:moveTo>
                  <a:cubicBezTo>
                    <a:pt x="5682" y="1"/>
                    <a:pt x="1" y="5643"/>
                    <a:pt x="1" y="12648"/>
                  </a:cubicBezTo>
                  <a:lnTo>
                    <a:pt x="1" y="34517"/>
                  </a:lnTo>
                  <a:cubicBezTo>
                    <a:pt x="1" y="41483"/>
                    <a:pt x="5682" y="47164"/>
                    <a:pt x="12648" y="47164"/>
                  </a:cubicBezTo>
                  <a:lnTo>
                    <a:pt x="216322" y="47164"/>
                  </a:lnTo>
                  <a:cubicBezTo>
                    <a:pt x="223287" y="47164"/>
                    <a:pt x="228968" y="41483"/>
                    <a:pt x="228968" y="34517"/>
                  </a:cubicBezTo>
                  <a:lnTo>
                    <a:pt x="228968" y="12648"/>
                  </a:lnTo>
                  <a:cubicBezTo>
                    <a:pt x="228968" y="5643"/>
                    <a:pt x="223287" y="1"/>
                    <a:pt x="216322" y="1"/>
                  </a:cubicBezTo>
                  <a:close/>
                </a:path>
              </a:pathLst>
            </a:custGeom>
            <a:solidFill>
              <a:srgbClr val="1E54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3107725" y="984032"/>
              <a:ext cx="703709" cy="703709"/>
            </a:xfrm>
            <a:custGeom>
              <a:avLst/>
              <a:gdLst/>
              <a:ahLst/>
              <a:cxnLst/>
              <a:rect l="l" t="t" r="r" b="b"/>
              <a:pathLst>
                <a:path w="30626" h="30626" extrusionOk="0">
                  <a:moveTo>
                    <a:pt x="9068" y="0"/>
                  </a:moveTo>
                  <a:cubicBezTo>
                    <a:pt x="4048" y="0"/>
                    <a:pt x="1" y="4203"/>
                    <a:pt x="1" y="9223"/>
                  </a:cubicBezTo>
                  <a:lnTo>
                    <a:pt x="1" y="21558"/>
                  </a:lnTo>
                  <a:cubicBezTo>
                    <a:pt x="1" y="26578"/>
                    <a:pt x="4048" y="30625"/>
                    <a:pt x="9068" y="30625"/>
                  </a:cubicBezTo>
                  <a:lnTo>
                    <a:pt x="21403" y="30625"/>
                  </a:lnTo>
                  <a:cubicBezTo>
                    <a:pt x="26423" y="30625"/>
                    <a:pt x="30626" y="26578"/>
                    <a:pt x="30626" y="21558"/>
                  </a:cubicBezTo>
                  <a:lnTo>
                    <a:pt x="30626" y="9223"/>
                  </a:lnTo>
                  <a:cubicBezTo>
                    <a:pt x="30626" y="4203"/>
                    <a:pt x="26423" y="0"/>
                    <a:pt x="21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2409767" y="2217076"/>
              <a:ext cx="703709" cy="703709"/>
            </a:xfrm>
            <a:custGeom>
              <a:avLst/>
              <a:gdLst/>
              <a:ahLst/>
              <a:cxnLst/>
              <a:rect l="l" t="t" r="r" b="b"/>
              <a:pathLst>
                <a:path w="30626" h="30626" extrusionOk="0">
                  <a:moveTo>
                    <a:pt x="9068" y="0"/>
                  </a:moveTo>
                  <a:cubicBezTo>
                    <a:pt x="4048" y="0"/>
                    <a:pt x="1" y="4047"/>
                    <a:pt x="1" y="9223"/>
                  </a:cubicBezTo>
                  <a:lnTo>
                    <a:pt x="1" y="21403"/>
                  </a:lnTo>
                  <a:cubicBezTo>
                    <a:pt x="1" y="26578"/>
                    <a:pt x="4048" y="30625"/>
                    <a:pt x="9068" y="30625"/>
                  </a:cubicBezTo>
                  <a:lnTo>
                    <a:pt x="21403" y="30625"/>
                  </a:lnTo>
                  <a:cubicBezTo>
                    <a:pt x="26423" y="30625"/>
                    <a:pt x="30626" y="26578"/>
                    <a:pt x="30626" y="21403"/>
                  </a:cubicBezTo>
                  <a:lnTo>
                    <a:pt x="30626" y="9223"/>
                  </a:lnTo>
                  <a:cubicBezTo>
                    <a:pt x="30626" y="4047"/>
                    <a:pt x="26423" y="0"/>
                    <a:pt x="21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3127667" y="3450120"/>
              <a:ext cx="703709" cy="704605"/>
            </a:xfrm>
            <a:custGeom>
              <a:avLst/>
              <a:gdLst/>
              <a:ahLst/>
              <a:cxnLst/>
              <a:rect l="l" t="t" r="r" b="b"/>
              <a:pathLst>
                <a:path w="30626" h="30665" extrusionOk="0">
                  <a:moveTo>
                    <a:pt x="9068" y="0"/>
                  </a:moveTo>
                  <a:cubicBezTo>
                    <a:pt x="4048" y="0"/>
                    <a:pt x="1" y="4047"/>
                    <a:pt x="1" y="9067"/>
                  </a:cubicBezTo>
                  <a:lnTo>
                    <a:pt x="1" y="21403"/>
                  </a:lnTo>
                  <a:cubicBezTo>
                    <a:pt x="1" y="26422"/>
                    <a:pt x="4048" y="30664"/>
                    <a:pt x="9068" y="30664"/>
                  </a:cubicBezTo>
                  <a:lnTo>
                    <a:pt x="21403" y="30664"/>
                  </a:lnTo>
                  <a:cubicBezTo>
                    <a:pt x="26423" y="30664"/>
                    <a:pt x="30626" y="26422"/>
                    <a:pt x="30626" y="21403"/>
                  </a:cubicBezTo>
                  <a:lnTo>
                    <a:pt x="30626" y="9067"/>
                  </a:lnTo>
                  <a:cubicBezTo>
                    <a:pt x="30626" y="4047"/>
                    <a:pt x="26423" y="0"/>
                    <a:pt x="21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3845567" y="4679579"/>
              <a:ext cx="703709" cy="704605"/>
            </a:xfrm>
            <a:custGeom>
              <a:avLst/>
              <a:gdLst/>
              <a:ahLst/>
              <a:cxnLst/>
              <a:rect l="l" t="t" r="r" b="b"/>
              <a:pathLst>
                <a:path w="30626" h="30665" extrusionOk="0">
                  <a:moveTo>
                    <a:pt x="9068" y="0"/>
                  </a:moveTo>
                  <a:cubicBezTo>
                    <a:pt x="4048" y="0"/>
                    <a:pt x="1" y="4047"/>
                    <a:pt x="1" y="9262"/>
                  </a:cubicBezTo>
                  <a:lnTo>
                    <a:pt x="1" y="21403"/>
                  </a:lnTo>
                  <a:cubicBezTo>
                    <a:pt x="1" y="26578"/>
                    <a:pt x="4048" y="30664"/>
                    <a:pt x="9068" y="30664"/>
                  </a:cubicBezTo>
                  <a:lnTo>
                    <a:pt x="21403" y="30664"/>
                  </a:lnTo>
                  <a:cubicBezTo>
                    <a:pt x="26423" y="30664"/>
                    <a:pt x="30626" y="26578"/>
                    <a:pt x="30626" y="21403"/>
                  </a:cubicBezTo>
                  <a:lnTo>
                    <a:pt x="30626" y="9262"/>
                  </a:lnTo>
                  <a:cubicBezTo>
                    <a:pt x="30626" y="4047"/>
                    <a:pt x="26423" y="0"/>
                    <a:pt x="21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-213904" y="-430244"/>
              <a:ext cx="5261135" cy="1083711"/>
            </a:xfrm>
            <a:custGeom>
              <a:avLst/>
              <a:gdLst/>
              <a:ahLst/>
              <a:cxnLst/>
              <a:rect l="l" t="t" r="r" b="b"/>
              <a:pathLst>
                <a:path w="228969" h="47164" extrusionOk="0">
                  <a:moveTo>
                    <a:pt x="12648" y="0"/>
                  </a:moveTo>
                  <a:cubicBezTo>
                    <a:pt x="5682" y="0"/>
                    <a:pt x="1" y="5643"/>
                    <a:pt x="1" y="12647"/>
                  </a:cubicBezTo>
                  <a:lnTo>
                    <a:pt x="1" y="34361"/>
                  </a:lnTo>
                  <a:cubicBezTo>
                    <a:pt x="1" y="41482"/>
                    <a:pt x="5682" y="47164"/>
                    <a:pt x="12648" y="47164"/>
                  </a:cubicBezTo>
                  <a:lnTo>
                    <a:pt x="216322" y="47164"/>
                  </a:lnTo>
                  <a:cubicBezTo>
                    <a:pt x="223287" y="47164"/>
                    <a:pt x="228968" y="41482"/>
                    <a:pt x="228968" y="34361"/>
                  </a:cubicBezTo>
                  <a:lnTo>
                    <a:pt x="228968" y="12647"/>
                  </a:lnTo>
                  <a:cubicBezTo>
                    <a:pt x="228968" y="5643"/>
                    <a:pt x="223287" y="0"/>
                    <a:pt x="216322" y="0"/>
                  </a:cubicBezTo>
                  <a:close/>
                </a:path>
              </a:pathLst>
            </a:custGeom>
            <a:solidFill>
              <a:srgbClr val="F956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3825625" y="-276632"/>
              <a:ext cx="703709" cy="703709"/>
            </a:xfrm>
            <a:custGeom>
              <a:avLst/>
              <a:gdLst/>
              <a:ahLst/>
              <a:cxnLst/>
              <a:rect l="l" t="t" r="r" b="b"/>
              <a:pathLst>
                <a:path w="30626" h="30626" extrusionOk="0">
                  <a:moveTo>
                    <a:pt x="9068" y="0"/>
                  </a:moveTo>
                  <a:cubicBezTo>
                    <a:pt x="4048" y="0"/>
                    <a:pt x="1" y="4203"/>
                    <a:pt x="1" y="9223"/>
                  </a:cubicBezTo>
                  <a:lnTo>
                    <a:pt x="1" y="21558"/>
                  </a:lnTo>
                  <a:cubicBezTo>
                    <a:pt x="1" y="26578"/>
                    <a:pt x="4048" y="30625"/>
                    <a:pt x="9068" y="30625"/>
                  </a:cubicBezTo>
                  <a:lnTo>
                    <a:pt x="21403" y="30625"/>
                  </a:lnTo>
                  <a:cubicBezTo>
                    <a:pt x="26423" y="30625"/>
                    <a:pt x="30626" y="26578"/>
                    <a:pt x="30626" y="21558"/>
                  </a:cubicBezTo>
                  <a:lnTo>
                    <a:pt x="30626" y="9223"/>
                  </a:lnTo>
                  <a:cubicBezTo>
                    <a:pt x="30626" y="4203"/>
                    <a:pt x="26423" y="0"/>
                    <a:pt x="21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2462715" y="2356122"/>
              <a:ext cx="597811" cy="432528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rgbClr val="7B1E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261892" y="3594525"/>
              <a:ext cx="435239" cy="415778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rgbClr val="451E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3160673" y="1147222"/>
              <a:ext cx="597811" cy="432528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rgbClr val="B33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878573" y="-141051"/>
              <a:ext cx="597811" cy="432528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rgbClr val="F956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3979805" y="4823967"/>
              <a:ext cx="435239" cy="415778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rgbClr val="1E54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sp>
        <p:nvSpPr>
          <p:cNvPr id="20" name="Google Shape;58;p15">
            <a:extLst>
              <a:ext uri="{FF2B5EF4-FFF2-40B4-BE49-F238E27FC236}">
                <a16:creationId xmlns:a16="http://schemas.microsoft.com/office/drawing/2014/main" id="{309830D7-BF61-44D6-8118-2FBB1E63522A}"/>
              </a:ext>
            </a:extLst>
          </p:cNvPr>
          <p:cNvSpPr txBox="1">
            <a:spLocks/>
          </p:cNvSpPr>
          <p:nvPr/>
        </p:nvSpPr>
        <p:spPr>
          <a:xfrm>
            <a:off x="5067173" y="4208187"/>
            <a:ext cx="39453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None/>
              <a:defRPr sz="15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None/>
              <a:defRPr sz="15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marR="0" lvl="3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None/>
              <a:defRPr sz="15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marR="0" lvl="4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None/>
              <a:defRPr sz="15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marR="0" lvl="5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None/>
              <a:defRPr sz="15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marR="0" lvl="6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None/>
              <a:defRPr sz="15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marR="0" lvl="7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None/>
              <a:defRPr sz="15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marR="0" lvl="8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None/>
              <a:defRPr sz="15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pPr marL="0" indent="0" algn="ctr"/>
            <a:r>
              <a:rPr lang="en-US" sz="1000" dirty="0"/>
              <a:t>By - </a:t>
            </a:r>
          </a:p>
          <a:p>
            <a:pPr marL="0" indent="0" algn="ctr"/>
            <a:r>
              <a:rPr lang="en-US" sz="1000" dirty="0"/>
              <a:t>Bipasha Acharjee</a:t>
            </a:r>
          </a:p>
          <a:p>
            <a:pPr marL="0" indent="0" algn="ctr"/>
            <a:r>
              <a:rPr lang="en-US" sz="1000" dirty="0">
                <a:latin typeface="Fira Sans"/>
                <a:ea typeface="Fira Sans"/>
                <a:cs typeface="Fira Sans"/>
                <a:sym typeface="Fira Sans"/>
              </a:rPr>
              <a:t>Web Development</a:t>
            </a:r>
            <a:br>
              <a:rPr lang="en-US" sz="1000" dirty="0">
                <a:latin typeface="Fira Sans"/>
                <a:ea typeface="Fira Sans"/>
                <a:cs typeface="Fira Sans"/>
                <a:sym typeface="Fira Sans"/>
              </a:rPr>
            </a:br>
            <a:r>
              <a:rPr lang="en-US" sz="1000" dirty="0">
                <a:latin typeface="Fira Sans"/>
                <a:ea typeface="Fira Sans"/>
                <a:cs typeface="Fira Sans"/>
                <a:sym typeface="Fira Sans"/>
              </a:rPr>
              <a:t>Vault of Codes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710275" y="318923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</a:t>
            </a:r>
            <a:endParaRPr dirty="0"/>
          </a:p>
        </p:txBody>
      </p:sp>
      <p:grpSp>
        <p:nvGrpSpPr>
          <p:cNvPr id="80" name="Google Shape;80;p16"/>
          <p:cNvGrpSpPr/>
          <p:nvPr/>
        </p:nvGrpSpPr>
        <p:grpSpPr>
          <a:xfrm>
            <a:off x="470447" y="1455541"/>
            <a:ext cx="8216253" cy="1196743"/>
            <a:chOff x="470447" y="1296050"/>
            <a:chExt cx="8216253" cy="1196743"/>
          </a:xfrm>
        </p:grpSpPr>
        <p:sp>
          <p:nvSpPr>
            <p:cNvPr id="81" name="Google Shape;81;p16"/>
            <p:cNvSpPr/>
            <p:nvPr/>
          </p:nvSpPr>
          <p:spPr>
            <a:xfrm>
              <a:off x="4200500" y="1296050"/>
              <a:ext cx="4486200" cy="68820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lvl="0" algn="r">
                <a:buSzPts val="1100"/>
              </a:pPr>
              <a:r>
                <a:rPr lang="en-US" sz="1100" dirty="0"/>
                <a:t>A To-Do List is a crucial tool for managing time and responsibilities by organizing tasks by priority or deadline.</a:t>
              </a:r>
              <a:endParaRPr sz="1100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1123339" y="1296050"/>
              <a:ext cx="502982" cy="1196743"/>
            </a:xfrm>
            <a:custGeom>
              <a:avLst/>
              <a:gdLst/>
              <a:ahLst/>
              <a:cxnLst/>
              <a:rect l="l" t="t" r="r" b="b"/>
              <a:pathLst>
                <a:path w="21279" h="50629" extrusionOk="0">
                  <a:moveTo>
                    <a:pt x="21278" y="1"/>
                  </a:moveTo>
                  <a:lnTo>
                    <a:pt x="1" y="35799"/>
                  </a:lnTo>
                  <a:lnTo>
                    <a:pt x="1" y="50628"/>
                  </a:lnTo>
                  <a:lnTo>
                    <a:pt x="21278" y="29119"/>
                  </a:lnTo>
                  <a:lnTo>
                    <a:pt x="21278" y="1"/>
                  </a:lnTo>
                  <a:close/>
                </a:path>
              </a:pathLst>
            </a:custGeom>
            <a:solidFill>
              <a:srgbClr val="FF8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1626297" y="1296050"/>
              <a:ext cx="3126792" cy="688300"/>
            </a:xfrm>
            <a:custGeom>
              <a:avLst/>
              <a:gdLst/>
              <a:ahLst/>
              <a:cxnLst/>
              <a:rect l="l" t="t" r="r" b="b"/>
              <a:pathLst>
                <a:path w="132281" h="29119" extrusionOk="0">
                  <a:moveTo>
                    <a:pt x="0" y="1"/>
                  </a:moveTo>
                  <a:lnTo>
                    <a:pt x="0" y="29119"/>
                  </a:lnTo>
                  <a:lnTo>
                    <a:pt x="117786" y="29119"/>
                  </a:lnTo>
                  <a:cubicBezTo>
                    <a:pt x="125833" y="29119"/>
                    <a:pt x="132281" y="22568"/>
                    <a:pt x="132281" y="14521"/>
                  </a:cubicBezTo>
                  <a:cubicBezTo>
                    <a:pt x="132281" y="6552"/>
                    <a:pt x="125833" y="1"/>
                    <a:pt x="117786" y="1"/>
                  </a:cubicBezTo>
                  <a:close/>
                </a:path>
              </a:pathLst>
            </a:custGeom>
            <a:solidFill>
              <a:srgbClr val="F956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470447" y="2142225"/>
              <a:ext cx="652915" cy="350568"/>
            </a:xfrm>
            <a:custGeom>
              <a:avLst/>
              <a:gdLst/>
              <a:ahLst/>
              <a:cxnLst/>
              <a:rect l="l" t="t" r="r" b="b"/>
              <a:pathLst>
                <a:path w="27622" h="14831" extrusionOk="0">
                  <a:moveTo>
                    <a:pt x="0" y="1"/>
                  </a:moveTo>
                  <a:lnTo>
                    <a:pt x="0" y="14830"/>
                  </a:lnTo>
                  <a:lnTo>
                    <a:pt x="27622" y="14830"/>
                  </a:lnTo>
                  <a:lnTo>
                    <a:pt x="27622" y="1"/>
                  </a:lnTo>
                  <a:close/>
                </a:path>
              </a:pathLst>
            </a:custGeom>
            <a:solidFill>
              <a:srgbClr val="FFB0AD"/>
            </a:solidFill>
            <a:ln w="9525" cap="flat" cmpd="sng">
              <a:solidFill>
                <a:srgbClr val="FFB0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4111675" y="1405300"/>
              <a:ext cx="469800" cy="46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6"/>
            <p:cNvSpPr txBox="1"/>
            <p:nvPr/>
          </p:nvSpPr>
          <p:spPr>
            <a:xfrm>
              <a:off x="1843936" y="1466354"/>
              <a:ext cx="17961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What is To Do List?</a:t>
              </a:r>
              <a:endParaRPr sz="17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87" name="Google Shape;87;p16"/>
            <p:cNvGrpSpPr/>
            <p:nvPr/>
          </p:nvGrpSpPr>
          <p:grpSpPr>
            <a:xfrm>
              <a:off x="4154791" y="1452849"/>
              <a:ext cx="379205" cy="379205"/>
              <a:chOff x="1487200" y="4993750"/>
              <a:chExt cx="483125" cy="483125"/>
            </a:xfrm>
          </p:grpSpPr>
          <p:sp>
            <p:nvSpPr>
              <p:cNvPr id="88" name="Google Shape;88;p16"/>
              <p:cNvSpPr/>
              <p:nvPr/>
            </p:nvSpPr>
            <p:spPr>
              <a:xfrm>
                <a:off x="1487200" y="4993750"/>
                <a:ext cx="483125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19325" extrusionOk="0">
                    <a:moveTo>
                      <a:pt x="9662" y="1133"/>
                    </a:moveTo>
                    <a:cubicBezTo>
                      <a:pt x="11824" y="1133"/>
                      <a:pt x="13983" y="1975"/>
                      <a:pt x="15668" y="3657"/>
                    </a:cubicBezTo>
                    <a:cubicBezTo>
                      <a:pt x="19035" y="7027"/>
                      <a:pt x="19035" y="12302"/>
                      <a:pt x="15668" y="15668"/>
                    </a:cubicBezTo>
                    <a:cubicBezTo>
                      <a:pt x="13983" y="17352"/>
                      <a:pt x="11822" y="18193"/>
                      <a:pt x="9661" y="18193"/>
                    </a:cubicBezTo>
                    <a:cubicBezTo>
                      <a:pt x="7500" y="18193"/>
                      <a:pt x="5340" y="17352"/>
                      <a:pt x="3657" y="15668"/>
                    </a:cubicBezTo>
                    <a:cubicBezTo>
                      <a:pt x="290" y="12302"/>
                      <a:pt x="290" y="7024"/>
                      <a:pt x="3657" y="3657"/>
                    </a:cubicBezTo>
                    <a:cubicBezTo>
                      <a:pt x="5342" y="1975"/>
                      <a:pt x="7500" y="1133"/>
                      <a:pt x="9662" y="1133"/>
                    </a:cubicBezTo>
                    <a:close/>
                    <a:moveTo>
                      <a:pt x="9662" y="1"/>
                    </a:moveTo>
                    <a:cubicBezTo>
                      <a:pt x="7117" y="1"/>
                      <a:pt x="4698" y="1015"/>
                      <a:pt x="2857" y="2857"/>
                    </a:cubicBezTo>
                    <a:cubicBezTo>
                      <a:pt x="1015" y="4699"/>
                      <a:pt x="0" y="7117"/>
                      <a:pt x="0" y="9663"/>
                    </a:cubicBezTo>
                    <a:cubicBezTo>
                      <a:pt x="0" y="12208"/>
                      <a:pt x="1015" y="14627"/>
                      <a:pt x="2857" y="16469"/>
                    </a:cubicBezTo>
                    <a:cubicBezTo>
                      <a:pt x="4698" y="18310"/>
                      <a:pt x="7117" y="19325"/>
                      <a:pt x="9662" y="19325"/>
                    </a:cubicBezTo>
                    <a:cubicBezTo>
                      <a:pt x="12208" y="19325"/>
                      <a:pt x="14626" y="18310"/>
                      <a:pt x="16468" y="16469"/>
                    </a:cubicBezTo>
                    <a:cubicBezTo>
                      <a:pt x="18310" y="14627"/>
                      <a:pt x="19325" y="12208"/>
                      <a:pt x="19325" y="9663"/>
                    </a:cubicBezTo>
                    <a:cubicBezTo>
                      <a:pt x="19325" y="7117"/>
                      <a:pt x="18310" y="4699"/>
                      <a:pt x="16468" y="2857"/>
                    </a:cubicBezTo>
                    <a:cubicBezTo>
                      <a:pt x="14626" y="1015"/>
                      <a:pt x="12208" y="1"/>
                      <a:pt x="9662" y="1"/>
                    </a:cubicBez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9" name="Google Shape;89;p16"/>
              <p:cNvSpPr/>
              <p:nvPr/>
            </p:nvSpPr>
            <p:spPr>
              <a:xfrm>
                <a:off x="1602600" y="5143950"/>
                <a:ext cx="250350" cy="182725"/>
              </a:xfrm>
              <a:custGeom>
                <a:avLst/>
                <a:gdLst/>
                <a:ahLst/>
                <a:cxnLst/>
                <a:rect l="l" t="t" r="r" b="b"/>
                <a:pathLst>
                  <a:path w="10014" h="7309" extrusionOk="0">
                    <a:moveTo>
                      <a:pt x="8149" y="1134"/>
                    </a:moveTo>
                    <a:cubicBezTo>
                      <a:pt x="8294" y="1134"/>
                      <a:pt x="8439" y="1189"/>
                      <a:pt x="8549" y="1300"/>
                    </a:cubicBezTo>
                    <a:cubicBezTo>
                      <a:pt x="8769" y="1520"/>
                      <a:pt x="8769" y="1879"/>
                      <a:pt x="8549" y="2100"/>
                    </a:cubicBezTo>
                    <a:lnTo>
                      <a:pt x="4639" y="6007"/>
                    </a:lnTo>
                    <a:cubicBezTo>
                      <a:pt x="4527" y="6120"/>
                      <a:pt x="4377" y="6177"/>
                      <a:pt x="4227" y="6177"/>
                    </a:cubicBezTo>
                    <a:cubicBezTo>
                      <a:pt x="4081" y="6177"/>
                      <a:pt x="3937" y="6123"/>
                      <a:pt x="3830" y="6016"/>
                    </a:cubicBezTo>
                    <a:lnTo>
                      <a:pt x="1547" y="3748"/>
                    </a:lnTo>
                    <a:cubicBezTo>
                      <a:pt x="1296" y="3534"/>
                      <a:pt x="1281" y="3151"/>
                      <a:pt x="1514" y="2918"/>
                    </a:cubicBezTo>
                    <a:cubicBezTo>
                      <a:pt x="1626" y="2806"/>
                      <a:pt x="1771" y="2750"/>
                      <a:pt x="1916" y="2750"/>
                    </a:cubicBezTo>
                    <a:cubicBezTo>
                      <a:pt x="2074" y="2750"/>
                      <a:pt x="2232" y="2817"/>
                      <a:pt x="2344" y="2948"/>
                    </a:cubicBezTo>
                    <a:lnTo>
                      <a:pt x="3784" y="4388"/>
                    </a:lnTo>
                    <a:cubicBezTo>
                      <a:pt x="3793" y="4401"/>
                      <a:pt x="3805" y="4410"/>
                      <a:pt x="3817" y="4419"/>
                    </a:cubicBezTo>
                    <a:cubicBezTo>
                      <a:pt x="3817" y="4422"/>
                      <a:pt x="3820" y="4422"/>
                      <a:pt x="3823" y="4425"/>
                    </a:cubicBezTo>
                    <a:cubicBezTo>
                      <a:pt x="3934" y="4535"/>
                      <a:pt x="4078" y="4590"/>
                      <a:pt x="4222" y="4590"/>
                    </a:cubicBezTo>
                    <a:cubicBezTo>
                      <a:pt x="4367" y="4590"/>
                      <a:pt x="4512" y="4535"/>
                      <a:pt x="4624" y="4425"/>
                    </a:cubicBezTo>
                    <a:lnTo>
                      <a:pt x="7749" y="1300"/>
                    </a:lnTo>
                    <a:cubicBezTo>
                      <a:pt x="7859" y="1189"/>
                      <a:pt x="8004" y="1134"/>
                      <a:pt x="8149" y="1134"/>
                    </a:cubicBezTo>
                    <a:close/>
                    <a:moveTo>
                      <a:pt x="8146" y="1"/>
                    </a:moveTo>
                    <a:cubicBezTo>
                      <a:pt x="7712" y="1"/>
                      <a:pt x="7279" y="166"/>
                      <a:pt x="6949" y="496"/>
                    </a:cubicBezTo>
                    <a:lnTo>
                      <a:pt x="6946" y="496"/>
                    </a:lnTo>
                    <a:lnTo>
                      <a:pt x="4219" y="3223"/>
                    </a:lnTo>
                    <a:lnTo>
                      <a:pt x="3144" y="2148"/>
                    </a:lnTo>
                    <a:cubicBezTo>
                      <a:pt x="2808" y="1779"/>
                      <a:pt x="2348" y="1594"/>
                      <a:pt x="1887" y="1594"/>
                    </a:cubicBezTo>
                    <a:cubicBezTo>
                      <a:pt x="1453" y="1594"/>
                      <a:pt x="1019" y="1758"/>
                      <a:pt x="686" y="2091"/>
                    </a:cubicBezTo>
                    <a:cubicBezTo>
                      <a:pt x="1" y="2776"/>
                      <a:pt x="28" y="3896"/>
                      <a:pt x="747" y="4549"/>
                    </a:cubicBezTo>
                    <a:lnTo>
                      <a:pt x="3029" y="6819"/>
                    </a:lnTo>
                    <a:cubicBezTo>
                      <a:pt x="3344" y="7131"/>
                      <a:pt x="3768" y="7308"/>
                      <a:pt x="4214" y="7308"/>
                    </a:cubicBezTo>
                    <a:cubicBezTo>
                      <a:pt x="4218" y="7308"/>
                      <a:pt x="4221" y="7308"/>
                      <a:pt x="4225" y="7308"/>
                    </a:cubicBezTo>
                    <a:cubicBezTo>
                      <a:pt x="4678" y="7308"/>
                      <a:pt x="5116" y="7127"/>
                      <a:pt x="5439" y="6807"/>
                    </a:cubicBezTo>
                    <a:lnTo>
                      <a:pt x="9349" y="2900"/>
                    </a:lnTo>
                    <a:cubicBezTo>
                      <a:pt x="10013" y="2236"/>
                      <a:pt x="10013" y="1161"/>
                      <a:pt x="9349" y="499"/>
                    </a:cubicBezTo>
                    <a:cubicBezTo>
                      <a:pt x="9017" y="167"/>
                      <a:pt x="8581" y="1"/>
                      <a:pt x="8146" y="1"/>
                    </a:cubicBez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00" name="Google Shape;100;p16"/>
          <p:cNvGrpSpPr/>
          <p:nvPr/>
        </p:nvGrpSpPr>
        <p:grpSpPr>
          <a:xfrm>
            <a:off x="467645" y="2131580"/>
            <a:ext cx="7975747" cy="860272"/>
            <a:chOff x="470447" y="1983041"/>
            <a:chExt cx="7975747" cy="860272"/>
          </a:xfrm>
        </p:grpSpPr>
        <p:sp>
          <p:nvSpPr>
            <p:cNvPr id="101" name="Google Shape;101;p16"/>
            <p:cNvSpPr/>
            <p:nvPr/>
          </p:nvSpPr>
          <p:spPr>
            <a:xfrm>
              <a:off x="3959994" y="1983041"/>
              <a:ext cx="4486200" cy="68820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lvl="0" algn="r">
                <a:buClr>
                  <a:schemeClr val="dk1"/>
                </a:buClr>
                <a:buSzPts val="1100"/>
              </a:pPr>
              <a:r>
                <a:rPr lang="en-US" sz="1100" dirty="0"/>
                <a:t>The project aims to create a digital solution for task management, simplifying tasks, setting reminders, and prioritizing responsibilities through an easy-to-use interface.</a:t>
              </a:r>
              <a:endParaRPr sz="1100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1123339" y="1984326"/>
              <a:ext cx="502982" cy="858987"/>
            </a:xfrm>
            <a:custGeom>
              <a:avLst/>
              <a:gdLst/>
              <a:ahLst/>
              <a:cxnLst/>
              <a:rect l="l" t="t" r="r" b="b"/>
              <a:pathLst>
                <a:path w="21279" h="36340" extrusionOk="0">
                  <a:moveTo>
                    <a:pt x="21278" y="1"/>
                  </a:moveTo>
                  <a:lnTo>
                    <a:pt x="1" y="21510"/>
                  </a:lnTo>
                  <a:lnTo>
                    <a:pt x="1" y="36340"/>
                  </a:lnTo>
                  <a:lnTo>
                    <a:pt x="21278" y="29118"/>
                  </a:lnTo>
                  <a:lnTo>
                    <a:pt x="21278" y="1"/>
                  </a:lnTo>
                  <a:close/>
                </a:path>
              </a:pathLst>
            </a:custGeom>
            <a:solidFill>
              <a:srgbClr val="CD6F8C"/>
            </a:solidFill>
            <a:ln w="9525" cap="flat" cmpd="sng">
              <a:solidFill>
                <a:srgbClr val="CD6F8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1626297" y="1984326"/>
              <a:ext cx="2875620" cy="688300"/>
            </a:xfrm>
            <a:custGeom>
              <a:avLst/>
              <a:gdLst/>
              <a:ahLst/>
              <a:cxnLst/>
              <a:rect l="l" t="t" r="r" b="b"/>
              <a:pathLst>
                <a:path w="121655" h="29119" extrusionOk="0">
                  <a:moveTo>
                    <a:pt x="0" y="1"/>
                  </a:moveTo>
                  <a:lnTo>
                    <a:pt x="0" y="29118"/>
                  </a:lnTo>
                  <a:lnTo>
                    <a:pt x="107135" y="29118"/>
                  </a:lnTo>
                  <a:cubicBezTo>
                    <a:pt x="115207" y="29118"/>
                    <a:pt x="121655" y="22568"/>
                    <a:pt x="121655" y="14521"/>
                  </a:cubicBezTo>
                  <a:cubicBezTo>
                    <a:pt x="121655" y="6552"/>
                    <a:pt x="115207" y="1"/>
                    <a:pt x="107135" y="1"/>
                  </a:cubicBezTo>
                  <a:close/>
                </a:path>
              </a:pathLst>
            </a:custGeom>
            <a:solidFill>
              <a:srgbClr val="B33F62"/>
            </a:solidFill>
            <a:ln w="9525" cap="flat" cmpd="sng">
              <a:solidFill>
                <a:srgbClr val="B33F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470447" y="2492769"/>
              <a:ext cx="652915" cy="350544"/>
            </a:xfrm>
            <a:custGeom>
              <a:avLst/>
              <a:gdLst/>
              <a:ahLst/>
              <a:cxnLst/>
              <a:rect l="l" t="t" r="r" b="b"/>
              <a:pathLst>
                <a:path w="27622" h="14830" extrusionOk="0">
                  <a:moveTo>
                    <a:pt x="0" y="0"/>
                  </a:moveTo>
                  <a:lnTo>
                    <a:pt x="0" y="14830"/>
                  </a:lnTo>
                  <a:lnTo>
                    <a:pt x="27622" y="14830"/>
                  </a:lnTo>
                  <a:lnTo>
                    <a:pt x="27622" y="0"/>
                  </a:lnTo>
                  <a:close/>
                </a:path>
              </a:pathLst>
            </a:custGeom>
            <a:solidFill>
              <a:srgbClr val="DE9AAE"/>
            </a:solidFill>
            <a:ln w="9525" cap="flat" cmpd="sng">
              <a:solidFill>
                <a:srgbClr val="DE9AA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3860453" y="2093576"/>
              <a:ext cx="469800" cy="46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" name="Google Shape;107;p16"/>
            <p:cNvGrpSpPr/>
            <p:nvPr/>
          </p:nvGrpSpPr>
          <p:grpSpPr>
            <a:xfrm>
              <a:off x="3905751" y="2138874"/>
              <a:ext cx="379205" cy="379205"/>
              <a:chOff x="1487200" y="4993750"/>
              <a:chExt cx="483125" cy="483125"/>
            </a:xfrm>
          </p:grpSpPr>
          <p:sp>
            <p:nvSpPr>
              <p:cNvPr id="108" name="Google Shape;108;p16"/>
              <p:cNvSpPr/>
              <p:nvPr/>
            </p:nvSpPr>
            <p:spPr>
              <a:xfrm>
                <a:off x="1487200" y="4993750"/>
                <a:ext cx="483125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19325" extrusionOk="0">
                    <a:moveTo>
                      <a:pt x="9662" y="1133"/>
                    </a:moveTo>
                    <a:cubicBezTo>
                      <a:pt x="11824" y="1133"/>
                      <a:pt x="13983" y="1975"/>
                      <a:pt x="15668" y="3657"/>
                    </a:cubicBezTo>
                    <a:cubicBezTo>
                      <a:pt x="19035" y="7027"/>
                      <a:pt x="19035" y="12302"/>
                      <a:pt x="15668" y="15668"/>
                    </a:cubicBezTo>
                    <a:cubicBezTo>
                      <a:pt x="13983" y="17352"/>
                      <a:pt x="11822" y="18193"/>
                      <a:pt x="9661" y="18193"/>
                    </a:cubicBezTo>
                    <a:cubicBezTo>
                      <a:pt x="7500" y="18193"/>
                      <a:pt x="5340" y="17352"/>
                      <a:pt x="3657" y="15668"/>
                    </a:cubicBezTo>
                    <a:cubicBezTo>
                      <a:pt x="290" y="12302"/>
                      <a:pt x="290" y="7024"/>
                      <a:pt x="3657" y="3657"/>
                    </a:cubicBezTo>
                    <a:cubicBezTo>
                      <a:pt x="5342" y="1975"/>
                      <a:pt x="7500" y="1133"/>
                      <a:pt x="9662" y="1133"/>
                    </a:cubicBezTo>
                    <a:close/>
                    <a:moveTo>
                      <a:pt x="9662" y="1"/>
                    </a:moveTo>
                    <a:cubicBezTo>
                      <a:pt x="7117" y="1"/>
                      <a:pt x="4698" y="1015"/>
                      <a:pt x="2857" y="2857"/>
                    </a:cubicBezTo>
                    <a:cubicBezTo>
                      <a:pt x="1015" y="4699"/>
                      <a:pt x="0" y="7117"/>
                      <a:pt x="0" y="9663"/>
                    </a:cubicBezTo>
                    <a:cubicBezTo>
                      <a:pt x="0" y="12208"/>
                      <a:pt x="1015" y="14627"/>
                      <a:pt x="2857" y="16469"/>
                    </a:cubicBezTo>
                    <a:cubicBezTo>
                      <a:pt x="4698" y="18310"/>
                      <a:pt x="7117" y="19325"/>
                      <a:pt x="9662" y="19325"/>
                    </a:cubicBezTo>
                    <a:cubicBezTo>
                      <a:pt x="12208" y="19325"/>
                      <a:pt x="14626" y="18310"/>
                      <a:pt x="16468" y="16469"/>
                    </a:cubicBezTo>
                    <a:cubicBezTo>
                      <a:pt x="18310" y="14627"/>
                      <a:pt x="19325" y="12208"/>
                      <a:pt x="19325" y="9663"/>
                    </a:cubicBezTo>
                    <a:cubicBezTo>
                      <a:pt x="19325" y="7117"/>
                      <a:pt x="18310" y="4699"/>
                      <a:pt x="16468" y="2857"/>
                    </a:cubicBezTo>
                    <a:cubicBezTo>
                      <a:pt x="14626" y="1015"/>
                      <a:pt x="12208" y="1"/>
                      <a:pt x="9662" y="1"/>
                    </a:cubicBezTo>
                    <a:close/>
                  </a:path>
                </a:pathLst>
              </a:custGeom>
              <a:solidFill>
                <a:srgbClr val="B33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>
                <a:off x="1602600" y="5143950"/>
                <a:ext cx="250350" cy="182725"/>
              </a:xfrm>
              <a:custGeom>
                <a:avLst/>
                <a:gdLst/>
                <a:ahLst/>
                <a:cxnLst/>
                <a:rect l="l" t="t" r="r" b="b"/>
                <a:pathLst>
                  <a:path w="10014" h="7309" extrusionOk="0">
                    <a:moveTo>
                      <a:pt x="8149" y="1134"/>
                    </a:moveTo>
                    <a:cubicBezTo>
                      <a:pt x="8294" y="1134"/>
                      <a:pt x="8439" y="1189"/>
                      <a:pt x="8549" y="1300"/>
                    </a:cubicBezTo>
                    <a:cubicBezTo>
                      <a:pt x="8769" y="1520"/>
                      <a:pt x="8769" y="1879"/>
                      <a:pt x="8549" y="2100"/>
                    </a:cubicBezTo>
                    <a:lnTo>
                      <a:pt x="4639" y="6007"/>
                    </a:lnTo>
                    <a:cubicBezTo>
                      <a:pt x="4527" y="6120"/>
                      <a:pt x="4377" y="6177"/>
                      <a:pt x="4227" y="6177"/>
                    </a:cubicBezTo>
                    <a:cubicBezTo>
                      <a:pt x="4081" y="6177"/>
                      <a:pt x="3937" y="6123"/>
                      <a:pt x="3830" y="6016"/>
                    </a:cubicBezTo>
                    <a:lnTo>
                      <a:pt x="1547" y="3748"/>
                    </a:lnTo>
                    <a:cubicBezTo>
                      <a:pt x="1296" y="3534"/>
                      <a:pt x="1281" y="3151"/>
                      <a:pt x="1514" y="2918"/>
                    </a:cubicBezTo>
                    <a:cubicBezTo>
                      <a:pt x="1626" y="2806"/>
                      <a:pt x="1771" y="2750"/>
                      <a:pt x="1916" y="2750"/>
                    </a:cubicBezTo>
                    <a:cubicBezTo>
                      <a:pt x="2074" y="2750"/>
                      <a:pt x="2232" y="2817"/>
                      <a:pt x="2344" y="2948"/>
                    </a:cubicBezTo>
                    <a:lnTo>
                      <a:pt x="3784" y="4388"/>
                    </a:lnTo>
                    <a:cubicBezTo>
                      <a:pt x="3793" y="4401"/>
                      <a:pt x="3805" y="4410"/>
                      <a:pt x="3817" y="4419"/>
                    </a:cubicBezTo>
                    <a:cubicBezTo>
                      <a:pt x="3817" y="4422"/>
                      <a:pt x="3820" y="4422"/>
                      <a:pt x="3823" y="4425"/>
                    </a:cubicBezTo>
                    <a:cubicBezTo>
                      <a:pt x="3934" y="4535"/>
                      <a:pt x="4078" y="4590"/>
                      <a:pt x="4222" y="4590"/>
                    </a:cubicBezTo>
                    <a:cubicBezTo>
                      <a:pt x="4367" y="4590"/>
                      <a:pt x="4512" y="4535"/>
                      <a:pt x="4624" y="4425"/>
                    </a:cubicBezTo>
                    <a:lnTo>
                      <a:pt x="7749" y="1300"/>
                    </a:lnTo>
                    <a:cubicBezTo>
                      <a:pt x="7859" y="1189"/>
                      <a:pt x="8004" y="1134"/>
                      <a:pt x="8149" y="1134"/>
                    </a:cubicBezTo>
                    <a:close/>
                    <a:moveTo>
                      <a:pt x="8146" y="1"/>
                    </a:moveTo>
                    <a:cubicBezTo>
                      <a:pt x="7712" y="1"/>
                      <a:pt x="7279" y="166"/>
                      <a:pt x="6949" y="496"/>
                    </a:cubicBezTo>
                    <a:lnTo>
                      <a:pt x="6946" y="496"/>
                    </a:lnTo>
                    <a:lnTo>
                      <a:pt x="4219" y="3223"/>
                    </a:lnTo>
                    <a:lnTo>
                      <a:pt x="3144" y="2148"/>
                    </a:lnTo>
                    <a:cubicBezTo>
                      <a:pt x="2808" y="1779"/>
                      <a:pt x="2348" y="1594"/>
                      <a:pt x="1887" y="1594"/>
                    </a:cubicBezTo>
                    <a:cubicBezTo>
                      <a:pt x="1453" y="1594"/>
                      <a:pt x="1019" y="1758"/>
                      <a:pt x="686" y="2091"/>
                    </a:cubicBezTo>
                    <a:cubicBezTo>
                      <a:pt x="1" y="2776"/>
                      <a:pt x="28" y="3896"/>
                      <a:pt x="747" y="4549"/>
                    </a:cubicBezTo>
                    <a:lnTo>
                      <a:pt x="3029" y="6819"/>
                    </a:lnTo>
                    <a:cubicBezTo>
                      <a:pt x="3344" y="7131"/>
                      <a:pt x="3768" y="7308"/>
                      <a:pt x="4214" y="7308"/>
                    </a:cubicBezTo>
                    <a:cubicBezTo>
                      <a:pt x="4218" y="7308"/>
                      <a:pt x="4221" y="7308"/>
                      <a:pt x="4225" y="7308"/>
                    </a:cubicBezTo>
                    <a:cubicBezTo>
                      <a:pt x="4678" y="7308"/>
                      <a:pt x="5116" y="7127"/>
                      <a:pt x="5439" y="6807"/>
                    </a:cubicBezTo>
                    <a:lnTo>
                      <a:pt x="9349" y="2900"/>
                    </a:lnTo>
                    <a:cubicBezTo>
                      <a:pt x="10013" y="2236"/>
                      <a:pt x="10013" y="1161"/>
                      <a:pt x="9349" y="499"/>
                    </a:cubicBezTo>
                    <a:cubicBezTo>
                      <a:pt x="9017" y="167"/>
                      <a:pt x="8581" y="1"/>
                      <a:pt x="8146" y="1"/>
                    </a:cubicBezTo>
                    <a:close/>
                  </a:path>
                </a:pathLst>
              </a:custGeom>
              <a:solidFill>
                <a:srgbClr val="B33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10" name="Google Shape;110;p16"/>
          <p:cNvGrpSpPr/>
          <p:nvPr/>
        </p:nvGrpSpPr>
        <p:grpSpPr>
          <a:xfrm>
            <a:off x="470447" y="2820708"/>
            <a:ext cx="7682853" cy="700301"/>
            <a:chOff x="470447" y="2661217"/>
            <a:chExt cx="7682853" cy="700301"/>
          </a:xfrm>
        </p:grpSpPr>
        <p:sp>
          <p:nvSpPr>
            <p:cNvPr id="111" name="Google Shape;111;p16"/>
            <p:cNvSpPr/>
            <p:nvPr/>
          </p:nvSpPr>
          <p:spPr>
            <a:xfrm>
              <a:off x="3667100" y="2672413"/>
              <a:ext cx="4486200" cy="68820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lvl="0" algn="r">
                <a:buClr>
                  <a:schemeClr val="dk1"/>
                </a:buClr>
                <a:buSzPts val="1100"/>
              </a:pPr>
              <a:r>
                <a:rPr lang="en-IN" sz="11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User-Friendly Interface, Task Management, Customization</a:t>
              </a:r>
              <a:endParaRPr sz="1100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1123339" y="2672603"/>
              <a:ext cx="502982" cy="688915"/>
            </a:xfrm>
            <a:custGeom>
              <a:avLst/>
              <a:gdLst/>
              <a:ahLst/>
              <a:cxnLst/>
              <a:rect l="l" t="t" r="r" b="b"/>
              <a:pathLst>
                <a:path w="21279" h="29145" extrusionOk="0">
                  <a:moveTo>
                    <a:pt x="21278" y="0"/>
                  </a:moveTo>
                  <a:lnTo>
                    <a:pt x="1" y="7222"/>
                  </a:lnTo>
                  <a:lnTo>
                    <a:pt x="1" y="21923"/>
                  </a:lnTo>
                  <a:lnTo>
                    <a:pt x="21278" y="29144"/>
                  </a:lnTo>
                  <a:lnTo>
                    <a:pt x="21278" y="0"/>
                  </a:lnTo>
                  <a:close/>
                </a:path>
              </a:pathLst>
            </a:custGeom>
            <a:solidFill>
              <a:srgbClr val="B056AF"/>
            </a:solidFill>
            <a:ln w="9525" cap="flat" cmpd="sng">
              <a:solidFill>
                <a:srgbClr val="B056A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1626297" y="2661217"/>
              <a:ext cx="2583011" cy="688915"/>
            </a:xfrm>
            <a:custGeom>
              <a:avLst/>
              <a:gdLst/>
              <a:ahLst/>
              <a:cxnLst/>
              <a:rect l="l" t="t" r="r" b="b"/>
              <a:pathLst>
                <a:path w="109276" h="29145" extrusionOk="0">
                  <a:moveTo>
                    <a:pt x="0" y="0"/>
                  </a:moveTo>
                  <a:lnTo>
                    <a:pt x="0" y="29144"/>
                  </a:lnTo>
                  <a:lnTo>
                    <a:pt x="94678" y="29144"/>
                  </a:lnTo>
                  <a:cubicBezTo>
                    <a:pt x="102725" y="29144"/>
                    <a:pt x="109275" y="22567"/>
                    <a:pt x="109275" y="14521"/>
                  </a:cubicBezTo>
                  <a:cubicBezTo>
                    <a:pt x="109275" y="6577"/>
                    <a:pt x="102725" y="0"/>
                    <a:pt x="94678" y="0"/>
                  </a:cubicBezTo>
                  <a:close/>
                </a:path>
              </a:pathLst>
            </a:custGeom>
            <a:solidFill>
              <a:srgbClr val="7B1E7A"/>
            </a:solidFill>
            <a:ln w="9525" cap="flat" cmpd="sng">
              <a:solidFill>
                <a:srgbClr val="7B1E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470447" y="2843289"/>
              <a:ext cx="652915" cy="347519"/>
            </a:xfrm>
            <a:custGeom>
              <a:avLst/>
              <a:gdLst/>
              <a:ahLst/>
              <a:cxnLst/>
              <a:rect l="l" t="t" r="r" b="b"/>
              <a:pathLst>
                <a:path w="27622" h="14702" extrusionOk="0">
                  <a:moveTo>
                    <a:pt x="0" y="1"/>
                  </a:moveTo>
                  <a:lnTo>
                    <a:pt x="0" y="14702"/>
                  </a:lnTo>
                  <a:lnTo>
                    <a:pt x="27622" y="14702"/>
                  </a:lnTo>
                  <a:lnTo>
                    <a:pt x="27622" y="1"/>
                  </a:lnTo>
                  <a:close/>
                </a:path>
              </a:pathLst>
            </a:custGeom>
            <a:solidFill>
              <a:srgbClr val="D794D6"/>
            </a:solidFill>
            <a:ln w="9525" cap="flat" cmpd="sng">
              <a:solidFill>
                <a:srgbClr val="D794D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3568155" y="2782160"/>
              <a:ext cx="469800" cy="46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6"/>
            <p:cNvSpPr txBox="1"/>
            <p:nvPr/>
          </p:nvSpPr>
          <p:spPr>
            <a:xfrm>
              <a:off x="1885276" y="2845259"/>
              <a:ext cx="17961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IN" sz="1800" dirty="0">
                  <a:solidFill>
                    <a:schemeClr val="bg1"/>
                  </a:solidFill>
                </a:rPr>
                <a:t>Key Features</a:t>
              </a:r>
              <a:endParaRPr sz="1800" dirty="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17" name="Google Shape;117;p16"/>
            <p:cNvGrpSpPr/>
            <p:nvPr/>
          </p:nvGrpSpPr>
          <p:grpSpPr>
            <a:xfrm>
              <a:off x="3613441" y="2826774"/>
              <a:ext cx="379205" cy="379205"/>
              <a:chOff x="1487200" y="4993750"/>
              <a:chExt cx="483125" cy="483125"/>
            </a:xfrm>
          </p:grpSpPr>
          <p:sp>
            <p:nvSpPr>
              <p:cNvPr id="118" name="Google Shape;118;p16"/>
              <p:cNvSpPr/>
              <p:nvPr/>
            </p:nvSpPr>
            <p:spPr>
              <a:xfrm>
                <a:off x="1487200" y="4993750"/>
                <a:ext cx="483125" cy="483125"/>
              </a:xfrm>
              <a:custGeom>
                <a:avLst/>
                <a:gdLst/>
                <a:ahLst/>
                <a:cxnLst/>
                <a:rect l="l" t="t" r="r" b="b"/>
                <a:pathLst>
                  <a:path w="19325" h="19325" extrusionOk="0">
                    <a:moveTo>
                      <a:pt x="9662" y="1133"/>
                    </a:moveTo>
                    <a:cubicBezTo>
                      <a:pt x="11824" y="1133"/>
                      <a:pt x="13983" y="1975"/>
                      <a:pt x="15668" y="3657"/>
                    </a:cubicBezTo>
                    <a:cubicBezTo>
                      <a:pt x="19035" y="7027"/>
                      <a:pt x="19035" y="12302"/>
                      <a:pt x="15668" y="15668"/>
                    </a:cubicBezTo>
                    <a:cubicBezTo>
                      <a:pt x="13983" y="17352"/>
                      <a:pt x="11822" y="18193"/>
                      <a:pt x="9661" y="18193"/>
                    </a:cubicBezTo>
                    <a:cubicBezTo>
                      <a:pt x="7500" y="18193"/>
                      <a:pt x="5340" y="17352"/>
                      <a:pt x="3657" y="15668"/>
                    </a:cubicBezTo>
                    <a:cubicBezTo>
                      <a:pt x="290" y="12302"/>
                      <a:pt x="290" y="7024"/>
                      <a:pt x="3657" y="3657"/>
                    </a:cubicBezTo>
                    <a:cubicBezTo>
                      <a:pt x="5342" y="1975"/>
                      <a:pt x="7500" y="1133"/>
                      <a:pt x="9662" y="1133"/>
                    </a:cubicBezTo>
                    <a:close/>
                    <a:moveTo>
                      <a:pt x="9662" y="1"/>
                    </a:moveTo>
                    <a:cubicBezTo>
                      <a:pt x="7117" y="1"/>
                      <a:pt x="4698" y="1015"/>
                      <a:pt x="2857" y="2857"/>
                    </a:cubicBezTo>
                    <a:cubicBezTo>
                      <a:pt x="1015" y="4699"/>
                      <a:pt x="0" y="7117"/>
                      <a:pt x="0" y="9663"/>
                    </a:cubicBezTo>
                    <a:cubicBezTo>
                      <a:pt x="0" y="12208"/>
                      <a:pt x="1015" y="14627"/>
                      <a:pt x="2857" y="16469"/>
                    </a:cubicBezTo>
                    <a:cubicBezTo>
                      <a:pt x="4698" y="18310"/>
                      <a:pt x="7117" y="19325"/>
                      <a:pt x="9662" y="19325"/>
                    </a:cubicBezTo>
                    <a:cubicBezTo>
                      <a:pt x="12208" y="19325"/>
                      <a:pt x="14626" y="18310"/>
                      <a:pt x="16468" y="16469"/>
                    </a:cubicBezTo>
                    <a:cubicBezTo>
                      <a:pt x="18310" y="14627"/>
                      <a:pt x="19325" y="12208"/>
                      <a:pt x="19325" y="9663"/>
                    </a:cubicBezTo>
                    <a:cubicBezTo>
                      <a:pt x="19325" y="7117"/>
                      <a:pt x="18310" y="4699"/>
                      <a:pt x="16468" y="2857"/>
                    </a:cubicBezTo>
                    <a:cubicBezTo>
                      <a:pt x="14626" y="1015"/>
                      <a:pt x="12208" y="1"/>
                      <a:pt x="9662" y="1"/>
                    </a:cubicBez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19" name="Google Shape;119;p16"/>
              <p:cNvSpPr/>
              <p:nvPr/>
            </p:nvSpPr>
            <p:spPr>
              <a:xfrm>
                <a:off x="1602600" y="5143950"/>
                <a:ext cx="250350" cy="182725"/>
              </a:xfrm>
              <a:custGeom>
                <a:avLst/>
                <a:gdLst/>
                <a:ahLst/>
                <a:cxnLst/>
                <a:rect l="l" t="t" r="r" b="b"/>
                <a:pathLst>
                  <a:path w="10014" h="7309" extrusionOk="0">
                    <a:moveTo>
                      <a:pt x="8149" y="1134"/>
                    </a:moveTo>
                    <a:cubicBezTo>
                      <a:pt x="8294" y="1134"/>
                      <a:pt x="8439" y="1189"/>
                      <a:pt x="8549" y="1300"/>
                    </a:cubicBezTo>
                    <a:cubicBezTo>
                      <a:pt x="8769" y="1520"/>
                      <a:pt x="8769" y="1879"/>
                      <a:pt x="8549" y="2100"/>
                    </a:cubicBezTo>
                    <a:lnTo>
                      <a:pt x="4639" y="6007"/>
                    </a:lnTo>
                    <a:cubicBezTo>
                      <a:pt x="4527" y="6120"/>
                      <a:pt x="4377" y="6177"/>
                      <a:pt x="4227" y="6177"/>
                    </a:cubicBezTo>
                    <a:cubicBezTo>
                      <a:pt x="4081" y="6177"/>
                      <a:pt x="3937" y="6123"/>
                      <a:pt x="3830" y="6016"/>
                    </a:cubicBezTo>
                    <a:lnTo>
                      <a:pt x="1547" y="3748"/>
                    </a:lnTo>
                    <a:cubicBezTo>
                      <a:pt x="1296" y="3534"/>
                      <a:pt x="1281" y="3151"/>
                      <a:pt x="1514" y="2918"/>
                    </a:cubicBezTo>
                    <a:cubicBezTo>
                      <a:pt x="1626" y="2806"/>
                      <a:pt x="1771" y="2750"/>
                      <a:pt x="1916" y="2750"/>
                    </a:cubicBezTo>
                    <a:cubicBezTo>
                      <a:pt x="2074" y="2750"/>
                      <a:pt x="2232" y="2817"/>
                      <a:pt x="2344" y="2948"/>
                    </a:cubicBezTo>
                    <a:lnTo>
                      <a:pt x="3784" y="4388"/>
                    </a:lnTo>
                    <a:cubicBezTo>
                      <a:pt x="3793" y="4401"/>
                      <a:pt x="3805" y="4410"/>
                      <a:pt x="3817" y="4419"/>
                    </a:cubicBezTo>
                    <a:cubicBezTo>
                      <a:pt x="3817" y="4422"/>
                      <a:pt x="3820" y="4422"/>
                      <a:pt x="3823" y="4425"/>
                    </a:cubicBezTo>
                    <a:cubicBezTo>
                      <a:pt x="3934" y="4535"/>
                      <a:pt x="4078" y="4590"/>
                      <a:pt x="4222" y="4590"/>
                    </a:cubicBezTo>
                    <a:cubicBezTo>
                      <a:pt x="4367" y="4590"/>
                      <a:pt x="4512" y="4535"/>
                      <a:pt x="4624" y="4425"/>
                    </a:cubicBezTo>
                    <a:lnTo>
                      <a:pt x="7749" y="1300"/>
                    </a:lnTo>
                    <a:cubicBezTo>
                      <a:pt x="7859" y="1189"/>
                      <a:pt x="8004" y="1134"/>
                      <a:pt x="8149" y="1134"/>
                    </a:cubicBezTo>
                    <a:close/>
                    <a:moveTo>
                      <a:pt x="8146" y="1"/>
                    </a:moveTo>
                    <a:cubicBezTo>
                      <a:pt x="7712" y="1"/>
                      <a:pt x="7279" y="166"/>
                      <a:pt x="6949" y="496"/>
                    </a:cubicBezTo>
                    <a:lnTo>
                      <a:pt x="6946" y="496"/>
                    </a:lnTo>
                    <a:lnTo>
                      <a:pt x="4219" y="3223"/>
                    </a:lnTo>
                    <a:lnTo>
                      <a:pt x="3144" y="2148"/>
                    </a:lnTo>
                    <a:cubicBezTo>
                      <a:pt x="2808" y="1779"/>
                      <a:pt x="2348" y="1594"/>
                      <a:pt x="1887" y="1594"/>
                    </a:cubicBezTo>
                    <a:cubicBezTo>
                      <a:pt x="1453" y="1594"/>
                      <a:pt x="1019" y="1758"/>
                      <a:pt x="686" y="2091"/>
                    </a:cubicBezTo>
                    <a:cubicBezTo>
                      <a:pt x="1" y="2776"/>
                      <a:pt x="28" y="3896"/>
                      <a:pt x="747" y="4549"/>
                    </a:cubicBezTo>
                    <a:lnTo>
                      <a:pt x="3029" y="6819"/>
                    </a:lnTo>
                    <a:cubicBezTo>
                      <a:pt x="3344" y="7131"/>
                      <a:pt x="3768" y="7308"/>
                      <a:pt x="4214" y="7308"/>
                    </a:cubicBezTo>
                    <a:cubicBezTo>
                      <a:pt x="4218" y="7308"/>
                      <a:pt x="4221" y="7308"/>
                      <a:pt x="4225" y="7308"/>
                    </a:cubicBezTo>
                    <a:cubicBezTo>
                      <a:pt x="4678" y="7308"/>
                      <a:pt x="5116" y="7127"/>
                      <a:pt x="5439" y="6807"/>
                    </a:cubicBezTo>
                    <a:lnTo>
                      <a:pt x="9349" y="2900"/>
                    </a:lnTo>
                    <a:cubicBezTo>
                      <a:pt x="10013" y="2236"/>
                      <a:pt x="10013" y="1161"/>
                      <a:pt x="9349" y="499"/>
                    </a:cubicBezTo>
                    <a:cubicBezTo>
                      <a:pt x="9017" y="167"/>
                      <a:pt x="8581" y="1"/>
                      <a:pt x="8146" y="1"/>
                    </a:cubicBez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20" name="Google Shape;120;p16"/>
          <p:cNvGrpSpPr/>
          <p:nvPr/>
        </p:nvGrpSpPr>
        <p:grpSpPr>
          <a:xfrm>
            <a:off x="470447" y="3350275"/>
            <a:ext cx="7398294" cy="859200"/>
            <a:chOff x="470447" y="3190784"/>
            <a:chExt cx="7398294" cy="859200"/>
          </a:xfrm>
        </p:grpSpPr>
        <p:sp>
          <p:nvSpPr>
            <p:cNvPr id="121" name="Google Shape;121;p16"/>
            <p:cNvSpPr/>
            <p:nvPr/>
          </p:nvSpPr>
          <p:spPr>
            <a:xfrm>
              <a:off x="3382541" y="3361784"/>
              <a:ext cx="4486200" cy="68820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lvl="0" algn="r">
                <a:buClr>
                  <a:schemeClr val="dk1"/>
                </a:buClr>
                <a:buSzPts val="1100"/>
              </a:pPr>
              <a:r>
                <a:rPr lang="en-IN" sz="1200" dirty="0"/>
                <a:t>Students, Professionals, General Users</a:t>
              </a:r>
              <a:endParaRPr sz="1200" dirty="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1123339" y="3190784"/>
              <a:ext cx="502982" cy="858987"/>
            </a:xfrm>
            <a:custGeom>
              <a:avLst/>
              <a:gdLst/>
              <a:ahLst/>
              <a:cxnLst/>
              <a:rect l="l" t="t" r="r" b="b"/>
              <a:pathLst>
                <a:path w="21279" h="36340" extrusionOk="0">
                  <a:moveTo>
                    <a:pt x="1" y="1"/>
                  </a:moveTo>
                  <a:lnTo>
                    <a:pt x="1" y="14830"/>
                  </a:lnTo>
                  <a:lnTo>
                    <a:pt x="21278" y="36340"/>
                  </a:lnTo>
                  <a:lnTo>
                    <a:pt x="21278" y="72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451A4"/>
            </a:solidFill>
            <a:ln w="9525" cap="flat" cmpd="sng">
              <a:solidFill>
                <a:srgbClr val="7451A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1626297" y="3361494"/>
              <a:ext cx="2298912" cy="688277"/>
            </a:xfrm>
            <a:custGeom>
              <a:avLst/>
              <a:gdLst/>
              <a:ahLst/>
              <a:cxnLst/>
              <a:rect l="l" t="t" r="r" b="b"/>
              <a:pathLst>
                <a:path w="97257" h="29118" extrusionOk="0">
                  <a:moveTo>
                    <a:pt x="0" y="0"/>
                  </a:moveTo>
                  <a:lnTo>
                    <a:pt x="0" y="29118"/>
                  </a:lnTo>
                  <a:lnTo>
                    <a:pt x="82737" y="29118"/>
                  </a:lnTo>
                  <a:cubicBezTo>
                    <a:pt x="90706" y="29118"/>
                    <a:pt x="97257" y="22567"/>
                    <a:pt x="97257" y="14494"/>
                  </a:cubicBezTo>
                  <a:cubicBezTo>
                    <a:pt x="97257" y="6551"/>
                    <a:pt x="90706" y="0"/>
                    <a:pt x="82737" y="0"/>
                  </a:cubicBezTo>
                  <a:close/>
                </a:path>
              </a:pathLst>
            </a:custGeom>
            <a:solidFill>
              <a:srgbClr val="451E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470447" y="3190784"/>
              <a:ext cx="652915" cy="350568"/>
            </a:xfrm>
            <a:custGeom>
              <a:avLst/>
              <a:gdLst/>
              <a:ahLst/>
              <a:cxnLst/>
              <a:rect l="l" t="t" r="r" b="b"/>
              <a:pathLst>
                <a:path w="27622" h="14831" extrusionOk="0">
                  <a:moveTo>
                    <a:pt x="0" y="1"/>
                  </a:moveTo>
                  <a:lnTo>
                    <a:pt x="0" y="14830"/>
                  </a:lnTo>
                  <a:lnTo>
                    <a:pt x="27622" y="14830"/>
                  </a:lnTo>
                  <a:lnTo>
                    <a:pt x="27622" y="1"/>
                  </a:lnTo>
                  <a:close/>
                </a:path>
              </a:pathLst>
            </a:custGeom>
            <a:solidFill>
              <a:srgbClr val="997DC1"/>
            </a:solidFill>
            <a:ln w="9525" cap="flat" cmpd="sng">
              <a:solidFill>
                <a:srgbClr val="997D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3283595" y="3470733"/>
              <a:ext cx="469800" cy="46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6"/>
            <p:cNvSpPr txBox="1"/>
            <p:nvPr/>
          </p:nvSpPr>
          <p:spPr>
            <a:xfrm>
              <a:off x="1853703" y="3498034"/>
              <a:ext cx="17961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IN" dirty="0">
                  <a:solidFill>
                    <a:schemeClr val="bg1"/>
                  </a:solidFill>
                </a:rPr>
                <a:t>Target Audience</a:t>
              </a:r>
              <a:endParaRPr dirty="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3330354" y="3516550"/>
              <a:ext cx="376306" cy="376306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rgbClr val="451E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7" name="Google Shape;86;p16">
            <a:extLst>
              <a:ext uri="{FF2B5EF4-FFF2-40B4-BE49-F238E27FC236}">
                <a16:creationId xmlns:a16="http://schemas.microsoft.com/office/drawing/2014/main" id="{3AA7374A-07F0-4FB7-A528-BA51EFE08250}"/>
              </a:ext>
            </a:extLst>
          </p:cNvPr>
          <p:cNvSpPr txBox="1"/>
          <p:nvPr/>
        </p:nvSpPr>
        <p:spPr>
          <a:xfrm>
            <a:off x="1853703" y="2323724"/>
            <a:ext cx="1796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1600" dirty="0">
                <a:solidFill>
                  <a:schemeClr val="bg1"/>
                </a:solidFill>
              </a:rPr>
              <a:t>Purpose of the Project</a:t>
            </a:r>
            <a:endParaRPr lang="en-IN" sz="1600" dirty="0">
              <a:solidFill>
                <a:schemeClr val="bg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9" name="Google Shape;119;p16">
            <a:extLst>
              <a:ext uri="{FF2B5EF4-FFF2-40B4-BE49-F238E27FC236}">
                <a16:creationId xmlns:a16="http://schemas.microsoft.com/office/drawing/2014/main" id="{B9B5F7E2-9478-4996-AC45-CDDFBBAB1E23}"/>
              </a:ext>
            </a:extLst>
          </p:cNvPr>
          <p:cNvSpPr/>
          <p:nvPr/>
        </p:nvSpPr>
        <p:spPr>
          <a:xfrm>
            <a:off x="3401542" y="3809558"/>
            <a:ext cx="196500" cy="143421"/>
          </a:xfrm>
          <a:custGeom>
            <a:avLst/>
            <a:gdLst/>
            <a:ahLst/>
            <a:cxnLst/>
            <a:rect l="l" t="t" r="r" b="b"/>
            <a:pathLst>
              <a:path w="10014" h="7309" extrusionOk="0">
                <a:moveTo>
                  <a:pt x="8149" y="1134"/>
                </a:moveTo>
                <a:cubicBezTo>
                  <a:pt x="8294" y="1134"/>
                  <a:pt x="8439" y="1189"/>
                  <a:pt x="8549" y="1300"/>
                </a:cubicBezTo>
                <a:cubicBezTo>
                  <a:pt x="8769" y="1520"/>
                  <a:pt x="8769" y="1879"/>
                  <a:pt x="8549" y="2100"/>
                </a:cubicBezTo>
                <a:lnTo>
                  <a:pt x="4639" y="6007"/>
                </a:lnTo>
                <a:cubicBezTo>
                  <a:pt x="4527" y="6120"/>
                  <a:pt x="4377" y="6177"/>
                  <a:pt x="4227" y="6177"/>
                </a:cubicBezTo>
                <a:cubicBezTo>
                  <a:pt x="4081" y="6177"/>
                  <a:pt x="3937" y="6123"/>
                  <a:pt x="3830" y="6016"/>
                </a:cubicBezTo>
                <a:lnTo>
                  <a:pt x="1547" y="3748"/>
                </a:lnTo>
                <a:cubicBezTo>
                  <a:pt x="1296" y="3534"/>
                  <a:pt x="1281" y="3151"/>
                  <a:pt x="1514" y="2918"/>
                </a:cubicBezTo>
                <a:cubicBezTo>
                  <a:pt x="1626" y="2806"/>
                  <a:pt x="1771" y="2750"/>
                  <a:pt x="1916" y="2750"/>
                </a:cubicBezTo>
                <a:cubicBezTo>
                  <a:pt x="2074" y="2750"/>
                  <a:pt x="2232" y="2817"/>
                  <a:pt x="2344" y="2948"/>
                </a:cubicBezTo>
                <a:lnTo>
                  <a:pt x="3784" y="4388"/>
                </a:lnTo>
                <a:cubicBezTo>
                  <a:pt x="3793" y="4401"/>
                  <a:pt x="3805" y="4410"/>
                  <a:pt x="3817" y="4419"/>
                </a:cubicBezTo>
                <a:cubicBezTo>
                  <a:pt x="3817" y="4422"/>
                  <a:pt x="3820" y="4422"/>
                  <a:pt x="3823" y="4425"/>
                </a:cubicBezTo>
                <a:cubicBezTo>
                  <a:pt x="3934" y="4535"/>
                  <a:pt x="4078" y="4590"/>
                  <a:pt x="4222" y="4590"/>
                </a:cubicBezTo>
                <a:cubicBezTo>
                  <a:pt x="4367" y="4590"/>
                  <a:pt x="4512" y="4535"/>
                  <a:pt x="4624" y="4425"/>
                </a:cubicBezTo>
                <a:lnTo>
                  <a:pt x="7749" y="1300"/>
                </a:lnTo>
                <a:cubicBezTo>
                  <a:pt x="7859" y="1189"/>
                  <a:pt x="8004" y="1134"/>
                  <a:pt x="8149" y="1134"/>
                </a:cubicBezTo>
                <a:close/>
                <a:moveTo>
                  <a:pt x="8146" y="1"/>
                </a:moveTo>
                <a:cubicBezTo>
                  <a:pt x="7712" y="1"/>
                  <a:pt x="7279" y="166"/>
                  <a:pt x="6949" y="496"/>
                </a:cubicBezTo>
                <a:lnTo>
                  <a:pt x="6946" y="496"/>
                </a:lnTo>
                <a:lnTo>
                  <a:pt x="4219" y="3223"/>
                </a:lnTo>
                <a:lnTo>
                  <a:pt x="3144" y="2148"/>
                </a:lnTo>
                <a:cubicBezTo>
                  <a:pt x="2808" y="1779"/>
                  <a:pt x="2348" y="1594"/>
                  <a:pt x="1887" y="1594"/>
                </a:cubicBezTo>
                <a:cubicBezTo>
                  <a:pt x="1453" y="1594"/>
                  <a:pt x="1019" y="1758"/>
                  <a:pt x="686" y="2091"/>
                </a:cubicBezTo>
                <a:cubicBezTo>
                  <a:pt x="1" y="2776"/>
                  <a:pt x="28" y="3896"/>
                  <a:pt x="747" y="4549"/>
                </a:cubicBezTo>
                <a:lnTo>
                  <a:pt x="3029" y="6819"/>
                </a:lnTo>
                <a:cubicBezTo>
                  <a:pt x="3344" y="7131"/>
                  <a:pt x="3768" y="7308"/>
                  <a:pt x="4214" y="7308"/>
                </a:cubicBezTo>
                <a:cubicBezTo>
                  <a:pt x="4218" y="7308"/>
                  <a:pt x="4221" y="7308"/>
                  <a:pt x="4225" y="7308"/>
                </a:cubicBezTo>
                <a:cubicBezTo>
                  <a:pt x="4678" y="7308"/>
                  <a:pt x="5116" y="7127"/>
                  <a:pt x="5439" y="6807"/>
                </a:cubicBezTo>
                <a:lnTo>
                  <a:pt x="9349" y="2900"/>
                </a:lnTo>
                <a:cubicBezTo>
                  <a:pt x="10013" y="2236"/>
                  <a:pt x="10013" y="1161"/>
                  <a:pt x="9349" y="499"/>
                </a:cubicBezTo>
                <a:cubicBezTo>
                  <a:pt x="9017" y="167"/>
                  <a:pt x="8581" y="1"/>
                  <a:pt x="8146" y="1"/>
                </a:cubicBezTo>
                <a:close/>
              </a:path>
            </a:pathLst>
          </a:custGeom>
          <a:solidFill>
            <a:srgbClr val="7B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710275" y="318923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/>
              <a:t>Working</a:t>
            </a:r>
            <a:endParaRPr dirty="0"/>
          </a:p>
        </p:txBody>
      </p:sp>
      <p:grpSp>
        <p:nvGrpSpPr>
          <p:cNvPr id="151" name="Google Shape;151;p17"/>
          <p:cNvGrpSpPr/>
          <p:nvPr/>
        </p:nvGrpSpPr>
        <p:grpSpPr>
          <a:xfrm>
            <a:off x="2027373" y="1428772"/>
            <a:ext cx="1490136" cy="3280960"/>
            <a:chOff x="1198032" y="1428772"/>
            <a:chExt cx="1490136" cy="3280960"/>
          </a:xfrm>
        </p:grpSpPr>
        <p:grpSp>
          <p:nvGrpSpPr>
            <p:cNvPr id="152" name="Google Shape;152;p17"/>
            <p:cNvGrpSpPr/>
            <p:nvPr/>
          </p:nvGrpSpPr>
          <p:grpSpPr>
            <a:xfrm>
              <a:off x="1198032" y="1428772"/>
              <a:ext cx="1490136" cy="3280960"/>
              <a:chOff x="1198032" y="1428772"/>
              <a:chExt cx="1490136" cy="3280960"/>
            </a:xfrm>
          </p:grpSpPr>
          <p:grpSp>
            <p:nvGrpSpPr>
              <p:cNvPr id="153" name="Google Shape;153;p17"/>
              <p:cNvGrpSpPr/>
              <p:nvPr/>
            </p:nvGrpSpPr>
            <p:grpSpPr>
              <a:xfrm>
                <a:off x="1198032" y="1428772"/>
                <a:ext cx="1490136" cy="3280960"/>
                <a:chOff x="1198032" y="1428772"/>
                <a:chExt cx="1490136" cy="3280960"/>
              </a:xfrm>
            </p:grpSpPr>
            <p:sp>
              <p:nvSpPr>
                <p:cNvPr id="154" name="Google Shape;154;p17"/>
                <p:cNvSpPr/>
                <p:nvPr/>
              </p:nvSpPr>
              <p:spPr>
                <a:xfrm>
                  <a:off x="1198032" y="1676039"/>
                  <a:ext cx="1490136" cy="303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17" h="184279" extrusionOk="0">
                      <a:moveTo>
                        <a:pt x="43488" y="0"/>
                      </a:moveTo>
                      <a:cubicBezTo>
                        <a:pt x="19512" y="0"/>
                        <a:pt x="0" y="19365"/>
                        <a:pt x="0" y="43488"/>
                      </a:cubicBezTo>
                      <a:lnTo>
                        <a:pt x="0" y="184278"/>
                      </a:lnTo>
                      <a:lnTo>
                        <a:pt x="90517" y="184278"/>
                      </a:lnTo>
                      <a:lnTo>
                        <a:pt x="90517" y="0"/>
                      </a:lnTo>
                      <a:close/>
                    </a:path>
                  </a:pathLst>
                </a:custGeom>
                <a:solidFill>
                  <a:srgbClr val="451E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55;p17"/>
                <p:cNvSpPr/>
                <p:nvPr/>
              </p:nvSpPr>
              <p:spPr>
                <a:xfrm>
                  <a:off x="1248424" y="1726430"/>
                  <a:ext cx="1389353" cy="264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95" h="160451" extrusionOk="0">
                      <a:moveTo>
                        <a:pt x="40427" y="1"/>
                      </a:moveTo>
                      <a:cubicBezTo>
                        <a:pt x="18148" y="1"/>
                        <a:pt x="1" y="18148"/>
                        <a:pt x="1" y="40427"/>
                      </a:cubicBezTo>
                      <a:lnTo>
                        <a:pt x="1" y="160451"/>
                      </a:lnTo>
                      <a:lnTo>
                        <a:pt x="84394" y="160451"/>
                      </a:lnTo>
                      <a:lnTo>
                        <a:pt x="8439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17"/>
                <p:cNvSpPr/>
                <p:nvPr/>
              </p:nvSpPr>
              <p:spPr>
                <a:xfrm>
                  <a:off x="2100967" y="1428772"/>
                  <a:ext cx="534373" cy="494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60" h="30040" extrusionOk="0">
                      <a:moveTo>
                        <a:pt x="16121" y="0"/>
                      </a:moveTo>
                      <a:cubicBezTo>
                        <a:pt x="9077" y="0"/>
                        <a:pt x="2920" y="5045"/>
                        <a:pt x="1550" y="12254"/>
                      </a:cubicBezTo>
                      <a:cubicBezTo>
                        <a:pt x="0" y="20405"/>
                        <a:pt x="5386" y="28225"/>
                        <a:pt x="13537" y="29774"/>
                      </a:cubicBezTo>
                      <a:cubicBezTo>
                        <a:pt x="14464" y="29953"/>
                        <a:pt x="15388" y="30040"/>
                        <a:pt x="16299" y="30040"/>
                      </a:cubicBezTo>
                      <a:cubicBezTo>
                        <a:pt x="23267" y="30040"/>
                        <a:pt x="29540" y="24995"/>
                        <a:pt x="30910" y="17786"/>
                      </a:cubicBezTo>
                      <a:cubicBezTo>
                        <a:pt x="32460" y="9635"/>
                        <a:pt x="27074" y="1815"/>
                        <a:pt x="18923" y="266"/>
                      </a:cubicBezTo>
                      <a:cubicBezTo>
                        <a:pt x="17979" y="87"/>
                        <a:pt x="17042" y="0"/>
                        <a:pt x="16121" y="0"/>
                      </a:cubicBezTo>
                      <a:close/>
                    </a:path>
                  </a:pathLst>
                </a:custGeom>
                <a:solidFill>
                  <a:srgbClr val="451E7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58" name="Google Shape;158;p17"/>
                <p:cNvGrpSpPr/>
                <p:nvPr/>
              </p:nvGrpSpPr>
              <p:grpSpPr>
                <a:xfrm>
                  <a:off x="1799500" y="4002110"/>
                  <a:ext cx="287201" cy="266595"/>
                  <a:chOff x="-3808700" y="3628950"/>
                  <a:chExt cx="296175" cy="274925"/>
                </a:xfrm>
              </p:grpSpPr>
              <p:sp>
                <p:nvSpPr>
                  <p:cNvPr id="159" name="Google Shape;159;p17"/>
                  <p:cNvSpPr/>
                  <p:nvPr/>
                </p:nvSpPr>
                <p:spPr>
                  <a:xfrm>
                    <a:off x="-3665972" y="3680950"/>
                    <a:ext cx="51200" cy="51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48" h="2049" extrusionOk="0">
                        <a:moveTo>
                          <a:pt x="1008" y="0"/>
                        </a:moveTo>
                        <a:cubicBezTo>
                          <a:pt x="441" y="0"/>
                          <a:pt x="0" y="473"/>
                          <a:pt x="0" y="1040"/>
                        </a:cubicBezTo>
                        <a:cubicBezTo>
                          <a:pt x="0" y="1607"/>
                          <a:pt x="441" y="2048"/>
                          <a:pt x="1008" y="2048"/>
                        </a:cubicBezTo>
                        <a:cubicBezTo>
                          <a:pt x="1575" y="2048"/>
                          <a:pt x="2048" y="1607"/>
                          <a:pt x="2048" y="1040"/>
                        </a:cubicBezTo>
                        <a:cubicBezTo>
                          <a:pt x="2048" y="473"/>
                          <a:pt x="1575" y="0"/>
                          <a:pt x="1008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" name="Google Shape;160;p17"/>
                  <p:cNvSpPr/>
                  <p:nvPr/>
                </p:nvSpPr>
                <p:spPr>
                  <a:xfrm>
                    <a:off x="-3808700" y="3664400"/>
                    <a:ext cx="296175" cy="239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47" h="9579" extrusionOk="0">
                        <a:moveTo>
                          <a:pt x="3970" y="8223"/>
                        </a:moveTo>
                        <a:cubicBezTo>
                          <a:pt x="4159" y="8223"/>
                          <a:pt x="4316" y="8381"/>
                          <a:pt x="4316" y="8570"/>
                        </a:cubicBezTo>
                        <a:cubicBezTo>
                          <a:pt x="4316" y="8791"/>
                          <a:pt x="4159" y="8948"/>
                          <a:pt x="3970" y="8948"/>
                        </a:cubicBezTo>
                        <a:cubicBezTo>
                          <a:pt x="3781" y="8948"/>
                          <a:pt x="3623" y="8791"/>
                          <a:pt x="3623" y="8570"/>
                        </a:cubicBezTo>
                        <a:cubicBezTo>
                          <a:pt x="3623" y="8349"/>
                          <a:pt x="3781" y="8223"/>
                          <a:pt x="3970" y="8223"/>
                        </a:cubicBezTo>
                        <a:close/>
                        <a:moveTo>
                          <a:pt x="8727" y="8223"/>
                        </a:moveTo>
                        <a:cubicBezTo>
                          <a:pt x="8916" y="8223"/>
                          <a:pt x="9074" y="8381"/>
                          <a:pt x="9074" y="8570"/>
                        </a:cubicBezTo>
                        <a:cubicBezTo>
                          <a:pt x="9074" y="8791"/>
                          <a:pt x="8916" y="8948"/>
                          <a:pt x="8727" y="8948"/>
                        </a:cubicBezTo>
                        <a:cubicBezTo>
                          <a:pt x="8538" y="8948"/>
                          <a:pt x="8381" y="8791"/>
                          <a:pt x="8381" y="8570"/>
                        </a:cubicBezTo>
                        <a:cubicBezTo>
                          <a:pt x="8412" y="8349"/>
                          <a:pt x="8538" y="8223"/>
                          <a:pt x="8727" y="8223"/>
                        </a:cubicBezTo>
                        <a:close/>
                        <a:moveTo>
                          <a:pt x="473" y="1"/>
                        </a:moveTo>
                        <a:cubicBezTo>
                          <a:pt x="32" y="1"/>
                          <a:pt x="0" y="662"/>
                          <a:pt x="473" y="662"/>
                        </a:cubicBezTo>
                        <a:lnTo>
                          <a:pt x="819" y="662"/>
                        </a:lnTo>
                        <a:cubicBezTo>
                          <a:pt x="977" y="662"/>
                          <a:pt x="1134" y="788"/>
                          <a:pt x="1166" y="946"/>
                        </a:cubicBezTo>
                        <a:lnTo>
                          <a:pt x="2143" y="6428"/>
                        </a:lnTo>
                        <a:cubicBezTo>
                          <a:pt x="1481" y="7058"/>
                          <a:pt x="1922" y="8192"/>
                          <a:pt x="2867" y="8192"/>
                        </a:cubicBezTo>
                        <a:lnTo>
                          <a:pt x="2930" y="8192"/>
                        </a:lnTo>
                        <a:cubicBezTo>
                          <a:pt x="2899" y="8318"/>
                          <a:pt x="2867" y="8412"/>
                          <a:pt x="2867" y="8538"/>
                        </a:cubicBezTo>
                        <a:cubicBezTo>
                          <a:pt x="2867" y="9106"/>
                          <a:pt x="3340" y="9578"/>
                          <a:pt x="3875" y="9578"/>
                        </a:cubicBezTo>
                        <a:cubicBezTo>
                          <a:pt x="4442" y="9578"/>
                          <a:pt x="4915" y="9106"/>
                          <a:pt x="4915" y="8538"/>
                        </a:cubicBezTo>
                        <a:cubicBezTo>
                          <a:pt x="4915" y="8412"/>
                          <a:pt x="4884" y="8318"/>
                          <a:pt x="4821" y="8192"/>
                        </a:cubicBezTo>
                        <a:lnTo>
                          <a:pt x="7719" y="8192"/>
                        </a:lnTo>
                        <a:cubicBezTo>
                          <a:pt x="7656" y="8318"/>
                          <a:pt x="7624" y="8412"/>
                          <a:pt x="7624" y="8538"/>
                        </a:cubicBezTo>
                        <a:cubicBezTo>
                          <a:pt x="7624" y="9106"/>
                          <a:pt x="8097" y="9578"/>
                          <a:pt x="8664" y="9578"/>
                        </a:cubicBezTo>
                        <a:cubicBezTo>
                          <a:pt x="9200" y="9578"/>
                          <a:pt x="9672" y="9106"/>
                          <a:pt x="9672" y="8538"/>
                        </a:cubicBezTo>
                        <a:cubicBezTo>
                          <a:pt x="9672" y="8412"/>
                          <a:pt x="9641" y="8318"/>
                          <a:pt x="9609" y="8192"/>
                        </a:cubicBezTo>
                        <a:lnTo>
                          <a:pt x="9987" y="8192"/>
                        </a:lnTo>
                        <a:cubicBezTo>
                          <a:pt x="10176" y="8192"/>
                          <a:pt x="10334" y="8034"/>
                          <a:pt x="10334" y="7845"/>
                        </a:cubicBezTo>
                        <a:cubicBezTo>
                          <a:pt x="10334" y="7625"/>
                          <a:pt x="10176" y="7467"/>
                          <a:pt x="9987" y="7467"/>
                        </a:cubicBezTo>
                        <a:lnTo>
                          <a:pt x="2773" y="7467"/>
                        </a:lnTo>
                        <a:cubicBezTo>
                          <a:pt x="2759" y="7470"/>
                          <a:pt x="2746" y="7471"/>
                          <a:pt x="2733" y="7471"/>
                        </a:cubicBezTo>
                        <a:cubicBezTo>
                          <a:pt x="2459" y="7471"/>
                          <a:pt x="2477" y="6837"/>
                          <a:pt x="2899" y="6837"/>
                        </a:cubicBezTo>
                        <a:lnTo>
                          <a:pt x="10145" y="6837"/>
                        </a:lnTo>
                        <a:cubicBezTo>
                          <a:pt x="10302" y="6837"/>
                          <a:pt x="10428" y="6774"/>
                          <a:pt x="10460" y="6617"/>
                        </a:cubicBezTo>
                        <a:lnTo>
                          <a:pt x="11815" y="2553"/>
                        </a:lnTo>
                        <a:cubicBezTo>
                          <a:pt x="11846" y="2427"/>
                          <a:pt x="11815" y="2332"/>
                          <a:pt x="11752" y="2238"/>
                        </a:cubicBezTo>
                        <a:cubicBezTo>
                          <a:pt x="11657" y="2080"/>
                          <a:pt x="11500" y="2048"/>
                          <a:pt x="10775" y="2048"/>
                        </a:cubicBezTo>
                        <a:lnTo>
                          <a:pt x="10491" y="2048"/>
                        </a:lnTo>
                        <a:lnTo>
                          <a:pt x="10491" y="2395"/>
                        </a:lnTo>
                        <a:cubicBezTo>
                          <a:pt x="10491" y="2584"/>
                          <a:pt x="10334" y="2742"/>
                          <a:pt x="10145" y="2742"/>
                        </a:cubicBezTo>
                        <a:lnTo>
                          <a:pt x="9641" y="2742"/>
                        </a:lnTo>
                        <a:cubicBezTo>
                          <a:pt x="9609" y="2868"/>
                          <a:pt x="9546" y="2962"/>
                          <a:pt x="9515" y="3057"/>
                        </a:cubicBezTo>
                        <a:lnTo>
                          <a:pt x="9861" y="3435"/>
                        </a:lnTo>
                        <a:cubicBezTo>
                          <a:pt x="9987" y="3529"/>
                          <a:pt x="9987" y="3781"/>
                          <a:pt x="9861" y="3907"/>
                        </a:cubicBezTo>
                        <a:lnTo>
                          <a:pt x="8885" y="4884"/>
                        </a:lnTo>
                        <a:cubicBezTo>
                          <a:pt x="8822" y="4947"/>
                          <a:pt x="8735" y="4978"/>
                          <a:pt x="8648" y="4978"/>
                        </a:cubicBezTo>
                        <a:cubicBezTo>
                          <a:pt x="8562" y="4978"/>
                          <a:pt x="8475" y="4947"/>
                          <a:pt x="8412" y="4884"/>
                        </a:cubicBezTo>
                        <a:lnTo>
                          <a:pt x="8066" y="4537"/>
                        </a:lnTo>
                        <a:cubicBezTo>
                          <a:pt x="7971" y="4569"/>
                          <a:pt x="7877" y="4600"/>
                          <a:pt x="7751" y="4632"/>
                        </a:cubicBezTo>
                        <a:lnTo>
                          <a:pt x="7751" y="5167"/>
                        </a:lnTo>
                        <a:cubicBezTo>
                          <a:pt x="7751" y="5356"/>
                          <a:pt x="7593" y="5514"/>
                          <a:pt x="7404" y="5514"/>
                        </a:cubicBezTo>
                        <a:lnTo>
                          <a:pt x="5986" y="5514"/>
                        </a:lnTo>
                        <a:cubicBezTo>
                          <a:pt x="5766" y="5514"/>
                          <a:pt x="5608" y="5356"/>
                          <a:pt x="5608" y="5167"/>
                        </a:cubicBezTo>
                        <a:lnTo>
                          <a:pt x="5608" y="4632"/>
                        </a:lnTo>
                        <a:cubicBezTo>
                          <a:pt x="5514" y="4600"/>
                          <a:pt x="5419" y="4569"/>
                          <a:pt x="5293" y="4537"/>
                        </a:cubicBezTo>
                        <a:lnTo>
                          <a:pt x="4947" y="4884"/>
                        </a:lnTo>
                        <a:cubicBezTo>
                          <a:pt x="4884" y="4947"/>
                          <a:pt x="4797" y="4978"/>
                          <a:pt x="4710" y="4978"/>
                        </a:cubicBezTo>
                        <a:cubicBezTo>
                          <a:pt x="4624" y="4978"/>
                          <a:pt x="4537" y="4947"/>
                          <a:pt x="4474" y="4884"/>
                        </a:cubicBezTo>
                        <a:lnTo>
                          <a:pt x="3497" y="3907"/>
                        </a:lnTo>
                        <a:cubicBezTo>
                          <a:pt x="3371" y="3781"/>
                          <a:pt x="3371" y="3529"/>
                          <a:pt x="3497" y="3435"/>
                        </a:cubicBezTo>
                        <a:lnTo>
                          <a:pt x="3844" y="3057"/>
                        </a:lnTo>
                        <a:cubicBezTo>
                          <a:pt x="3812" y="2994"/>
                          <a:pt x="3781" y="2868"/>
                          <a:pt x="3718" y="2742"/>
                        </a:cubicBezTo>
                        <a:lnTo>
                          <a:pt x="3214" y="2742"/>
                        </a:lnTo>
                        <a:cubicBezTo>
                          <a:pt x="3025" y="2742"/>
                          <a:pt x="2867" y="2584"/>
                          <a:pt x="2867" y="2395"/>
                        </a:cubicBezTo>
                        <a:lnTo>
                          <a:pt x="2867" y="2048"/>
                        </a:lnTo>
                        <a:lnTo>
                          <a:pt x="2080" y="2048"/>
                        </a:lnTo>
                        <a:lnTo>
                          <a:pt x="1828" y="820"/>
                        </a:lnTo>
                        <a:cubicBezTo>
                          <a:pt x="1765" y="347"/>
                          <a:pt x="1324" y="1"/>
                          <a:pt x="819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" name="Google Shape;161;p17"/>
                  <p:cNvSpPr/>
                  <p:nvPr/>
                </p:nvSpPr>
                <p:spPr>
                  <a:xfrm>
                    <a:off x="-3718359" y="3628950"/>
                    <a:ext cx="155975" cy="156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9" h="6271" extrusionOk="0">
                        <a:moveTo>
                          <a:pt x="3056" y="1419"/>
                        </a:moveTo>
                        <a:cubicBezTo>
                          <a:pt x="4001" y="1419"/>
                          <a:pt x="4758" y="2175"/>
                          <a:pt x="4758" y="3120"/>
                        </a:cubicBezTo>
                        <a:cubicBezTo>
                          <a:pt x="4758" y="4065"/>
                          <a:pt x="4001" y="4821"/>
                          <a:pt x="3056" y="4821"/>
                        </a:cubicBezTo>
                        <a:cubicBezTo>
                          <a:pt x="2111" y="4821"/>
                          <a:pt x="1355" y="4065"/>
                          <a:pt x="1355" y="3120"/>
                        </a:cubicBezTo>
                        <a:cubicBezTo>
                          <a:pt x="1355" y="2175"/>
                          <a:pt x="2111" y="1419"/>
                          <a:pt x="3056" y="1419"/>
                        </a:cubicBezTo>
                        <a:close/>
                        <a:moveTo>
                          <a:pt x="2773" y="1"/>
                        </a:moveTo>
                        <a:lnTo>
                          <a:pt x="2773" y="442"/>
                        </a:lnTo>
                        <a:cubicBezTo>
                          <a:pt x="2773" y="600"/>
                          <a:pt x="2678" y="726"/>
                          <a:pt x="2521" y="757"/>
                        </a:cubicBezTo>
                        <a:cubicBezTo>
                          <a:pt x="2300" y="789"/>
                          <a:pt x="2080" y="915"/>
                          <a:pt x="1891" y="1041"/>
                        </a:cubicBezTo>
                        <a:cubicBezTo>
                          <a:pt x="1846" y="1063"/>
                          <a:pt x="1793" y="1073"/>
                          <a:pt x="1739" y="1073"/>
                        </a:cubicBezTo>
                        <a:cubicBezTo>
                          <a:pt x="1639" y="1073"/>
                          <a:pt x="1531" y="1039"/>
                          <a:pt x="1450" y="978"/>
                        </a:cubicBezTo>
                        <a:lnTo>
                          <a:pt x="1135" y="663"/>
                        </a:lnTo>
                        <a:lnTo>
                          <a:pt x="662" y="1135"/>
                        </a:lnTo>
                        <a:lnTo>
                          <a:pt x="977" y="1450"/>
                        </a:lnTo>
                        <a:cubicBezTo>
                          <a:pt x="1103" y="1576"/>
                          <a:pt x="1103" y="1734"/>
                          <a:pt x="1009" y="1891"/>
                        </a:cubicBezTo>
                        <a:cubicBezTo>
                          <a:pt x="883" y="2080"/>
                          <a:pt x="819" y="2301"/>
                          <a:pt x="725" y="2521"/>
                        </a:cubicBezTo>
                        <a:cubicBezTo>
                          <a:pt x="693" y="2679"/>
                          <a:pt x="599" y="2805"/>
                          <a:pt x="410" y="2805"/>
                        </a:cubicBezTo>
                        <a:lnTo>
                          <a:pt x="0" y="2805"/>
                        </a:lnTo>
                        <a:lnTo>
                          <a:pt x="0" y="3466"/>
                        </a:lnTo>
                        <a:lnTo>
                          <a:pt x="410" y="3466"/>
                        </a:lnTo>
                        <a:cubicBezTo>
                          <a:pt x="567" y="3466"/>
                          <a:pt x="693" y="3593"/>
                          <a:pt x="725" y="3750"/>
                        </a:cubicBezTo>
                        <a:cubicBezTo>
                          <a:pt x="788" y="3939"/>
                          <a:pt x="883" y="4191"/>
                          <a:pt x="1009" y="4380"/>
                        </a:cubicBezTo>
                        <a:cubicBezTo>
                          <a:pt x="1103" y="4506"/>
                          <a:pt x="1040" y="4695"/>
                          <a:pt x="977" y="4821"/>
                        </a:cubicBezTo>
                        <a:lnTo>
                          <a:pt x="662" y="5136"/>
                        </a:lnTo>
                        <a:lnTo>
                          <a:pt x="1135" y="5609"/>
                        </a:lnTo>
                        <a:lnTo>
                          <a:pt x="1450" y="5294"/>
                        </a:lnTo>
                        <a:cubicBezTo>
                          <a:pt x="1523" y="5220"/>
                          <a:pt x="1608" y="5189"/>
                          <a:pt x="1697" y="5189"/>
                        </a:cubicBezTo>
                        <a:cubicBezTo>
                          <a:pt x="1760" y="5189"/>
                          <a:pt x="1825" y="5205"/>
                          <a:pt x="1891" y="5231"/>
                        </a:cubicBezTo>
                        <a:cubicBezTo>
                          <a:pt x="2080" y="5357"/>
                          <a:pt x="2269" y="5451"/>
                          <a:pt x="2521" y="5514"/>
                        </a:cubicBezTo>
                        <a:cubicBezTo>
                          <a:pt x="2678" y="5546"/>
                          <a:pt x="2773" y="5672"/>
                          <a:pt x="2773" y="5829"/>
                        </a:cubicBezTo>
                        <a:lnTo>
                          <a:pt x="2773" y="6270"/>
                        </a:lnTo>
                        <a:lnTo>
                          <a:pt x="3466" y="6270"/>
                        </a:lnTo>
                        <a:lnTo>
                          <a:pt x="3466" y="5829"/>
                        </a:lnTo>
                        <a:cubicBezTo>
                          <a:pt x="3466" y="5672"/>
                          <a:pt x="3560" y="5546"/>
                          <a:pt x="3718" y="5514"/>
                        </a:cubicBezTo>
                        <a:cubicBezTo>
                          <a:pt x="3938" y="5483"/>
                          <a:pt x="4159" y="5357"/>
                          <a:pt x="4348" y="5231"/>
                        </a:cubicBezTo>
                        <a:cubicBezTo>
                          <a:pt x="4393" y="5208"/>
                          <a:pt x="4445" y="5198"/>
                          <a:pt x="4500" y="5198"/>
                        </a:cubicBezTo>
                        <a:cubicBezTo>
                          <a:pt x="4600" y="5198"/>
                          <a:pt x="4708" y="5233"/>
                          <a:pt x="4789" y="5294"/>
                        </a:cubicBezTo>
                        <a:lnTo>
                          <a:pt x="5104" y="5609"/>
                        </a:lnTo>
                        <a:lnTo>
                          <a:pt x="5577" y="5136"/>
                        </a:lnTo>
                        <a:lnTo>
                          <a:pt x="5262" y="4821"/>
                        </a:lnTo>
                        <a:cubicBezTo>
                          <a:pt x="5136" y="4695"/>
                          <a:pt x="5136" y="4538"/>
                          <a:pt x="5230" y="4380"/>
                        </a:cubicBezTo>
                        <a:cubicBezTo>
                          <a:pt x="5356" y="4191"/>
                          <a:pt x="5419" y="3971"/>
                          <a:pt x="5514" y="3750"/>
                        </a:cubicBezTo>
                        <a:cubicBezTo>
                          <a:pt x="5545" y="3593"/>
                          <a:pt x="5671" y="3466"/>
                          <a:pt x="5829" y="3466"/>
                        </a:cubicBezTo>
                        <a:lnTo>
                          <a:pt x="6238" y="3466"/>
                        </a:lnTo>
                        <a:lnTo>
                          <a:pt x="6238" y="2805"/>
                        </a:lnTo>
                        <a:lnTo>
                          <a:pt x="5829" y="2805"/>
                        </a:lnTo>
                        <a:cubicBezTo>
                          <a:pt x="5671" y="2805"/>
                          <a:pt x="5545" y="2679"/>
                          <a:pt x="5514" y="2521"/>
                        </a:cubicBezTo>
                        <a:cubicBezTo>
                          <a:pt x="5451" y="2332"/>
                          <a:pt x="5356" y="2080"/>
                          <a:pt x="5230" y="1891"/>
                        </a:cubicBezTo>
                        <a:cubicBezTo>
                          <a:pt x="5136" y="1765"/>
                          <a:pt x="5199" y="1576"/>
                          <a:pt x="5262" y="1450"/>
                        </a:cubicBezTo>
                        <a:lnTo>
                          <a:pt x="5577" y="1135"/>
                        </a:lnTo>
                        <a:lnTo>
                          <a:pt x="5104" y="663"/>
                        </a:lnTo>
                        <a:lnTo>
                          <a:pt x="4789" y="978"/>
                        </a:lnTo>
                        <a:cubicBezTo>
                          <a:pt x="4715" y="1051"/>
                          <a:pt x="4641" y="1082"/>
                          <a:pt x="4555" y="1082"/>
                        </a:cubicBezTo>
                        <a:cubicBezTo>
                          <a:pt x="4494" y="1082"/>
                          <a:pt x="4426" y="1067"/>
                          <a:pt x="4348" y="1041"/>
                        </a:cubicBezTo>
                        <a:cubicBezTo>
                          <a:pt x="4159" y="915"/>
                          <a:pt x="3970" y="820"/>
                          <a:pt x="3718" y="757"/>
                        </a:cubicBezTo>
                        <a:cubicBezTo>
                          <a:pt x="3560" y="726"/>
                          <a:pt x="3466" y="600"/>
                          <a:pt x="3466" y="442"/>
                        </a:cubicBezTo>
                        <a:lnTo>
                          <a:pt x="3466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62" name="Google Shape;162;p17"/>
              <p:cNvSpPr/>
              <p:nvPr/>
            </p:nvSpPr>
            <p:spPr>
              <a:xfrm>
                <a:off x="1360155" y="2556502"/>
                <a:ext cx="1153741" cy="16"/>
              </a:xfrm>
              <a:custGeom>
                <a:avLst/>
                <a:gdLst/>
                <a:ahLst/>
                <a:cxnLst/>
                <a:rect l="l" t="t" r="r" b="b"/>
                <a:pathLst>
                  <a:path w="70083" h="1" fill="none" extrusionOk="0">
                    <a:moveTo>
                      <a:pt x="0" y="0"/>
                    </a:moveTo>
                    <a:lnTo>
                      <a:pt x="70082" y="0"/>
                    </a:lnTo>
                  </a:path>
                </a:pathLst>
              </a:custGeom>
              <a:noFill/>
              <a:ln w="15675" cap="flat" cmpd="sng">
                <a:solidFill>
                  <a:srgbClr val="000000"/>
                </a:solidFill>
                <a:prstDash val="solid"/>
                <a:miter lim="3688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7"/>
            <p:cNvGrpSpPr/>
            <p:nvPr/>
          </p:nvGrpSpPr>
          <p:grpSpPr>
            <a:xfrm>
              <a:off x="1233256" y="1977988"/>
              <a:ext cx="1386644" cy="2407035"/>
              <a:chOff x="1233256" y="1977988"/>
              <a:chExt cx="1386644" cy="2407035"/>
            </a:xfrm>
          </p:grpSpPr>
          <p:sp>
            <p:nvSpPr>
              <p:cNvPr id="164" name="Google Shape;164;p17"/>
              <p:cNvSpPr/>
              <p:nvPr/>
            </p:nvSpPr>
            <p:spPr>
              <a:xfrm>
                <a:off x="1266300" y="1977988"/>
                <a:ext cx="1353600" cy="62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>
                  <a:buSzPts val="1100"/>
                </a:pPr>
                <a:r>
                  <a:rPr lang="en-IN" sz="1600" dirty="0">
                    <a:solidFill>
                      <a:srgbClr val="451E7B"/>
                    </a:solidFill>
                  </a:rPr>
                  <a:t>User Interface</a:t>
                </a:r>
                <a:endParaRPr sz="1200" dirty="0">
                  <a:solidFill>
                    <a:srgbClr val="451E7B"/>
                  </a:solidFill>
                </a:endParaRPr>
              </a:p>
            </p:txBody>
          </p:sp>
          <p:sp>
            <p:nvSpPr>
              <p:cNvPr id="165" name="Google Shape;165;p17"/>
              <p:cNvSpPr txBox="1"/>
              <p:nvPr/>
            </p:nvSpPr>
            <p:spPr>
              <a:xfrm>
                <a:off x="1233256" y="2569123"/>
                <a:ext cx="1345697" cy="181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Fira Sans"/>
                    <a:ea typeface="Fira Sans"/>
                    <a:cs typeface="Fira Sans"/>
                    <a:sym typeface="Fira Sans"/>
                  </a:rPr>
                  <a:t>Simple, intuitive design.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Fira Sans"/>
                    <a:ea typeface="Fira Sans"/>
                    <a:cs typeface="Fira Sans"/>
                    <a:sym typeface="Fira Sans"/>
                  </a:rPr>
                  <a:t>Options to add, edit, delete, and mark tasks as complete.</a:t>
                </a:r>
                <a:endParaRPr sz="12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166" name="Google Shape;166;p17"/>
            <p:cNvSpPr/>
            <p:nvPr/>
          </p:nvSpPr>
          <p:spPr>
            <a:xfrm>
              <a:off x="2265760" y="1602888"/>
              <a:ext cx="204800" cy="146304"/>
            </a:xfrm>
            <a:custGeom>
              <a:avLst/>
              <a:gdLst/>
              <a:ahLst/>
              <a:cxnLst/>
              <a:rect l="l" t="t" r="r" b="b"/>
              <a:pathLst>
                <a:path w="6456" h="4612" fill="none" extrusionOk="0">
                  <a:moveTo>
                    <a:pt x="1" y="2767"/>
                  </a:moveTo>
                  <a:lnTo>
                    <a:pt x="1845" y="4611"/>
                  </a:lnTo>
                  <a:lnTo>
                    <a:pt x="6456" y="1"/>
                  </a:lnTo>
                </a:path>
              </a:pathLst>
            </a:custGeom>
            <a:solidFill>
              <a:schemeClr val="lt1"/>
            </a:solidFill>
            <a:ln w="381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Google Shape;184;p17"/>
          <p:cNvGrpSpPr/>
          <p:nvPr/>
        </p:nvGrpSpPr>
        <p:grpSpPr>
          <a:xfrm>
            <a:off x="2581631" y="1428772"/>
            <a:ext cx="4441084" cy="3280960"/>
            <a:chOff x="1745777" y="1428772"/>
            <a:chExt cx="4441084" cy="3280960"/>
          </a:xfrm>
        </p:grpSpPr>
        <p:grpSp>
          <p:nvGrpSpPr>
            <p:cNvPr id="185" name="Google Shape;185;p17"/>
            <p:cNvGrpSpPr/>
            <p:nvPr/>
          </p:nvGrpSpPr>
          <p:grpSpPr>
            <a:xfrm>
              <a:off x="1745777" y="1428772"/>
              <a:ext cx="4441084" cy="3280960"/>
              <a:chOff x="1745777" y="1428772"/>
              <a:chExt cx="4441084" cy="3280960"/>
            </a:xfrm>
          </p:grpSpPr>
          <p:sp>
            <p:nvSpPr>
              <p:cNvPr id="186" name="Google Shape;186;p17"/>
              <p:cNvSpPr/>
              <p:nvPr/>
            </p:nvSpPr>
            <p:spPr>
              <a:xfrm>
                <a:off x="4696708" y="1676039"/>
                <a:ext cx="1490153" cy="3033693"/>
              </a:xfrm>
              <a:custGeom>
                <a:avLst/>
                <a:gdLst/>
                <a:ahLst/>
                <a:cxnLst/>
                <a:rect l="l" t="t" r="r" b="b"/>
                <a:pathLst>
                  <a:path w="90518" h="184279" extrusionOk="0">
                    <a:moveTo>
                      <a:pt x="43488" y="0"/>
                    </a:moveTo>
                    <a:cubicBezTo>
                      <a:pt x="19513" y="0"/>
                      <a:pt x="1" y="19512"/>
                      <a:pt x="1" y="43488"/>
                    </a:cubicBezTo>
                    <a:lnTo>
                      <a:pt x="1" y="184278"/>
                    </a:lnTo>
                    <a:lnTo>
                      <a:pt x="90517" y="184278"/>
                    </a:lnTo>
                    <a:lnTo>
                      <a:pt x="90517" y="0"/>
                    </a:lnTo>
                    <a:close/>
                  </a:path>
                </a:pathLst>
              </a:custGeom>
              <a:solidFill>
                <a:srgbClr val="B33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7"/>
              <p:cNvSpPr/>
              <p:nvPr/>
            </p:nvSpPr>
            <p:spPr>
              <a:xfrm>
                <a:off x="4747117" y="1726430"/>
                <a:ext cx="1389336" cy="2641425"/>
              </a:xfrm>
              <a:custGeom>
                <a:avLst/>
                <a:gdLst/>
                <a:ahLst/>
                <a:cxnLst/>
                <a:rect l="l" t="t" r="r" b="b"/>
                <a:pathLst>
                  <a:path w="84394" h="160451" extrusionOk="0">
                    <a:moveTo>
                      <a:pt x="40426" y="1"/>
                    </a:moveTo>
                    <a:cubicBezTo>
                      <a:pt x="18148" y="1"/>
                      <a:pt x="0" y="18148"/>
                      <a:pt x="0" y="40427"/>
                    </a:cubicBezTo>
                    <a:lnTo>
                      <a:pt x="0" y="160451"/>
                    </a:lnTo>
                    <a:lnTo>
                      <a:pt x="84394" y="160451"/>
                    </a:lnTo>
                    <a:lnTo>
                      <a:pt x="843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7"/>
              <p:cNvSpPr/>
              <p:nvPr/>
            </p:nvSpPr>
            <p:spPr>
              <a:xfrm>
                <a:off x="5594804" y="1428772"/>
                <a:ext cx="533764" cy="494533"/>
              </a:xfrm>
              <a:custGeom>
                <a:avLst/>
                <a:gdLst/>
                <a:ahLst/>
                <a:cxnLst/>
                <a:rect l="l" t="t" r="r" b="b"/>
                <a:pathLst>
                  <a:path w="32423" h="30040" extrusionOk="0">
                    <a:moveTo>
                      <a:pt x="16120" y="0"/>
                    </a:moveTo>
                    <a:cubicBezTo>
                      <a:pt x="9077" y="0"/>
                      <a:pt x="2919" y="5045"/>
                      <a:pt x="1549" y="12254"/>
                    </a:cubicBezTo>
                    <a:cubicBezTo>
                      <a:pt x="0" y="20405"/>
                      <a:pt x="5385" y="28225"/>
                      <a:pt x="13537" y="29774"/>
                    </a:cubicBezTo>
                    <a:cubicBezTo>
                      <a:pt x="14463" y="29953"/>
                      <a:pt x="15387" y="30040"/>
                      <a:pt x="16299" y="30040"/>
                    </a:cubicBezTo>
                    <a:cubicBezTo>
                      <a:pt x="23267" y="30040"/>
                      <a:pt x="29540" y="24995"/>
                      <a:pt x="30910" y="17786"/>
                    </a:cubicBezTo>
                    <a:cubicBezTo>
                      <a:pt x="32422" y="9635"/>
                      <a:pt x="27074" y="1815"/>
                      <a:pt x="18922" y="266"/>
                    </a:cubicBezTo>
                    <a:cubicBezTo>
                      <a:pt x="17979" y="87"/>
                      <a:pt x="17042" y="0"/>
                      <a:pt x="16120" y="0"/>
                    </a:cubicBezTo>
                    <a:close/>
                  </a:path>
                </a:pathLst>
              </a:custGeom>
              <a:solidFill>
                <a:srgbClr val="B33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7"/>
              <p:cNvSpPr/>
              <p:nvPr/>
            </p:nvSpPr>
            <p:spPr>
              <a:xfrm>
                <a:off x="4855830" y="2556502"/>
                <a:ext cx="1153741" cy="16"/>
              </a:xfrm>
              <a:custGeom>
                <a:avLst/>
                <a:gdLst/>
                <a:ahLst/>
                <a:cxnLst/>
                <a:rect l="l" t="t" r="r" b="b"/>
                <a:pathLst>
                  <a:path w="70083" h="1" fill="none" extrusionOk="0">
                    <a:moveTo>
                      <a:pt x="0" y="0"/>
                    </a:moveTo>
                    <a:lnTo>
                      <a:pt x="70082" y="0"/>
                    </a:lnTo>
                  </a:path>
                </a:pathLst>
              </a:custGeom>
              <a:noFill/>
              <a:ln w="15675" cap="flat" cmpd="sng">
                <a:solidFill>
                  <a:srgbClr val="000000"/>
                </a:solidFill>
                <a:prstDash val="solid"/>
                <a:miter lim="3688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1" name="Google Shape;191;p17"/>
              <p:cNvGrpSpPr/>
              <p:nvPr/>
            </p:nvGrpSpPr>
            <p:grpSpPr>
              <a:xfrm>
                <a:off x="1745777" y="4418253"/>
                <a:ext cx="301169" cy="244894"/>
                <a:chOff x="-8917800" y="4069339"/>
                <a:chExt cx="310580" cy="252546"/>
              </a:xfrm>
            </p:grpSpPr>
            <p:sp>
              <p:nvSpPr>
                <p:cNvPr id="192" name="Google Shape;192;p17"/>
                <p:cNvSpPr/>
                <p:nvPr/>
              </p:nvSpPr>
              <p:spPr>
                <a:xfrm>
                  <a:off x="-8889080" y="4227420"/>
                  <a:ext cx="58300" cy="5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2" h="2206" extrusionOk="0">
                      <a:moveTo>
                        <a:pt x="1769" y="1"/>
                      </a:moveTo>
                      <a:cubicBezTo>
                        <a:pt x="1639" y="1"/>
                        <a:pt x="1513" y="48"/>
                        <a:pt x="1418" y="142"/>
                      </a:cubicBezTo>
                      <a:lnTo>
                        <a:pt x="189" y="1371"/>
                      </a:lnTo>
                      <a:cubicBezTo>
                        <a:pt x="0" y="1560"/>
                        <a:pt x="0" y="1875"/>
                        <a:pt x="189" y="2064"/>
                      </a:cubicBezTo>
                      <a:cubicBezTo>
                        <a:pt x="300" y="2159"/>
                        <a:pt x="434" y="2206"/>
                        <a:pt x="564" y="2206"/>
                      </a:cubicBezTo>
                      <a:cubicBezTo>
                        <a:pt x="694" y="2206"/>
                        <a:pt x="820" y="2159"/>
                        <a:pt x="914" y="2064"/>
                      </a:cubicBezTo>
                      <a:lnTo>
                        <a:pt x="2143" y="835"/>
                      </a:lnTo>
                      <a:cubicBezTo>
                        <a:pt x="2332" y="646"/>
                        <a:pt x="2332" y="331"/>
                        <a:pt x="2143" y="142"/>
                      </a:cubicBezTo>
                      <a:cubicBezTo>
                        <a:pt x="2033" y="48"/>
                        <a:pt x="1899" y="1"/>
                        <a:pt x="176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17"/>
                <p:cNvSpPr/>
                <p:nvPr/>
              </p:nvSpPr>
              <p:spPr>
                <a:xfrm>
                  <a:off x="-8905345" y="4197723"/>
                  <a:ext cx="58300" cy="5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2" h="2238" extrusionOk="0">
                      <a:moveTo>
                        <a:pt x="1764" y="0"/>
                      </a:moveTo>
                      <a:cubicBezTo>
                        <a:pt x="1638" y="0"/>
                        <a:pt x="1512" y="47"/>
                        <a:pt x="1418" y="142"/>
                      </a:cubicBezTo>
                      <a:lnTo>
                        <a:pt x="189" y="1371"/>
                      </a:lnTo>
                      <a:cubicBezTo>
                        <a:pt x="0" y="1560"/>
                        <a:pt x="0" y="1875"/>
                        <a:pt x="189" y="2095"/>
                      </a:cubicBezTo>
                      <a:cubicBezTo>
                        <a:pt x="284" y="2190"/>
                        <a:pt x="410" y="2237"/>
                        <a:pt x="540" y="2237"/>
                      </a:cubicBezTo>
                      <a:cubicBezTo>
                        <a:pt x="670" y="2237"/>
                        <a:pt x="804" y="2190"/>
                        <a:pt x="914" y="2095"/>
                      </a:cubicBezTo>
                      <a:lnTo>
                        <a:pt x="2111" y="867"/>
                      </a:lnTo>
                      <a:cubicBezTo>
                        <a:pt x="2332" y="678"/>
                        <a:pt x="2332" y="363"/>
                        <a:pt x="2111" y="142"/>
                      </a:cubicBezTo>
                      <a:cubicBezTo>
                        <a:pt x="2016" y="47"/>
                        <a:pt x="1890" y="0"/>
                        <a:pt x="176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17"/>
                <p:cNvSpPr/>
                <p:nvPr/>
              </p:nvSpPr>
              <p:spPr>
                <a:xfrm>
                  <a:off x="-8870122" y="4254694"/>
                  <a:ext cx="57525" cy="5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1" h="2230" extrusionOk="0">
                      <a:moveTo>
                        <a:pt x="1765" y="1"/>
                      </a:moveTo>
                      <a:cubicBezTo>
                        <a:pt x="1639" y="1"/>
                        <a:pt x="1513" y="48"/>
                        <a:pt x="1419" y="143"/>
                      </a:cubicBezTo>
                      <a:lnTo>
                        <a:pt x="190" y="1371"/>
                      </a:lnTo>
                      <a:cubicBezTo>
                        <a:pt x="1" y="1560"/>
                        <a:pt x="1" y="1875"/>
                        <a:pt x="190" y="2064"/>
                      </a:cubicBezTo>
                      <a:cubicBezTo>
                        <a:pt x="284" y="2175"/>
                        <a:pt x="410" y="2230"/>
                        <a:pt x="536" y="2230"/>
                      </a:cubicBezTo>
                      <a:cubicBezTo>
                        <a:pt x="662" y="2230"/>
                        <a:pt x="788" y="2175"/>
                        <a:pt x="883" y="2064"/>
                      </a:cubicBezTo>
                      <a:lnTo>
                        <a:pt x="2112" y="836"/>
                      </a:lnTo>
                      <a:cubicBezTo>
                        <a:pt x="2301" y="647"/>
                        <a:pt x="2301" y="332"/>
                        <a:pt x="2112" y="143"/>
                      </a:cubicBezTo>
                      <a:cubicBezTo>
                        <a:pt x="2017" y="48"/>
                        <a:pt x="1891" y="1"/>
                        <a:pt x="176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17"/>
                <p:cNvSpPr/>
                <p:nvPr/>
              </p:nvSpPr>
              <p:spPr>
                <a:xfrm>
                  <a:off x="-8852445" y="4262196"/>
                  <a:ext cx="58300" cy="5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2" h="2230" extrusionOk="0">
                      <a:moveTo>
                        <a:pt x="1781" y="1"/>
                      </a:moveTo>
                      <a:cubicBezTo>
                        <a:pt x="1655" y="1"/>
                        <a:pt x="1529" y="56"/>
                        <a:pt x="1418" y="166"/>
                      </a:cubicBezTo>
                      <a:lnTo>
                        <a:pt x="190" y="1395"/>
                      </a:lnTo>
                      <a:cubicBezTo>
                        <a:pt x="1" y="1584"/>
                        <a:pt x="1" y="1899"/>
                        <a:pt x="190" y="2088"/>
                      </a:cubicBezTo>
                      <a:cubicBezTo>
                        <a:pt x="300" y="2183"/>
                        <a:pt x="442" y="2230"/>
                        <a:pt x="575" y="2230"/>
                      </a:cubicBezTo>
                      <a:cubicBezTo>
                        <a:pt x="709" y="2230"/>
                        <a:pt x="835" y="2183"/>
                        <a:pt x="914" y="2088"/>
                      </a:cubicBezTo>
                      <a:lnTo>
                        <a:pt x="2143" y="859"/>
                      </a:lnTo>
                      <a:cubicBezTo>
                        <a:pt x="2332" y="670"/>
                        <a:pt x="2332" y="355"/>
                        <a:pt x="2143" y="166"/>
                      </a:cubicBezTo>
                      <a:cubicBezTo>
                        <a:pt x="2033" y="56"/>
                        <a:pt x="1907" y="1"/>
                        <a:pt x="178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17"/>
                <p:cNvSpPr/>
                <p:nvPr/>
              </p:nvSpPr>
              <p:spPr>
                <a:xfrm>
                  <a:off x="-8801284" y="4281436"/>
                  <a:ext cx="37050" cy="3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" h="1497" extrusionOk="0">
                      <a:moveTo>
                        <a:pt x="662" y="0"/>
                      </a:moveTo>
                      <a:lnTo>
                        <a:pt x="536" y="126"/>
                      </a:lnTo>
                      <a:lnTo>
                        <a:pt x="1" y="756"/>
                      </a:lnTo>
                      <a:lnTo>
                        <a:pt x="599" y="1355"/>
                      </a:lnTo>
                      <a:cubicBezTo>
                        <a:pt x="694" y="1449"/>
                        <a:pt x="820" y="1497"/>
                        <a:pt x="946" y="1497"/>
                      </a:cubicBezTo>
                      <a:cubicBezTo>
                        <a:pt x="1072" y="1497"/>
                        <a:pt x="1198" y="1449"/>
                        <a:pt x="1293" y="1355"/>
                      </a:cubicBezTo>
                      <a:cubicBezTo>
                        <a:pt x="1482" y="1166"/>
                        <a:pt x="1482" y="851"/>
                        <a:pt x="1293" y="662"/>
                      </a:cubicBezTo>
                      <a:lnTo>
                        <a:pt x="66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17"/>
                <p:cNvSpPr/>
                <p:nvPr/>
              </p:nvSpPr>
              <p:spPr>
                <a:xfrm>
                  <a:off x="-8917800" y="4073560"/>
                  <a:ext cx="278050" cy="24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22" h="9933" extrusionOk="0">
                      <a:moveTo>
                        <a:pt x="4049" y="1"/>
                      </a:moveTo>
                      <a:cubicBezTo>
                        <a:pt x="3781" y="1"/>
                        <a:pt x="3513" y="103"/>
                        <a:pt x="3308" y="308"/>
                      </a:cubicBezTo>
                      <a:lnTo>
                        <a:pt x="410" y="3364"/>
                      </a:lnTo>
                      <a:cubicBezTo>
                        <a:pt x="0" y="3774"/>
                        <a:pt x="0" y="4435"/>
                        <a:pt x="410" y="4813"/>
                      </a:cubicBezTo>
                      <a:lnTo>
                        <a:pt x="631" y="5065"/>
                      </a:lnTo>
                      <a:lnTo>
                        <a:pt x="1198" y="4498"/>
                      </a:lnTo>
                      <a:cubicBezTo>
                        <a:pt x="1454" y="4242"/>
                        <a:pt x="1794" y="4106"/>
                        <a:pt x="2122" y="4106"/>
                      </a:cubicBezTo>
                      <a:cubicBezTo>
                        <a:pt x="2398" y="4106"/>
                        <a:pt x="2666" y="4202"/>
                        <a:pt x="2867" y="4404"/>
                      </a:cubicBezTo>
                      <a:cubicBezTo>
                        <a:pt x="3151" y="4624"/>
                        <a:pt x="3308" y="4971"/>
                        <a:pt x="3277" y="5286"/>
                      </a:cubicBezTo>
                      <a:cubicBezTo>
                        <a:pt x="3592" y="5286"/>
                        <a:pt x="3907" y="5412"/>
                        <a:pt x="4128" y="5664"/>
                      </a:cubicBezTo>
                      <a:cubicBezTo>
                        <a:pt x="4380" y="5884"/>
                        <a:pt x="4506" y="6200"/>
                        <a:pt x="4506" y="6515"/>
                      </a:cubicBezTo>
                      <a:cubicBezTo>
                        <a:pt x="4821" y="6515"/>
                        <a:pt x="5136" y="6641"/>
                        <a:pt x="5356" y="6861"/>
                      </a:cubicBezTo>
                      <a:cubicBezTo>
                        <a:pt x="5608" y="7113"/>
                        <a:pt x="5703" y="7428"/>
                        <a:pt x="5703" y="7743"/>
                      </a:cubicBezTo>
                      <a:cubicBezTo>
                        <a:pt x="6018" y="7743"/>
                        <a:pt x="6364" y="7869"/>
                        <a:pt x="6585" y="8090"/>
                      </a:cubicBezTo>
                      <a:cubicBezTo>
                        <a:pt x="6837" y="8342"/>
                        <a:pt x="6931" y="8657"/>
                        <a:pt x="6931" y="8909"/>
                      </a:cubicBezTo>
                      <a:lnTo>
                        <a:pt x="7814" y="9791"/>
                      </a:lnTo>
                      <a:cubicBezTo>
                        <a:pt x="7908" y="9886"/>
                        <a:pt x="8034" y="9933"/>
                        <a:pt x="8160" y="9933"/>
                      </a:cubicBezTo>
                      <a:cubicBezTo>
                        <a:pt x="8286" y="9933"/>
                        <a:pt x="8412" y="9886"/>
                        <a:pt x="8507" y="9791"/>
                      </a:cubicBezTo>
                      <a:cubicBezTo>
                        <a:pt x="8727" y="9602"/>
                        <a:pt x="8727" y="9287"/>
                        <a:pt x="8507" y="9066"/>
                      </a:cubicBezTo>
                      <a:lnTo>
                        <a:pt x="7656" y="8216"/>
                      </a:lnTo>
                      <a:cubicBezTo>
                        <a:pt x="7530" y="8090"/>
                        <a:pt x="7530" y="7869"/>
                        <a:pt x="7656" y="7743"/>
                      </a:cubicBezTo>
                      <a:cubicBezTo>
                        <a:pt x="7748" y="7596"/>
                        <a:pt x="7851" y="7534"/>
                        <a:pt x="7953" y="7534"/>
                      </a:cubicBezTo>
                      <a:cubicBezTo>
                        <a:pt x="8024" y="7534"/>
                        <a:pt x="8095" y="7565"/>
                        <a:pt x="8160" y="7617"/>
                      </a:cubicBezTo>
                      <a:lnTo>
                        <a:pt x="9011" y="8499"/>
                      </a:lnTo>
                      <a:cubicBezTo>
                        <a:pt x="9121" y="8594"/>
                        <a:pt x="9255" y="8641"/>
                        <a:pt x="9385" y="8641"/>
                      </a:cubicBezTo>
                      <a:cubicBezTo>
                        <a:pt x="9515" y="8641"/>
                        <a:pt x="9641" y="8594"/>
                        <a:pt x="9735" y="8499"/>
                      </a:cubicBezTo>
                      <a:cubicBezTo>
                        <a:pt x="9924" y="8279"/>
                        <a:pt x="9924" y="7964"/>
                        <a:pt x="9735" y="7775"/>
                      </a:cubicBezTo>
                      <a:lnTo>
                        <a:pt x="8853" y="6924"/>
                      </a:lnTo>
                      <a:cubicBezTo>
                        <a:pt x="8759" y="6798"/>
                        <a:pt x="8759" y="6578"/>
                        <a:pt x="8853" y="6452"/>
                      </a:cubicBezTo>
                      <a:cubicBezTo>
                        <a:pt x="8916" y="6389"/>
                        <a:pt x="9011" y="6357"/>
                        <a:pt x="9101" y="6357"/>
                      </a:cubicBezTo>
                      <a:cubicBezTo>
                        <a:pt x="9192" y="6357"/>
                        <a:pt x="9279" y="6389"/>
                        <a:pt x="9326" y="6452"/>
                      </a:cubicBezTo>
                      <a:lnTo>
                        <a:pt x="10208" y="7302"/>
                      </a:lnTo>
                      <a:cubicBezTo>
                        <a:pt x="10303" y="7397"/>
                        <a:pt x="10429" y="7444"/>
                        <a:pt x="10555" y="7444"/>
                      </a:cubicBezTo>
                      <a:cubicBezTo>
                        <a:pt x="10681" y="7444"/>
                        <a:pt x="10807" y="7397"/>
                        <a:pt x="10901" y="7302"/>
                      </a:cubicBezTo>
                      <a:cubicBezTo>
                        <a:pt x="11122" y="7113"/>
                        <a:pt x="11122" y="6798"/>
                        <a:pt x="10901" y="6609"/>
                      </a:cubicBezTo>
                      <a:lnTo>
                        <a:pt x="10334" y="6010"/>
                      </a:lnTo>
                      <a:lnTo>
                        <a:pt x="10208" y="5884"/>
                      </a:lnTo>
                      <a:lnTo>
                        <a:pt x="6931" y="2608"/>
                      </a:lnTo>
                      <a:cubicBezTo>
                        <a:pt x="6884" y="2561"/>
                        <a:pt x="6798" y="2537"/>
                        <a:pt x="6707" y="2537"/>
                      </a:cubicBezTo>
                      <a:cubicBezTo>
                        <a:pt x="6616" y="2537"/>
                        <a:pt x="6522" y="2561"/>
                        <a:pt x="6459" y="2608"/>
                      </a:cubicBezTo>
                      <a:lnTo>
                        <a:pt x="5167" y="3931"/>
                      </a:lnTo>
                      <a:cubicBezTo>
                        <a:pt x="4904" y="4176"/>
                        <a:pt x="4562" y="4308"/>
                        <a:pt x="4229" y="4308"/>
                      </a:cubicBezTo>
                      <a:cubicBezTo>
                        <a:pt x="4004" y="4308"/>
                        <a:pt x="3783" y="4247"/>
                        <a:pt x="3592" y="4120"/>
                      </a:cubicBezTo>
                      <a:cubicBezTo>
                        <a:pt x="2962" y="3679"/>
                        <a:pt x="2930" y="2829"/>
                        <a:pt x="3434" y="2293"/>
                      </a:cubicBezTo>
                      <a:lnTo>
                        <a:pt x="5010" y="529"/>
                      </a:lnTo>
                      <a:lnTo>
                        <a:pt x="4789" y="308"/>
                      </a:lnTo>
                      <a:cubicBezTo>
                        <a:pt x="4584" y="103"/>
                        <a:pt x="4317" y="1"/>
                        <a:pt x="40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98" name="Google Shape;198;p17"/>
                <p:cNvSpPr/>
                <p:nvPr/>
              </p:nvSpPr>
              <p:spPr>
                <a:xfrm>
                  <a:off x="-8812820" y="4069339"/>
                  <a:ext cx="205600" cy="15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4" h="6018" extrusionOk="0">
                      <a:moveTo>
                        <a:pt x="3699" y="0"/>
                      </a:moveTo>
                      <a:cubicBezTo>
                        <a:pt x="3435" y="0"/>
                        <a:pt x="3167" y="95"/>
                        <a:pt x="2962" y="284"/>
                      </a:cubicBezTo>
                      <a:lnTo>
                        <a:pt x="2364" y="883"/>
                      </a:lnTo>
                      <a:lnTo>
                        <a:pt x="2269" y="1009"/>
                      </a:lnTo>
                      <a:lnTo>
                        <a:pt x="222" y="3245"/>
                      </a:lnTo>
                      <a:cubicBezTo>
                        <a:pt x="1" y="3435"/>
                        <a:pt x="1" y="3781"/>
                        <a:pt x="222" y="3970"/>
                      </a:cubicBezTo>
                      <a:cubicBezTo>
                        <a:pt x="316" y="4065"/>
                        <a:pt x="442" y="4112"/>
                        <a:pt x="568" y="4112"/>
                      </a:cubicBezTo>
                      <a:cubicBezTo>
                        <a:pt x="694" y="4112"/>
                        <a:pt x="820" y="4065"/>
                        <a:pt x="915" y="3970"/>
                      </a:cubicBezTo>
                      <a:lnTo>
                        <a:pt x="2269" y="2615"/>
                      </a:lnTo>
                      <a:cubicBezTo>
                        <a:pt x="2458" y="2426"/>
                        <a:pt x="2718" y="2332"/>
                        <a:pt x="2982" y="2332"/>
                      </a:cubicBezTo>
                      <a:cubicBezTo>
                        <a:pt x="3246" y="2332"/>
                        <a:pt x="3514" y="2426"/>
                        <a:pt x="3719" y="2615"/>
                      </a:cubicBezTo>
                      <a:lnTo>
                        <a:pt x="7090" y="6018"/>
                      </a:lnTo>
                      <a:lnTo>
                        <a:pt x="7814" y="5356"/>
                      </a:lnTo>
                      <a:cubicBezTo>
                        <a:pt x="8224" y="4947"/>
                        <a:pt x="8224" y="4285"/>
                        <a:pt x="7814" y="3876"/>
                      </a:cubicBezTo>
                      <a:lnTo>
                        <a:pt x="4412" y="284"/>
                      </a:lnTo>
                      <a:cubicBezTo>
                        <a:pt x="4223" y="95"/>
                        <a:pt x="3963" y="0"/>
                        <a:pt x="369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9" name="Google Shape;199;p17"/>
            <p:cNvGrpSpPr/>
            <p:nvPr/>
          </p:nvGrpSpPr>
          <p:grpSpPr>
            <a:xfrm>
              <a:off x="4726238" y="1977988"/>
              <a:ext cx="1440509" cy="2398771"/>
              <a:chOff x="4726238" y="1977988"/>
              <a:chExt cx="1440509" cy="2398771"/>
            </a:xfrm>
          </p:grpSpPr>
          <p:sp>
            <p:nvSpPr>
              <p:cNvPr id="200" name="Google Shape;200;p17"/>
              <p:cNvSpPr/>
              <p:nvPr/>
            </p:nvSpPr>
            <p:spPr>
              <a:xfrm>
                <a:off x="4761975" y="1977988"/>
                <a:ext cx="1353600" cy="62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>
                  <a:buSzPts val="1100"/>
                </a:pPr>
                <a:r>
                  <a:rPr lang="en-IN" sz="1600" dirty="0">
                    <a:solidFill>
                      <a:srgbClr val="B33F62"/>
                    </a:solidFill>
                  </a:rPr>
                  <a:t> Reminders</a:t>
                </a:r>
                <a:endParaRPr sz="1600" dirty="0">
                  <a:solidFill>
                    <a:srgbClr val="B33F62"/>
                  </a:solidFill>
                </a:endParaRPr>
              </a:p>
            </p:txBody>
          </p:sp>
          <p:sp>
            <p:nvSpPr>
              <p:cNvPr id="201" name="Google Shape;201;p17"/>
              <p:cNvSpPr txBox="1"/>
              <p:nvPr/>
            </p:nvSpPr>
            <p:spPr>
              <a:xfrm>
                <a:off x="4726238" y="2565422"/>
                <a:ext cx="1440509" cy="18113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Alerts for upcoming deadlines.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Integration with calendars.</a:t>
                </a:r>
                <a:endParaRPr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202" name="Google Shape;202;p17"/>
            <p:cNvGrpSpPr/>
            <p:nvPr/>
          </p:nvGrpSpPr>
          <p:grpSpPr>
            <a:xfrm>
              <a:off x="5763905" y="1578258"/>
              <a:ext cx="195560" cy="195560"/>
              <a:chOff x="2654377" y="2809609"/>
              <a:chExt cx="75925" cy="75925"/>
            </a:xfrm>
          </p:grpSpPr>
          <p:sp>
            <p:nvSpPr>
              <p:cNvPr id="203" name="Google Shape;203;p17"/>
              <p:cNvSpPr/>
              <p:nvPr/>
            </p:nvSpPr>
            <p:spPr>
              <a:xfrm>
                <a:off x="2654377" y="2809609"/>
                <a:ext cx="75925" cy="75925"/>
              </a:xfrm>
              <a:custGeom>
                <a:avLst/>
                <a:gdLst/>
                <a:ahLst/>
                <a:cxnLst/>
                <a:rect l="l" t="t" r="r" b="b"/>
                <a:pathLst>
                  <a:path w="4612" h="4612" fill="none" extrusionOk="0">
                    <a:moveTo>
                      <a:pt x="1" y="4611"/>
                    </a:moveTo>
                    <a:lnTo>
                      <a:pt x="4612" y="0"/>
                    </a:ln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7"/>
              <p:cNvSpPr/>
              <p:nvPr/>
            </p:nvSpPr>
            <p:spPr>
              <a:xfrm>
                <a:off x="2654377" y="2809609"/>
                <a:ext cx="75925" cy="75925"/>
              </a:xfrm>
              <a:custGeom>
                <a:avLst/>
                <a:gdLst/>
                <a:ahLst/>
                <a:cxnLst/>
                <a:rect l="l" t="t" r="r" b="b"/>
                <a:pathLst>
                  <a:path w="4612" h="4612" fill="none" extrusionOk="0">
                    <a:moveTo>
                      <a:pt x="4612" y="4611"/>
                    </a:moveTo>
                    <a:lnTo>
                      <a:pt x="1" y="0"/>
                    </a:ln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7" name="Google Shape;167;p17"/>
          <p:cNvGrpSpPr/>
          <p:nvPr/>
        </p:nvGrpSpPr>
        <p:grpSpPr>
          <a:xfrm>
            <a:off x="3779967" y="1428772"/>
            <a:ext cx="1490136" cy="3280960"/>
            <a:chOff x="2947923" y="1428772"/>
            <a:chExt cx="1490136" cy="3280960"/>
          </a:xfrm>
        </p:grpSpPr>
        <p:grpSp>
          <p:nvGrpSpPr>
            <p:cNvPr id="168" name="Google Shape;168;p17"/>
            <p:cNvGrpSpPr/>
            <p:nvPr/>
          </p:nvGrpSpPr>
          <p:grpSpPr>
            <a:xfrm>
              <a:off x="2947923" y="1428772"/>
              <a:ext cx="1490136" cy="3280960"/>
              <a:chOff x="2947923" y="1428772"/>
              <a:chExt cx="1490136" cy="3280960"/>
            </a:xfrm>
          </p:grpSpPr>
          <p:sp>
            <p:nvSpPr>
              <p:cNvPr id="169" name="Google Shape;169;p17"/>
              <p:cNvSpPr/>
              <p:nvPr/>
            </p:nvSpPr>
            <p:spPr>
              <a:xfrm>
                <a:off x="2947923" y="1676039"/>
                <a:ext cx="1490136" cy="3033693"/>
              </a:xfrm>
              <a:custGeom>
                <a:avLst/>
                <a:gdLst/>
                <a:ahLst/>
                <a:cxnLst/>
                <a:rect l="l" t="t" r="r" b="b"/>
                <a:pathLst>
                  <a:path w="90517" h="184279" extrusionOk="0">
                    <a:moveTo>
                      <a:pt x="43488" y="0"/>
                    </a:moveTo>
                    <a:cubicBezTo>
                      <a:pt x="19365" y="0"/>
                      <a:pt x="0" y="19365"/>
                      <a:pt x="0" y="43488"/>
                    </a:cubicBezTo>
                    <a:lnTo>
                      <a:pt x="0" y="184278"/>
                    </a:lnTo>
                    <a:lnTo>
                      <a:pt x="90517" y="184278"/>
                    </a:lnTo>
                    <a:lnTo>
                      <a:pt x="90517" y="0"/>
                    </a:ln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7"/>
              <p:cNvSpPr/>
              <p:nvPr/>
            </p:nvSpPr>
            <p:spPr>
              <a:xfrm>
                <a:off x="2998315" y="1726430"/>
                <a:ext cx="1389353" cy="2641425"/>
              </a:xfrm>
              <a:custGeom>
                <a:avLst/>
                <a:gdLst/>
                <a:ahLst/>
                <a:cxnLst/>
                <a:rect l="l" t="t" r="r" b="b"/>
                <a:pathLst>
                  <a:path w="84395" h="160451" extrusionOk="0">
                    <a:moveTo>
                      <a:pt x="40427" y="1"/>
                    </a:moveTo>
                    <a:cubicBezTo>
                      <a:pt x="18148" y="1"/>
                      <a:pt x="1" y="18148"/>
                      <a:pt x="1" y="40427"/>
                    </a:cubicBezTo>
                    <a:lnTo>
                      <a:pt x="1" y="160451"/>
                    </a:lnTo>
                    <a:lnTo>
                      <a:pt x="84394" y="160451"/>
                    </a:lnTo>
                    <a:lnTo>
                      <a:pt x="8439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7"/>
              <p:cNvSpPr/>
              <p:nvPr/>
            </p:nvSpPr>
            <p:spPr>
              <a:xfrm>
                <a:off x="3830824" y="1428772"/>
                <a:ext cx="533764" cy="494533"/>
              </a:xfrm>
              <a:custGeom>
                <a:avLst/>
                <a:gdLst/>
                <a:ahLst/>
                <a:cxnLst/>
                <a:rect l="l" t="t" r="r" b="b"/>
                <a:pathLst>
                  <a:path w="32423" h="30040" extrusionOk="0">
                    <a:moveTo>
                      <a:pt x="16159" y="0"/>
                    </a:moveTo>
                    <a:cubicBezTo>
                      <a:pt x="9185" y="0"/>
                      <a:pt x="2887" y="5045"/>
                      <a:pt x="1550" y="12254"/>
                    </a:cubicBezTo>
                    <a:cubicBezTo>
                      <a:pt x="1" y="20405"/>
                      <a:pt x="5386" y="28225"/>
                      <a:pt x="13537" y="29774"/>
                    </a:cubicBezTo>
                    <a:cubicBezTo>
                      <a:pt x="14481" y="29953"/>
                      <a:pt x="15418" y="30040"/>
                      <a:pt x="16340" y="30040"/>
                    </a:cubicBezTo>
                    <a:cubicBezTo>
                      <a:pt x="23383" y="30040"/>
                      <a:pt x="29541" y="24995"/>
                      <a:pt x="30910" y="17786"/>
                    </a:cubicBezTo>
                    <a:cubicBezTo>
                      <a:pt x="32423" y="9635"/>
                      <a:pt x="27037" y="1815"/>
                      <a:pt x="18923" y="266"/>
                    </a:cubicBezTo>
                    <a:cubicBezTo>
                      <a:pt x="17996" y="87"/>
                      <a:pt x="17072" y="0"/>
                      <a:pt x="16159" y="0"/>
                    </a:cubicBez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3112755" y="2556502"/>
                <a:ext cx="1153741" cy="16"/>
              </a:xfrm>
              <a:custGeom>
                <a:avLst/>
                <a:gdLst/>
                <a:ahLst/>
                <a:cxnLst/>
                <a:rect l="l" t="t" r="r" b="b"/>
                <a:pathLst>
                  <a:path w="70083" h="1" fill="none" extrusionOk="0">
                    <a:moveTo>
                      <a:pt x="0" y="0"/>
                    </a:moveTo>
                    <a:lnTo>
                      <a:pt x="70082" y="0"/>
                    </a:lnTo>
                  </a:path>
                </a:pathLst>
              </a:custGeom>
              <a:noFill/>
              <a:ln w="15675" cap="flat" cmpd="sng">
                <a:solidFill>
                  <a:srgbClr val="000000"/>
                </a:solidFill>
                <a:prstDash val="solid"/>
                <a:miter lim="3688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4" name="Google Shape;174;p17"/>
              <p:cNvGrpSpPr/>
              <p:nvPr/>
            </p:nvGrpSpPr>
            <p:grpSpPr>
              <a:xfrm>
                <a:off x="3550550" y="4175081"/>
                <a:ext cx="284146" cy="474001"/>
                <a:chOff x="-4837325" y="3799075"/>
                <a:chExt cx="293025" cy="488812"/>
              </a:xfrm>
            </p:grpSpPr>
            <p:sp>
              <p:nvSpPr>
                <p:cNvPr id="175" name="Google Shape;175;p17"/>
                <p:cNvSpPr/>
                <p:nvPr/>
              </p:nvSpPr>
              <p:spPr>
                <a:xfrm>
                  <a:off x="-4837325" y="4007055"/>
                  <a:ext cx="293025" cy="17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6837" extrusionOk="0">
                      <a:moveTo>
                        <a:pt x="6837" y="2017"/>
                      </a:moveTo>
                      <a:lnTo>
                        <a:pt x="6837" y="2741"/>
                      </a:lnTo>
                      <a:lnTo>
                        <a:pt x="4789" y="2741"/>
                      </a:lnTo>
                      <a:lnTo>
                        <a:pt x="4789" y="2017"/>
                      </a:lnTo>
                      <a:close/>
                      <a:moveTo>
                        <a:pt x="4411" y="0"/>
                      </a:moveTo>
                      <a:cubicBezTo>
                        <a:pt x="3466" y="0"/>
                        <a:pt x="2741" y="725"/>
                        <a:pt x="2741" y="1702"/>
                      </a:cubicBezTo>
                      <a:lnTo>
                        <a:pt x="2741" y="2741"/>
                      </a:lnTo>
                      <a:lnTo>
                        <a:pt x="1166" y="2741"/>
                      </a:lnTo>
                      <a:cubicBezTo>
                        <a:pt x="536" y="2741"/>
                        <a:pt x="1" y="3277"/>
                        <a:pt x="1" y="3875"/>
                      </a:cubicBezTo>
                      <a:lnTo>
                        <a:pt x="1" y="4254"/>
                      </a:lnTo>
                      <a:cubicBezTo>
                        <a:pt x="1513" y="5860"/>
                        <a:pt x="3592" y="6837"/>
                        <a:pt x="5829" y="6837"/>
                      </a:cubicBezTo>
                      <a:cubicBezTo>
                        <a:pt x="8097" y="6837"/>
                        <a:pt x="10208" y="5892"/>
                        <a:pt x="11720" y="4254"/>
                      </a:cubicBezTo>
                      <a:lnTo>
                        <a:pt x="11720" y="3718"/>
                      </a:lnTo>
                      <a:cubicBezTo>
                        <a:pt x="11657" y="3214"/>
                        <a:pt x="11185" y="2741"/>
                        <a:pt x="10649" y="2741"/>
                      </a:cubicBezTo>
                      <a:lnTo>
                        <a:pt x="8885" y="2741"/>
                      </a:lnTo>
                      <a:lnTo>
                        <a:pt x="8885" y="1702"/>
                      </a:lnTo>
                      <a:cubicBezTo>
                        <a:pt x="8885" y="756"/>
                        <a:pt x="8129" y="0"/>
                        <a:pt x="71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17"/>
                <p:cNvSpPr/>
                <p:nvPr/>
              </p:nvSpPr>
              <p:spPr>
                <a:xfrm>
                  <a:off x="-4837325" y="4127962"/>
                  <a:ext cx="291425" cy="15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7" h="6397" extrusionOk="0">
                      <a:moveTo>
                        <a:pt x="11657" y="1"/>
                      </a:moveTo>
                      <a:cubicBezTo>
                        <a:pt x="10523" y="1072"/>
                        <a:pt x="9073" y="1828"/>
                        <a:pt x="7530" y="2143"/>
                      </a:cubicBezTo>
                      <a:lnTo>
                        <a:pt x="7530" y="2647"/>
                      </a:lnTo>
                      <a:cubicBezTo>
                        <a:pt x="7530" y="3214"/>
                        <a:pt x="7057" y="3687"/>
                        <a:pt x="6490" y="3687"/>
                      </a:cubicBezTo>
                      <a:lnTo>
                        <a:pt x="5135" y="3687"/>
                      </a:lnTo>
                      <a:cubicBezTo>
                        <a:pt x="4568" y="3687"/>
                        <a:pt x="4096" y="3214"/>
                        <a:pt x="4096" y="2647"/>
                      </a:cubicBezTo>
                      <a:lnTo>
                        <a:pt x="4096" y="2143"/>
                      </a:lnTo>
                      <a:cubicBezTo>
                        <a:pt x="2552" y="1828"/>
                        <a:pt x="1134" y="1103"/>
                        <a:pt x="0" y="64"/>
                      </a:cubicBezTo>
                      <a:lnTo>
                        <a:pt x="0" y="4695"/>
                      </a:lnTo>
                      <a:cubicBezTo>
                        <a:pt x="0" y="5640"/>
                        <a:pt x="756" y="6396"/>
                        <a:pt x="1701" y="6396"/>
                      </a:cubicBezTo>
                      <a:lnTo>
                        <a:pt x="9956" y="6396"/>
                      </a:lnTo>
                      <a:cubicBezTo>
                        <a:pt x="10901" y="6396"/>
                        <a:pt x="11657" y="5640"/>
                        <a:pt x="11657" y="4695"/>
                      </a:cubicBezTo>
                      <a:lnTo>
                        <a:pt x="116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7" name="Google Shape;177;p17"/>
                <p:cNvSpPr/>
                <p:nvPr/>
              </p:nvSpPr>
              <p:spPr>
                <a:xfrm>
                  <a:off x="-4716825" y="3799075"/>
                  <a:ext cx="51225" cy="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758" extrusionOk="0">
                      <a:moveTo>
                        <a:pt x="0" y="1"/>
                      </a:moveTo>
                      <a:lnTo>
                        <a:pt x="0" y="411"/>
                      </a:lnTo>
                      <a:cubicBezTo>
                        <a:pt x="0" y="600"/>
                        <a:pt x="158" y="757"/>
                        <a:pt x="347" y="757"/>
                      </a:cubicBezTo>
                      <a:lnTo>
                        <a:pt x="1670" y="757"/>
                      </a:lnTo>
                      <a:cubicBezTo>
                        <a:pt x="1891" y="757"/>
                        <a:pt x="2048" y="600"/>
                        <a:pt x="2048" y="411"/>
                      </a:cubicBezTo>
                      <a:lnTo>
                        <a:pt x="2048" y="1"/>
                      </a:lnTo>
                      <a:cubicBezTo>
                        <a:pt x="1686" y="48"/>
                        <a:pt x="1347" y="72"/>
                        <a:pt x="1012" y="72"/>
                      </a:cubicBezTo>
                      <a:cubicBezTo>
                        <a:pt x="678" y="72"/>
                        <a:pt x="347" y="48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8" name="Google Shape;178;p17"/>
            <p:cNvGrpSpPr/>
            <p:nvPr/>
          </p:nvGrpSpPr>
          <p:grpSpPr>
            <a:xfrm>
              <a:off x="3018900" y="1977988"/>
              <a:ext cx="1399048" cy="2389835"/>
              <a:chOff x="3018900" y="1977988"/>
              <a:chExt cx="1399048" cy="2389835"/>
            </a:xfrm>
          </p:grpSpPr>
          <p:sp>
            <p:nvSpPr>
              <p:cNvPr id="179" name="Google Shape;179;p17"/>
              <p:cNvSpPr/>
              <p:nvPr/>
            </p:nvSpPr>
            <p:spPr>
              <a:xfrm>
                <a:off x="3018900" y="1977988"/>
                <a:ext cx="1353600" cy="62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>
                  <a:buSzPts val="1100"/>
                </a:pPr>
                <a:r>
                  <a:rPr lang="en-IN" dirty="0">
                    <a:solidFill>
                      <a:srgbClr val="7B1E7A"/>
                    </a:solidFill>
                  </a:rPr>
                  <a:t>Task Management</a:t>
                </a:r>
                <a:endParaRPr dirty="0">
                  <a:solidFill>
                    <a:srgbClr val="7B1E7A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80" name="Google Shape;180;p17"/>
              <p:cNvSpPr txBox="1"/>
              <p:nvPr/>
            </p:nvSpPr>
            <p:spPr>
              <a:xfrm>
                <a:off x="3018900" y="2565422"/>
                <a:ext cx="1399048" cy="18024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Input task details (title, description, due date, priority.</a:t>
                </a: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dk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Sort and filter tasks by various criteria.</a:t>
                </a:r>
                <a:endParaRPr sz="12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142" name="Google Shape;142;p17"/>
          <p:cNvGrpSpPr/>
          <p:nvPr/>
        </p:nvGrpSpPr>
        <p:grpSpPr>
          <a:xfrm>
            <a:off x="6153002" y="4399010"/>
            <a:ext cx="309780" cy="290889"/>
            <a:chOff x="-3522923" y="3895252"/>
            <a:chExt cx="291064" cy="261978"/>
          </a:xfrm>
        </p:grpSpPr>
        <p:sp>
          <p:nvSpPr>
            <p:cNvPr id="143" name="Google Shape;143;p17"/>
            <p:cNvSpPr/>
            <p:nvPr/>
          </p:nvSpPr>
          <p:spPr>
            <a:xfrm>
              <a:off x="-3522923" y="3895252"/>
              <a:ext cx="170925" cy="34675"/>
            </a:xfrm>
            <a:custGeom>
              <a:avLst/>
              <a:gdLst/>
              <a:ahLst/>
              <a:cxnLst/>
              <a:rect l="l" t="t" r="r" b="b"/>
              <a:pathLst>
                <a:path w="6837" h="1387" extrusionOk="0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-3509442" y="3938514"/>
              <a:ext cx="171725" cy="173300"/>
            </a:xfrm>
            <a:custGeom>
              <a:avLst/>
              <a:gdLst/>
              <a:ahLst/>
              <a:cxnLst/>
              <a:rect l="l" t="t" r="r" b="b"/>
              <a:pathLst>
                <a:path w="6869" h="6932" extrusionOk="0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-3498191" y="4106805"/>
              <a:ext cx="170925" cy="50425"/>
            </a:xfrm>
            <a:custGeom>
              <a:avLst/>
              <a:gdLst/>
              <a:ahLst/>
              <a:cxnLst/>
              <a:rect l="l" t="t" r="r" b="b"/>
              <a:pathLst>
                <a:path w="6837" h="2017" extrusionOk="0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-3488659" y="3942574"/>
              <a:ext cx="256800" cy="202825"/>
            </a:xfrm>
            <a:custGeom>
              <a:avLst/>
              <a:gdLst/>
              <a:ahLst/>
              <a:cxnLst/>
              <a:rect l="l" t="t" r="r" b="b"/>
              <a:pathLst>
                <a:path w="10272" h="8113" extrusionOk="0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166;p17">
            <a:extLst>
              <a:ext uri="{FF2B5EF4-FFF2-40B4-BE49-F238E27FC236}">
                <a16:creationId xmlns:a16="http://schemas.microsoft.com/office/drawing/2014/main" id="{F787466F-D15C-43E2-91BB-E8A6783618CB}"/>
              </a:ext>
            </a:extLst>
          </p:cNvPr>
          <p:cNvSpPr/>
          <p:nvPr/>
        </p:nvSpPr>
        <p:spPr>
          <a:xfrm>
            <a:off x="4832428" y="1609288"/>
            <a:ext cx="204800" cy="146304"/>
          </a:xfrm>
          <a:custGeom>
            <a:avLst/>
            <a:gdLst/>
            <a:ahLst/>
            <a:cxnLst/>
            <a:rect l="l" t="t" r="r" b="b"/>
            <a:pathLst>
              <a:path w="6456" h="4612" fill="none" extrusionOk="0">
                <a:moveTo>
                  <a:pt x="1" y="2767"/>
                </a:moveTo>
                <a:lnTo>
                  <a:pt x="1845" y="4611"/>
                </a:lnTo>
                <a:lnTo>
                  <a:pt x="6456" y="1"/>
                </a:lnTo>
              </a:path>
            </a:pathLst>
          </a:custGeom>
          <a:solidFill>
            <a:schemeClr val="lt1"/>
          </a:solidFill>
          <a:ln w="381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>
            <a:spLocks noGrp="1"/>
          </p:cNvSpPr>
          <p:nvPr>
            <p:ph type="title"/>
          </p:nvPr>
        </p:nvSpPr>
        <p:spPr>
          <a:xfrm>
            <a:off x="710275" y="318923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/>
              <a:t>Uses</a:t>
            </a:r>
            <a:endParaRPr dirty="0"/>
          </a:p>
        </p:txBody>
      </p:sp>
      <p:grpSp>
        <p:nvGrpSpPr>
          <p:cNvPr id="210" name="Google Shape;210;p18"/>
          <p:cNvGrpSpPr/>
          <p:nvPr/>
        </p:nvGrpSpPr>
        <p:grpSpPr>
          <a:xfrm>
            <a:off x="1276713" y="1512414"/>
            <a:ext cx="6590600" cy="363625"/>
            <a:chOff x="1276713" y="1235964"/>
            <a:chExt cx="6590600" cy="363625"/>
          </a:xfrm>
        </p:grpSpPr>
        <p:grpSp>
          <p:nvGrpSpPr>
            <p:cNvPr id="211" name="Google Shape;211;p18"/>
            <p:cNvGrpSpPr/>
            <p:nvPr/>
          </p:nvGrpSpPr>
          <p:grpSpPr>
            <a:xfrm>
              <a:off x="2784252" y="1235964"/>
              <a:ext cx="3575647" cy="361479"/>
              <a:chOff x="3557650" y="1302663"/>
              <a:chExt cx="3507600" cy="354600"/>
            </a:xfrm>
          </p:grpSpPr>
          <p:sp>
            <p:nvSpPr>
              <p:cNvPr id="212" name="Google Shape;212;p18"/>
              <p:cNvSpPr/>
              <p:nvPr/>
            </p:nvSpPr>
            <p:spPr>
              <a:xfrm>
                <a:off x="3557650" y="1304913"/>
                <a:ext cx="3507600" cy="350100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8"/>
              <p:cNvSpPr txBox="1"/>
              <p:nvPr/>
            </p:nvSpPr>
            <p:spPr>
              <a:xfrm>
                <a:off x="4712650" y="1302663"/>
                <a:ext cx="1197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To Do</a:t>
                </a:r>
                <a:endParaRPr sz="18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214" name="Google Shape;214;p18"/>
            <p:cNvGrpSpPr/>
            <p:nvPr/>
          </p:nvGrpSpPr>
          <p:grpSpPr>
            <a:xfrm>
              <a:off x="1276713" y="1235964"/>
              <a:ext cx="1409700" cy="361500"/>
              <a:chOff x="1276713" y="1235964"/>
              <a:chExt cx="1409700" cy="361500"/>
            </a:xfrm>
          </p:grpSpPr>
          <p:sp>
            <p:nvSpPr>
              <p:cNvPr id="215" name="Google Shape;215;p18"/>
              <p:cNvSpPr/>
              <p:nvPr/>
            </p:nvSpPr>
            <p:spPr>
              <a:xfrm>
                <a:off x="1276713" y="1238104"/>
                <a:ext cx="1409700" cy="357300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8"/>
              <p:cNvSpPr txBox="1"/>
              <p:nvPr/>
            </p:nvSpPr>
            <p:spPr>
              <a:xfrm>
                <a:off x="1371211" y="1235964"/>
                <a:ext cx="1220700" cy="36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Task</a:t>
                </a:r>
                <a:endParaRPr sz="18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217" name="Google Shape;217;p18"/>
            <p:cNvGrpSpPr/>
            <p:nvPr/>
          </p:nvGrpSpPr>
          <p:grpSpPr>
            <a:xfrm>
              <a:off x="6457613" y="1238089"/>
              <a:ext cx="1409700" cy="361500"/>
              <a:chOff x="6457613" y="1238089"/>
              <a:chExt cx="1409700" cy="361500"/>
            </a:xfrm>
          </p:grpSpPr>
          <p:sp>
            <p:nvSpPr>
              <p:cNvPr id="218" name="Google Shape;218;p18"/>
              <p:cNvSpPr/>
              <p:nvPr/>
            </p:nvSpPr>
            <p:spPr>
              <a:xfrm>
                <a:off x="6457613" y="1240229"/>
                <a:ext cx="1409700" cy="357300"/>
              </a:xfrm>
              <a:prstGeom prst="rect">
                <a:avLst/>
              </a:pr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8"/>
              <p:cNvSpPr txBox="1"/>
              <p:nvPr/>
            </p:nvSpPr>
            <p:spPr>
              <a:xfrm>
                <a:off x="6552111" y="1238089"/>
                <a:ext cx="1220700" cy="36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Check</a:t>
                </a:r>
                <a:endParaRPr sz="18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220" name="Google Shape;220;p18"/>
          <p:cNvGrpSpPr/>
          <p:nvPr/>
        </p:nvGrpSpPr>
        <p:grpSpPr>
          <a:xfrm>
            <a:off x="1273301" y="1941237"/>
            <a:ext cx="6593986" cy="720117"/>
            <a:chOff x="1273301" y="1664787"/>
            <a:chExt cx="6593986" cy="720117"/>
          </a:xfrm>
        </p:grpSpPr>
        <p:grpSp>
          <p:nvGrpSpPr>
            <p:cNvPr id="221" name="Google Shape;221;p18"/>
            <p:cNvGrpSpPr/>
            <p:nvPr/>
          </p:nvGrpSpPr>
          <p:grpSpPr>
            <a:xfrm>
              <a:off x="1276687" y="1664787"/>
              <a:ext cx="6590600" cy="720117"/>
              <a:chOff x="1276687" y="1664787"/>
              <a:chExt cx="6590600" cy="720117"/>
            </a:xfrm>
          </p:grpSpPr>
          <p:sp>
            <p:nvSpPr>
              <p:cNvPr id="222" name="Google Shape;222;p18"/>
              <p:cNvSpPr/>
              <p:nvPr/>
            </p:nvSpPr>
            <p:spPr>
              <a:xfrm>
                <a:off x="1276687" y="1673579"/>
                <a:ext cx="1409700" cy="709200"/>
              </a:xfrm>
              <a:prstGeom prst="rect">
                <a:avLst/>
              </a:prstGeom>
              <a:solidFill>
                <a:srgbClr val="F956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8"/>
              <p:cNvSpPr/>
              <p:nvPr/>
            </p:nvSpPr>
            <p:spPr>
              <a:xfrm>
                <a:off x="2784227" y="1664787"/>
                <a:ext cx="3575700" cy="708900"/>
              </a:xfrm>
              <a:prstGeom prst="rect">
                <a:avLst/>
              </a:prstGeom>
              <a:solidFill>
                <a:srgbClr val="F956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8"/>
              <p:cNvSpPr/>
              <p:nvPr/>
            </p:nvSpPr>
            <p:spPr>
              <a:xfrm>
                <a:off x="6457587" y="1675704"/>
                <a:ext cx="1409700" cy="709200"/>
              </a:xfrm>
              <a:prstGeom prst="rect">
                <a:avLst/>
              </a:prstGeom>
              <a:solidFill>
                <a:srgbClr val="F956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" name="Google Shape;225;p18"/>
            <p:cNvGrpSpPr/>
            <p:nvPr/>
          </p:nvGrpSpPr>
          <p:grpSpPr>
            <a:xfrm>
              <a:off x="1273301" y="1671519"/>
              <a:ext cx="4906307" cy="702168"/>
              <a:chOff x="1273301" y="1671519"/>
              <a:chExt cx="4906307" cy="702168"/>
            </a:xfrm>
          </p:grpSpPr>
          <p:sp>
            <p:nvSpPr>
              <p:cNvPr id="226" name="Google Shape;226;p18"/>
              <p:cNvSpPr txBox="1"/>
              <p:nvPr/>
            </p:nvSpPr>
            <p:spPr>
              <a:xfrm>
                <a:off x="1273301" y="1671519"/>
                <a:ext cx="1510888" cy="7021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IN" sz="1600" dirty="0">
                    <a:solidFill>
                      <a:schemeClr val="bg1"/>
                    </a:solidFill>
                  </a:rPr>
                  <a:t>Personal Organization</a:t>
                </a:r>
                <a:endParaRPr sz="1600" dirty="0">
                  <a:solidFill>
                    <a:schemeClr val="bg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27" name="Google Shape;227;p18"/>
              <p:cNvSpPr txBox="1"/>
              <p:nvPr/>
            </p:nvSpPr>
            <p:spPr>
              <a:xfrm>
                <a:off x="2964508" y="1763032"/>
                <a:ext cx="3215100" cy="53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dirty="0">
                    <a:solidFill>
                      <a:schemeClr val="bg1"/>
                    </a:solidFill>
                  </a:rPr>
                  <a:t>Managing daily chores, appointments, and personal goals.</a:t>
                </a:r>
                <a:endParaRPr dirty="0">
                  <a:solidFill>
                    <a:schemeClr val="bg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228" name="Google Shape;228;p18"/>
          <p:cNvGrpSpPr/>
          <p:nvPr/>
        </p:nvGrpSpPr>
        <p:grpSpPr>
          <a:xfrm>
            <a:off x="6897373" y="2040762"/>
            <a:ext cx="530366" cy="530366"/>
            <a:chOff x="6897373" y="1764312"/>
            <a:chExt cx="530366" cy="530366"/>
          </a:xfrm>
        </p:grpSpPr>
        <p:sp>
          <p:nvSpPr>
            <p:cNvPr id="229" name="Google Shape;229;p18"/>
            <p:cNvSpPr/>
            <p:nvPr/>
          </p:nvSpPr>
          <p:spPr>
            <a:xfrm>
              <a:off x="6897373" y="1764312"/>
              <a:ext cx="530366" cy="530366"/>
            </a:xfrm>
            <a:custGeom>
              <a:avLst/>
              <a:gdLst/>
              <a:ahLst/>
              <a:cxnLst/>
              <a:rect l="l" t="t" r="r" b="b"/>
              <a:pathLst>
                <a:path w="30626" h="30626" extrusionOk="0">
                  <a:moveTo>
                    <a:pt x="9068" y="0"/>
                  </a:moveTo>
                  <a:cubicBezTo>
                    <a:pt x="4048" y="0"/>
                    <a:pt x="1" y="4047"/>
                    <a:pt x="1" y="9223"/>
                  </a:cubicBezTo>
                  <a:lnTo>
                    <a:pt x="1" y="21403"/>
                  </a:lnTo>
                  <a:cubicBezTo>
                    <a:pt x="1" y="26578"/>
                    <a:pt x="4048" y="30625"/>
                    <a:pt x="9068" y="30625"/>
                  </a:cubicBezTo>
                  <a:lnTo>
                    <a:pt x="21403" y="30625"/>
                  </a:lnTo>
                  <a:cubicBezTo>
                    <a:pt x="26423" y="30625"/>
                    <a:pt x="30626" y="26578"/>
                    <a:pt x="30626" y="21403"/>
                  </a:cubicBezTo>
                  <a:lnTo>
                    <a:pt x="30626" y="9223"/>
                  </a:lnTo>
                  <a:cubicBezTo>
                    <a:pt x="30626" y="4047"/>
                    <a:pt x="26423" y="0"/>
                    <a:pt x="21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7009722" y="1917497"/>
              <a:ext cx="305669" cy="223995"/>
            </a:xfrm>
            <a:custGeom>
              <a:avLst/>
              <a:gdLst/>
              <a:ahLst/>
              <a:cxnLst/>
              <a:rect l="l" t="t" r="r" b="b"/>
              <a:pathLst>
                <a:path w="7439" h="5452" extrusionOk="0">
                  <a:moveTo>
                    <a:pt x="6688" y="0"/>
                  </a:moveTo>
                  <a:cubicBezTo>
                    <a:pt x="6501" y="0"/>
                    <a:pt x="6317" y="85"/>
                    <a:pt x="6171" y="248"/>
                  </a:cubicBezTo>
                  <a:lnTo>
                    <a:pt x="3103" y="3717"/>
                  </a:lnTo>
                  <a:lnTo>
                    <a:pt x="1301" y="1349"/>
                  </a:lnTo>
                  <a:cubicBezTo>
                    <a:pt x="1183" y="1171"/>
                    <a:pt x="982" y="1075"/>
                    <a:pt x="776" y="1075"/>
                  </a:cubicBezTo>
                  <a:cubicBezTo>
                    <a:pt x="634" y="1075"/>
                    <a:pt x="490" y="1120"/>
                    <a:pt x="367" y="1215"/>
                  </a:cubicBezTo>
                  <a:cubicBezTo>
                    <a:pt x="67" y="1415"/>
                    <a:pt x="0" y="1849"/>
                    <a:pt x="234" y="2149"/>
                  </a:cubicBezTo>
                  <a:lnTo>
                    <a:pt x="2502" y="5185"/>
                  </a:lnTo>
                  <a:cubicBezTo>
                    <a:pt x="2602" y="5352"/>
                    <a:pt x="2802" y="5452"/>
                    <a:pt x="3002" y="5452"/>
                  </a:cubicBezTo>
                  <a:lnTo>
                    <a:pt x="3036" y="5452"/>
                  </a:lnTo>
                  <a:cubicBezTo>
                    <a:pt x="3236" y="5452"/>
                    <a:pt x="3436" y="5385"/>
                    <a:pt x="3570" y="5251"/>
                  </a:cubicBezTo>
                  <a:lnTo>
                    <a:pt x="7205" y="1149"/>
                  </a:lnTo>
                  <a:cubicBezTo>
                    <a:pt x="7439" y="848"/>
                    <a:pt x="7406" y="415"/>
                    <a:pt x="7139" y="181"/>
                  </a:cubicBezTo>
                  <a:cubicBezTo>
                    <a:pt x="7002" y="60"/>
                    <a:pt x="6844" y="0"/>
                    <a:pt x="6688" y="0"/>
                  </a:cubicBezTo>
                  <a:close/>
                </a:path>
              </a:pathLst>
            </a:custGeom>
            <a:solidFill>
              <a:srgbClr val="F956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18"/>
          <p:cNvGrpSpPr/>
          <p:nvPr/>
        </p:nvGrpSpPr>
        <p:grpSpPr>
          <a:xfrm>
            <a:off x="1273300" y="2727934"/>
            <a:ext cx="6593987" cy="717093"/>
            <a:chOff x="1273300" y="2451484"/>
            <a:chExt cx="6593987" cy="717093"/>
          </a:xfrm>
        </p:grpSpPr>
        <p:grpSp>
          <p:nvGrpSpPr>
            <p:cNvPr id="232" name="Google Shape;232;p18"/>
            <p:cNvGrpSpPr/>
            <p:nvPr/>
          </p:nvGrpSpPr>
          <p:grpSpPr>
            <a:xfrm>
              <a:off x="1276687" y="2451484"/>
              <a:ext cx="6590600" cy="717093"/>
              <a:chOff x="1276687" y="2451484"/>
              <a:chExt cx="6590600" cy="717093"/>
            </a:xfrm>
          </p:grpSpPr>
          <p:sp>
            <p:nvSpPr>
              <p:cNvPr id="233" name="Google Shape;233;p18"/>
              <p:cNvSpPr/>
              <p:nvPr/>
            </p:nvSpPr>
            <p:spPr>
              <a:xfrm>
                <a:off x="1276687" y="2457252"/>
                <a:ext cx="1409700" cy="709200"/>
              </a:xfrm>
              <a:prstGeom prst="rect">
                <a:avLst/>
              </a:prstGeom>
              <a:solidFill>
                <a:srgbClr val="B33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8"/>
              <p:cNvSpPr/>
              <p:nvPr/>
            </p:nvSpPr>
            <p:spPr>
              <a:xfrm>
                <a:off x="2784227" y="2451484"/>
                <a:ext cx="3575700" cy="708900"/>
              </a:xfrm>
              <a:prstGeom prst="rect">
                <a:avLst/>
              </a:prstGeom>
              <a:solidFill>
                <a:srgbClr val="B33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8"/>
              <p:cNvSpPr/>
              <p:nvPr/>
            </p:nvSpPr>
            <p:spPr>
              <a:xfrm>
                <a:off x="6457587" y="2459377"/>
                <a:ext cx="1409700" cy="709200"/>
              </a:xfrm>
              <a:prstGeom prst="rect">
                <a:avLst/>
              </a:prstGeom>
              <a:solidFill>
                <a:srgbClr val="B33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" name="Google Shape;236;p18"/>
            <p:cNvGrpSpPr/>
            <p:nvPr/>
          </p:nvGrpSpPr>
          <p:grpSpPr>
            <a:xfrm>
              <a:off x="1273300" y="2466799"/>
              <a:ext cx="4906308" cy="701777"/>
              <a:chOff x="1273300" y="2466799"/>
              <a:chExt cx="4906308" cy="701777"/>
            </a:xfrm>
          </p:grpSpPr>
          <p:sp>
            <p:nvSpPr>
              <p:cNvPr id="237" name="Google Shape;237;p18"/>
              <p:cNvSpPr txBox="1"/>
              <p:nvPr/>
            </p:nvSpPr>
            <p:spPr>
              <a:xfrm>
                <a:off x="1273300" y="2466799"/>
                <a:ext cx="1409699" cy="701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IN" sz="1600" dirty="0">
                    <a:solidFill>
                      <a:schemeClr val="bg1"/>
                    </a:solidFill>
                  </a:rPr>
                  <a:t>Professional Use</a:t>
                </a:r>
                <a:endParaRPr sz="1600" dirty="0">
                  <a:solidFill>
                    <a:schemeClr val="bg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38" name="Google Shape;238;p18"/>
              <p:cNvSpPr txBox="1"/>
              <p:nvPr/>
            </p:nvSpPr>
            <p:spPr>
              <a:xfrm>
                <a:off x="2964508" y="2540783"/>
                <a:ext cx="3215100" cy="53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dirty="0">
                    <a:solidFill>
                      <a:schemeClr val="bg1"/>
                    </a:solidFill>
                  </a:rPr>
                  <a:t>Task management for projects, meetings, and deadlines.</a:t>
                </a:r>
                <a:endParaRPr dirty="0">
                  <a:solidFill>
                    <a:schemeClr val="bg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240" name="Google Shape;240;p18"/>
            <p:cNvSpPr/>
            <p:nvPr/>
          </p:nvSpPr>
          <p:spPr>
            <a:xfrm>
              <a:off x="6897236" y="2548799"/>
              <a:ext cx="530366" cy="530366"/>
            </a:xfrm>
            <a:custGeom>
              <a:avLst/>
              <a:gdLst/>
              <a:ahLst/>
              <a:cxnLst/>
              <a:rect l="l" t="t" r="r" b="b"/>
              <a:pathLst>
                <a:path w="30626" h="30626" extrusionOk="0">
                  <a:moveTo>
                    <a:pt x="9068" y="0"/>
                  </a:moveTo>
                  <a:cubicBezTo>
                    <a:pt x="4048" y="0"/>
                    <a:pt x="1" y="4047"/>
                    <a:pt x="1" y="9223"/>
                  </a:cubicBezTo>
                  <a:lnTo>
                    <a:pt x="1" y="21403"/>
                  </a:lnTo>
                  <a:cubicBezTo>
                    <a:pt x="1" y="26578"/>
                    <a:pt x="4048" y="30625"/>
                    <a:pt x="9068" y="30625"/>
                  </a:cubicBezTo>
                  <a:lnTo>
                    <a:pt x="21403" y="30625"/>
                  </a:lnTo>
                  <a:cubicBezTo>
                    <a:pt x="26423" y="30625"/>
                    <a:pt x="30626" y="26578"/>
                    <a:pt x="30626" y="21403"/>
                  </a:cubicBezTo>
                  <a:lnTo>
                    <a:pt x="30626" y="9223"/>
                  </a:lnTo>
                  <a:cubicBezTo>
                    <a:pt x="30626" y="4047"/>
                    <a:pt x="26423" y="0"/>
                    <a:pt x="21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" name="Google Shape;242;p18"/>
          <p:cNvGrpSpPr/>
          <p:nvPr/>
        </p:nvGrpSpPr>
        <p:grpSpPr>
          <a:xfrm>
            <a:off x="1273300" y="3514630"/>
            <a:ext cx="6593987" cy="714069"/>
            <a:chOff x="1273300" y="3238180"/>
            <a:chExt cx="6593987" cy="714069"/>
          </a:xfrm>
        </p:grpSpPr>
        <p:grpSp>
          <p:nvGrpSpPr>
            <p:cNvPr id="243" name="Google Shape;243;p18"/>
            <p:cNvGrpSpPr/>
            <p:nvPr/>
          </p:nvGrpSpPr>
          <p:grpSpPr>
            <a:xfrm>
              <a:off x="1276687" y="3238180"/>
              <a:ext cx="6590600" cy="714069"/>
              <a:chOff x="1276687" y="3238180"/>
              <a:chExt cx="6590600" cy="714069"/>
            </a:xfrm>
          </p:grpSpPr>
          <p:sp>
            <p:nvSpPr>
              <p:cNvPr id="244" name="Google Shape;244;p18"/>
              <p:cNvSpPr/>
              <p:nvPr/>
            </p:nvSpPr>
            <p:spPr>
              <a:xfrm>
                <a:off x="1276687" y="3240924"/>
                <a:ext cx="1409700" cy="709200"/>
              </a:xfrm>
              <a:prstGeom prst="rect">
                <a:avLst/>
              </a:prstGeom>
              <a:solidFill>
                <a:srgbClr val="7B1E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8"/>
              <p:cNvSpPr/>
              <p:nvPr/>
            </p:nvSpPr>
            <p:spPr>
              <a:xfrm>
                <a:off x="2784227" y="3238180"/>
                <a:ext cx="3575700" cy="708900"/>
              </a:xfrm>
              <a:prstGeom prst="rect">
                <a:avLst/>
              </a:prstGeom>
              <a:solidFill>
                <a:srgbClr val="7B1E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8"/>
              <p:cNvSpPr/>
              <p:nvPr/>
            </p:nvSpPr>
            <p:spPr>
              <a:xfrm>
                <a:off x="6457587" y="3243049"/>
                <a:ext cx="1409700" cy="709200"/>
              </a:xfrm>
              <a:prstGeom prst="rect">
                <a:avLst/>
              </a:prstGeom>
              <a:solidFill>
                <a:srgbClr val="7B1E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18"/>
            <p:cNvGrpSpPr/>
            <p:nvPr/>
          </p:nvGrpSpPr>
          <p:grpSpPr>
            <a:xfrm>
              <a:off x="1273300" y="3252596"/>
              <a:ext cx="4906293" cy="694484"/>
              <a:chOff x="1273300" y="3252596"/>
              <a:chExt cx="4906293" cy="694484"/>
            </a:xfrm>
          </p:grpSpPr>
          <p:sp>
            <p:nvSpPr>
              <p:cNvPr id="248" name="Google Shape;248;p18"/>
              <p:cNvSpPr txBox="1"/>
              <p:nvPr/>
            </p:nvSpPr>
            <p:spPr>
              <a:xfrm>
                <a:off x="1273300" y="3252596"/>
                <a:ext cx="1409699" cy="6944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IN" sz="1600" dirty="0">
                    <a:solidFill>
                      <a:schemeClr val="bg1"/>
                    </a:solidFill>
                  </a:rPr>
                  <a:t>Educational Use</a:t>
                </a:r>
                <a:endParaRPr sz="1600" dirty="0">
                  <a:solidFill>
                    <a:schemeClr val="bg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49" name="Google Shape;249;p18"/>
              <p:cNvSpPr txBox="1"/>
              <p:nvPr/>
            </p:nvSpPr>
            <p:spPr>
              <a:xfrm flipH="1">
                <a:off x="2964493" y="3327479"/>
                <a:ext cx="3215100" cy="530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dirty="0">
                    <a:solidFill>
                      <a:schemeClr val="bg1"/>
                    </a:solidFill>
                  </a:rPr>
                  <a:t>Tracking assignments, exams, and study schedules.</a:t>
                </a:r>
                <a:endParaRPr dirty="0">
                  <a:solidFill>
                    <a:schemeClr val="bg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250" name="Google Shape;250;p18"/>
            <p:cNvGrpSpPr/>
            <p:nvPr/>
          </p:nvGrpSpPr>
          <p:grpSpPr>
            <a:xfrm>
              <a:off x="6897236" y="3332462"/>
              <a:ext cx="530366" cy="530366"/>
              <a:chOff x="6897236" y="3332462"/>
              <a:chExt cx="530366" cy="530366"/>
            </a:xfrm>
          </p:grpSpPr>
          <p:sp>
            <p:nvSpPr>
              <p:cNvPr id="251" name="Google Shape;251;p18"/>
              <p:cNvSpPr/>
              <p:nvPr/>
            </p:nvSpPr>
            <p:spPr>
              <a:xfrm>
                <a:off x="6897236" y="3332462"/>
                <a:ext cx="530366" cy="530366"/>
              </a:xfrm>
              <a:custGeom>
                <a:avLst/>
                <a:gdLst/>
                <a:ahLst/>
                <a:cxnLst/>
                <a:rect l="l" t="t" r="r" b="b"/>
                <a:pathLst>
                  <a:path w="30626" h="30626" extrusionOk="0">
                    <a:moveTo>
                      <a:pt x="9068" y="0"/>
                    </a:moveTo>
                    <a:cubicBezTo>
                      <a:pt x="4048" y="0"/>
                      <a:pt x="1" y="4047"/>
                      <a:pt x="1" y="9223"/>
                    </a:cubicBezTo>
                    <a:lnTo>
                      <a:pt x="1" y="21403"/>
                    </a:lnTo>
                    <a:cubicBezTo>
                      <a:pt x="1" y="26578"/>
                      <a:pt x="4048" y="30625"/>
                      <a:pt x="9068" y="30625"/>
                    </a:cubicBezTo>
                    <a:lnTo>
                      <a:pt x="21403" y="30625"/>
                    </a:lnTo>
                    <a:cubicBezTo>
                      <a:pt x="26423" y="30625"/>
                      <a:pt x="30626" y="26578"/>
                      <a:pt x="30626" y="21403"/>
                    </a:cubicBezTo>
                    <a:lnTo>
                      <a:pt x="30626" y="9223"/>
                    </a:lnTo>
                    <a:cubicBezTo>
                      <a:pt x="30626" y="4047"/>
                      <a:pt x="26423" y="0"/>
                      <a:pt x="214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2" name="Google Shape;252;p18"/>
              <p:cNvSpPr/>
              <p:nvPr/>
            </p:nvSpPr>
            <p:spPr>
              <a:xfrm>
                <a:off x="7009584" y="3485647"/>
                <a:ext cx="305669" cy="223995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452" extrusionOk="0">
                    <a:moveTo>
                      <a:pt x="6688" y="0"/>
                    </a:moveTo>
                    <a:cubicBezTo>
                      <a:pt x="6501" y="0"/>
                      <a:pt x="6317" y="85"/>
                      <a:pt x="6171" y="248"/>
                    </a:cubicBezTo>
                    <a:lnTo>
                      <a:pt x="3103" y="3717"/>
                    </a:lnTo>
                    <a:lnTo>
                      <a:pt x="1301" y="1349"/>
                    </a:lnTo>
                    <a:cubicBezTo>
                      <a:pt x="1183" y="1171"/>
                      <a:pt x="982" y="1075"/>
                      <a:pt x="776" y="1075"/>
                    </a:cubicBezTo>
                    <a:cubicBezTo>
                      <a:pt x="634" y="1075"/>
                      <a:pt x="490" y="1120"/>
                      <a:pt x="367" y="1215"/>
                    </a:cubicBezTo>
                    <a:cubicBezTo>
                      <a:pt x="67" y="1415"/>
                      <a:pt x="0" y="1849"/>
                      <a:pt x="234" y="2149"/>
                    </a:cubicBezTo>
                    <a:lnTo>
                      <a:pt x="2502" y="5185"/>
                    </a:lnTo>
                    <a:cubicBezTo>
                      <a:pt x="2602" y="5352"/>
                      <a:pt x="2802" y="5452"/>
                      <a:pt x="3002" y="5452"/>
                    </a:cubicBezTo>
                    <a:lnTo>
                      <a:pt x="3036" y="5452"/>
                    </a:lnTo>
                    <a:cubicBezTo>
                      <a:pt x="3236" y="5452"/>
                      <a:pt x="3436" y="5385"/>
                      <a:pt x="3570" y="5251"/>
                    </a:cubicBezTo>
                    <a:lnTo>
                      <a:pt x="7205" y="1149"/>
                    </a:lnTo>
                    <a:cubicBezTo>
                      <a:pt x="7439" y="848"/>
                      <a:pt x="7406" y="415"/>
                      <a:pt x="7139" y="181"/>
                    </a:cubicBezTo>
                    <a:cubicBezTo>
                      <a:pt x="7002" y="60"/>
                      <a:pt x="6844" y="0"/>
                      <a:pt x="6688" y="0"/>
                    </a:cubicBez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57" name="Google Shape;252;p18">
            <a:extLst>
              <a:ext uri="{FF2B5EF4-FFF2-40B4-BE49-F238E27FC236}">
                <a16:creationId xmlns:a16="http://schemas.microsoft.com/office/drawing/2014/main" id="{5069EB23-C32A-47BD-BD0E-D349935B78E9}"/>
              </a:ext>
            </a:extLst>
          </p:cNvPr>
          <p:cNvSpPr/>
          <p:nvPr/>
        </p:nvSpPr>
        <p:spPr>
          <a:xfrm>
            <a:off x="7009583" y="2970386"/>
            <a:ext cx="305669" cy="223995"/>
          </a:xfrm>
          <a:custGeom>
            <a:avLst/>
            <a:gdLst/>
            <a:ahLst/>
            <a:cxnLst/>
            <a:rect l="l" t="t" r="r" b="b"/>
            <a:pathLst>
              <a:path w="7439" h="5452" extrusionOk="0">
                <a:moveTo>
                  <a:pt x="6688" y="0"/>
                </a:moveTo>
                <a:cubicBezTo>
                  <a:pt x="6501" y="0"/>
                  <a:pt x="6317" y="85"/>
                  <a:pt x="6171" y="248"/>
                </a:cubicBezTo>
                <a:lnTo>
                  <a:pt x="3103" y="3717"/>
                </a:lnTo>
                <a:lnTo>
                  <a:pt x="1301" y="1349"/>
                </a:lnTo>
                <a:cubicBezTo>
                  <a:pt x="1183" y="1171"/>
                  <a:pt x="982" y="1075"/>
                  <a:pt x="776" y="1075"/>
                </a:cubicBezTo>
                <a:cubicBezTo>
                  <a:pt x="634" y="1075"/>
                  <a:pt x="490" y="1120"/>
                  <a:pt x="367" y="1215"/>
                </a:cubicBezTo>
                <a:cubicBezTo>
                  <a:pt x="67" y="1415"/>
                  <a:pt x="0" y="1849"/>
                  <a:pt x="234" y="2149"/>
                </a:cubicBezTo>
                <a:lnTo>
                  <a:pt x="2502" y="5185"/>
                </a:lnTo>
                <a:cubicBezTo>
                  <a:pt x="2602" y="5352"/>
                  <a:pt x="2802" y="5452"/>
                  <a:pt x="3002" y="5452"/>
                </a:cubicBezTo>
                <a:lnTo>
                  <a:pt x="3036" y="5452"/>
                </a:lnTo>
                <a:cubicBezTo>
                  <a:pt x="3236" y="5452"/>
                  <a:pt x="3436" y="5385"/>
                  <a:pt x="3570" y="5251"/>
                </a:cubicBezTo>
                <a:lnTo>
                  <a:pt x="7205" y="1149"/>
                </a:lnTo>
                <a:cubicBezTo>
                  <a:pt x="7439" y="848"/>
                  <a:pt x="7406" y="415"/>
                  <a:pt x="7139" y="181"/>
                </a:cubicBezTo>
                <a:cubicBezTo>
                  <a:pt x="7002" y="60"/>
                  <a:pt x="6844" y="0"/>
                  <a:pt x="6688" y="0"/>
                </a:cubicBezTo>
                <a:close/>
              </a:path>
            </a:pathLst>
          </a:custGeom>
          <a:solidFill>
            <a:srgbClr val="7B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"/>
          <p:cNvSpPr txBox="1">
            <a:spLocks noGrp="1"/>
          </p:cNvSpPr>
          <p:nvPr>
            <p:ph type="title"/>
          </p:nvPr>
        </p:nvSpPr>
        <p:spPr>
          <a:xfrm>
            <a:off x="710275" y="318923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/>
              <a:t>Advantages</a:t>
            </a:r>
            <a:endParaRPr dirty="0"/>
          </a:p>
        </p:txBody>
      </p:sp>
      <p:grpSp>
        <p:nvGrpSpPr>
          <p:cNvPr id="269" name="Google Shape;269;p19"/>
          <p:cNvGrpSpPr/>
          <p:nvPr/>
        </p:nvGrpSpPr>
        <p:grpSpPr>
          <a:xfrm>
            <a:off x="979349" y="1473175"/>
            <a:ext cx="3259485" cy="1112244"/>
            <a:chOff x="979349" y="1473175"/>
            <a:chExt cx="3259485" cy="1112244"/>
          </a:xfrm>
        </p:grpSpPr>
        <p:grpSp>
          <p:nvGrpSpPr>
            <p:cNvPr id="270" name="Google Shape;270;p19"/>
            <p:cNvGrpSpPr/>
            <p:nvPr/>
          </p:nvGrpSpPr>
          <p:grpSpPr>
            <a:xfrm>
              <a:off x="979349" y="1473175"/>
              <a:ext cx="3259485" cy="1112244"/>
              <a:chOff x="979349" y="1473175"/>
              <a:chExt cx="3259485" cy="1112244"/>
            </a:xfrm>
          </p:grpSpPr>
          <p:grpSp>
            <p:nvGrpSpPr>
              <p:cNvPr id="271" name="Google Shape;271;p19"/>
              <p:cNvGrpSpPr/>
              <p:nvPr/>
            </p:nvGrpSpPr>
            <p:grpSpPr>
              <a:xfrm>
                <a:off x="979349" y="1473175"/>
                <a:ext cx="3259485" cy="1112244"/>
                <a:chOff x="979349" y="1473175"/>
                <a:chExt cx="3259485" cy="1112244"/>
              </a:xfrm>
            </p:grpSpPr>
            <p:sp>
              <p:nvSpPr>
                <p:cNvPr id="272" name="Google Shape;272;p19"/>
                <p:cNvSpPr/>
                <p:nvPr/>
              </p:nvSpPr>
              <p:spPr>
                <a:xfrm>
                  <a:off x="1554985" y="1473175"/>
                  <a:ext cx="2540901" cy="1112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871" h="47219" extrusionOk="0">
                      <a:moveTo>
                        <a:pt x="93785" y="1"/>
                      </a:moveTo>
                      <a:lnTo>
                        <a:pt x="0" y="13384"/>
                      </a:lnTo>
                      <a:lnTo>
                        <a:pt x="16191" y="47219"/>
                      </a:lnTo>
                      <a:lnTo>
                        <a:pt x="51178" y="34988"/>
                      </a:lnTo>
                      <a:lnTo>
                        <a:pt x="107870" y="11705"/>
                      </a:lnTo>
                      <a:lnTo>
                        <a:pt x="93785" y="1"/>
                      </a:lnTo>
                      <a:close/>
                    </a:path>
                  </a:pathLst>
                </a:custGeom>
                <a:solidFill>
                  <a:srgbClr val="BCBEC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19"/>
                <p:cNvSpPr/>
                <p:nvPr/>
              </p:nvSpPr>
              <p:spPr>
                <a:xfrm>
                  <a:off x="1013599" y="1606007"/>
                  <a:ext cx="3197968" cy="863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66" h="36668" extrusionOk="0">
                      <a:moveTo>
                        <a:pt x="1" y="1"/>
                      </a:moveTo>
                      <a:lnTo>
                        <a:pt x="1" y="36668"/>
                      </a:lnTo>
                      <a:lnTo>
                        <a:pt x="135766" y="36668"/>
                      </a:lnTo>
                      <a:lnTo>
                        <a:pt x="135766" y="1"/>
                      </a:lnTo>
                      <a:close/>
                    </a:path>
                  </a:pathLst>
                </a:custGeom>
                <a:solidFill>
                  <a:srgbClr val="F956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19"/>
                <p:cNvSpPr/>
                <p:nvPr/>
              </p:nvSpPr>
              <p:spPr>
                <a:xfrm>
                  <a:off x="3764177" y="1473175"/>
                  <a:ext cx="474657" cy="1112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51" h="47219" extrusionOk="0">
                      <a:moveTo>
                        <a:pt x="0" y="1"/>
                      </a:moveTo>
                      <a:lnTo>
                        <a:pt x="10326" y="42307"/>
                      </a:lnTo>
                      <a:lnTo>
                        <a:pt x="16065" y="47219"/>
                      </a:lnTo>
                      <a:lnTo>
                        <a:pt x="20151" y="283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19"/>
                <p:cNvSpPr/>
                <p:nvPr/>
              </p:nvSpPr>
              <p:spPr>
                <a:xfrm>
                  <a:off x="979349" y="1473175"/>
                  <a:ext cx="956993" cy="1112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28" h="47219" extrusionOk="0">
                      <a:moveTo>
                        <a:pt x="29024" y="1"/>
                      </a:moveTo>
                      <a:lnTo>
                        <a:pt x="1" y="4487"/>
                      </a:lnTo>
                      <a:lnTo>
                        <a:pt x="1455" y="42307"/>
                      </a:lnTo>
                      <a:lnTo>
                        <a:pt x="40628" y="47219"/>
                      </a:lnTo>
                      <a:lnTo>
                        <a:pt x="2902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6" name="Google Shape;276;p19"/>
              <p:cNvSpPr txBox="1"/>
              <p:nvPr/>
            </p:nvSpPr>
            <p:spPr>
              <a:xfrm>
                <a:off x="3819525" y="1501225"/>
                <a:ext cx="393900" cy="48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700" b="1">
                    <a:solidFill>
                      <a:srgbClr val="F9564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1</a:t>
                </a:r>
                <a:endParaRPr sz="2700" b="1">
                  <a:solidFill>
                    <a:srgbClr val="F9564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277" name="Google Shape;277;p19"/>
            <p:cNvGrpSpPr/>
            <p:nvPr/>
          </p:nvGrpSpPr>
          <p:grpSpPr>
            <a:xfrm>
              <a:off x="1850881" y="1581197"/>
              <a:ext cx="2071547" cy="817159"/>
              <a:chOff x="2707116" y="1370173"/>
              <a:chExt cx="2198627" cy="867288"/>
            </a:xfrm>
          </p:grpSpPr>
          <p:sp>
            <p:nvSpPr>
              <p:cNvPr id="278" name="Google Shape;278;p19"/>
              <p:cNvSpPr txBox="1"/>
              <p:nvPr/>
            </p:nvSpPr>
            <p:spPr>
              <a:xfrm>
                <a:off x="2865743" y="1871760"/>
                <a:ext cx="2040000" cy="3657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r">
                  <a:buSzPts val="1100"/>
                </a:pPr>
                <a:r>
                  <a:rPr lang="en-US" sz="1050" dirty="0">
                    <a:solidFill>
                      <a:schemeClr val="bg1"/>
                    </a:solidFill>
                  </a:rPr>
                  <a:t>Helps prioritize and manage time effectively.</a:t>
                </a:r>
                <a:endParaRPr sz="1050" dirty="0">
                  <a:solidFill>
                    <a:schemeClr val="bg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79" name="Google Shape;279;p19"/>
              <p:cNvSpPr txBox="1"/>
              <p:nvPr/>
            </p:nvSpPr>
            <p:spPr>
              <a:xfrm>
                <a:off x="2707116" y="1370173"/>
                <a:ext cx="20400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IN" sz="1200" b="1" dirty="0">
                    <a:solidFill>
                      <a:schemeClr val="bg1"/>
                    </a:solidFill>
                  </a:rPr>
                  <a:t>Increased Productivity</a:t>
                </a:r>
                <a:endParaRPr sz="1200" b="1" dirty="0">
                  <a:solidFill>
                    <a:schemeClr val="bg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280" name="Google Shape;280;p19"/>
            <p:cNvGrpSpPr/>
            <p:nvPr/>
          </p:nvGrpSpPr>
          <p:grpSpPr>
            <a:xfrm>
              <a:off x="1154127" y="1753479"/>
              <a:ext cx="541063" cy="551636"/>
              <a:chOff x="1154127" y="1753475"/>
              <a:chExt cx="541063" cy="551636"/>
            </a:xfrm>
          </p:grpSpPr>
          <p:sp>
            <p:nvSpPr>
              <p:cNvPr id="281" name="Google Shape;281;p19"/>
              <p:cNvSpPr/>
              <p:nvPr/>
            </p:nvSpPr>
            <p:spPr>
              <a:xfrm>
                <a:off x="1154127" y="1753475"/>
                <a:ext cx="541063" cy="551636"/>
              </a:xfrm>
              <a:custGeom>
                <a:avLst/>
                <a:gdLst/>
                <a:ahLst/>
                <a:cxnLst/>
                <a:rect l="l" t="t" r="r" b="b"/>
                <a:pathLst>
                  <a:path w="40628" h="47219" extrusionOk="0">
                    <a:moveTo>
                      <a:pt x="29024" y="1"/>
                    </a:moveTo>
                    <a:lnTo>
                      <a:pt x="1" y="4487"/>
                    </a:lnTo>
                    <a:lnTo>
                      <a:pt x="1455" y="42307"/>
                    </a:lnTo>
                    <a:lnTo>
                      <a:pt x="40628" y="47219"/>
                    </a:lnTo>
                    <a:lnTo>
                      <a:pt x="29024" y="1"/>
                    </a:lnTo>
                    <a:close/>
                  </a:path>
                </a:pathLst>
              </a:custGeom>
              <a:solidFill>
                <a:srgbClr val="F9564F"/>
              </a:solidFill>
              <a:ln w="19050" cap="flat" cmpd="sng">
                <a:solidFill>
                  <a:srgbClr val="F956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1250600" y="1877648"/>
                <a:ext cx="248258" cy="303281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452" extrusionOk="0">
                    <a:moveTo>
                      <a:pt x="6688" y="0"/>
                    </a:moveTo>
                    <a:cubicBezTo>
                      <a:pt x="6501" y="0"/>
                      <a:pt x="6317" y="85"/>
                      <a:pt x="6171" y="248"/>
                    </a:cubicBezTo>
                    <a:lnTo>
                      <a:pt x="3103" y="3717"/>
                    </a:lnTo>
                    <a:lnTo>
                      <a:pt x="1301" y="1349"/>
                    </a:lnTo>
                    <a:cubicBezTo>
                      <a:pt x="1183" y="1171"/>
                      <a:pt x="982" y="1075"/>
                      <a:pt x="776" y="1075"/>
                    </a:cubicBezTo>
                    <a:cubicBezTo>
                      <a:pt x="634" y="1075"/>
                      <a:pt x="490" y="1120"/>
                      <a:pt x="367" y="1215"/>
                    </a:cubicBezTo>
                    <a:cubicBezTo>
                      <a:pt x="67" y="1415"/>
                      <a:pt x="0" y="1849"/>
                      <a:pt x="234" y="2149"/>
                    </a:cubicBezTo>
                    <a:lnTo>
                      <a:pt x="2502" y="5185"/>
                    </a:lnTo>
                    <a:cubicBezTo>
                      <a:pt x="2602" y="5352"/>
                      <a:pt x="2802" y="5452"/>
                      <a:pt x="3002" y="5452"/>
                    </a:cubicBezTo>
                    <a:lnTo>
                      <a:pt x="3036" y="5452"/>
                    </a:lnTo>
                    <a:cubicBezTo>
                      <a:pt x="3236" y="5452"/>
                      <a:pt x="3436" y="5385"/>
                      <a:pt x="3570" y="5251"/>
                    </a:cubicBezTo>
                    <a:lnTo>
                      <a:pt x="7205" y="1149"/>
                    </a:lnTo>
                    <a:cubicBezTo>
                      <a:pt x="7439" y="848"/>
                      <a:pt x="7406" y="415"/>
                      <a:pt x="7139" y="181"/>
                    </a:cubicBezTo>
                    <a:cubicBezTo>
                      <a:pt x="7002" y="60"/>
                      <a:pt x="6844" y="0"/>
                      <a:pt x="66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3" name="Google Shape;283;p19"/>
          <p:cNvGrpSpPr/>
          <p:nvPr/>
        </p:nvGrpSpPr>
        <p:grpSpPr>
          <a:xfrm>
            <a:off x="979349" y="3149575"/>
            <a:ext cx="3259485" cy="1112244"/>
            <a:chOff x="979349" y="3149575"/>
            <a:chExt cx="3259485" cy="1112244"/>
          </a:xfrm>
        </p:grpSpPr>
        <p:grpSp>
          <p:nvGrpSpPr>
            <p:cNvPr id="284" name="Google Shape;284;p19"/>
            <p:cNvGrpSpPr/>
            <p:nvPr/>
          </p:nvGrpSpPr>
          <p:grpSpPr>
            <a:xfrm>
              <a:off x="979349" y="3149575"/>
              <a:ext cx="3259485" cy="1112244"/>
              <a:chOff x="979349" y="3149575"/>
              <a:chExt cx="3259485" cy="1112244"/>
            </a:xfrm>
          </p:grpSpPr>
          <p:sp>
            <p:nvSpPr>
              <p:cNvPr id="285" name="Google Shape;285;p19"/>
              <p:cNvSpPr/>
              <p:nvPr/>
            </p:nvSpPr>
            <p:spPr>
              <a:xfrm>
                <a:off x="1554985" y="3149575"/>
                <a:ext cx="2540901" cy="1112244"/>
              </a:xfrm>
              <a:custGeom>
                <a:avLst/>
                <a:gdLst/>
                <a:ahLst/>
                <a:cxnLst/>
                <a:rect l="l" t="t" r="r" b="b"/>
                <a:pathLst>
                  <a:path w="107871" h="47219" extrusionOk="0">
                    <a:moveTo>
                      <a:pt x="93785" y="1"/>
                    </a:moveTo>
                    <a:lnTo>
                      <a:pt x="0" y="13384"/>
                    </a:lnTo>
                    <a:lnTo>
                      <a:pt x="16191" y="47219"/>
                    </a:lnTo>
                    <a:lnTo>
                      <a:pt x="51178" y="34988"/>
                    </a:lnTo>
                    <a:lnTo>
                      <a:pt x="107870" y="11705"/>
                    </a:lnTo>
                    <a:lnTo>
                      <a:pt x="93785" y="1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1013599" y="3282407"/>
                <a:ext cx="3197968" cy="863715"/>
              </a:xfrm>
              <a:custGeom>
                <a:avLst/>
                <a:gdLst/>
                <a:ahLst/>
                <a:cxnLst/>
                <a:rect l="l" t="t" r="r" b="b"/>
                <a:pathLst>
                  <a:path w="135766" h="36668" extrusionOk="0">
                    <a:moveTo>
                      <a:pt x="1" y="1"/>
                    </a:moveTo>
                    <a:lnTo>
                      <a:pt x="1" y="36668"/>
                    </a:lnTo>
                    <a:lnTo>
                      <a:pt x="135766" y="36668"/>
                    </a:lnTo>
                    <a:lnTo>
                      <a:pt x="135766" y="1"/>
                    </a:lnTo>
                    <a:close/>
                  </a:path>
                </a:pathLst>
              </a:custGeom>
              <a:solidFill>
                <a:srgbClr val="451E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3764177" y="3149575"/>
                <a:ext cx="474657" cy="1112244"/>
              </a:xfrm>
              <a:custGeom>
                <a:avLst/>
                <a:gdLst/>
                <a:ahLst/>
                <a:cxnLst/>
                <a:rect l="l" t="t" r="r" b="b"/>
                <a:pathLst>
                  <a:path w="20151" h="47219" extrusionOk="0">
                    <a:moveTo>
                      <a:pt x="0" y="1"/>
                    </a:moveTo>
                    <a:lnTo>
                      <a:pt x="10326" y="42307"/>
                    </a:lnTo>
                    <a:lnTo>
                      <a:pt x="16065" y="47219"/>
                    </a:lnTo>
                    <a:lnTo>
                      <a:pt x="20151" y="28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979349" y="3149575"/>
                <a:ext cx="956993" cy="1112244"/>
              </a:xfrm>
              <a:custGeom>
                <a:avLst/>
                <a:gdLst/>
                <a:ahLst/>
                <a:cxnLst/>
                <a:rect l="l" t="t" r="r" b="b"/>
                <a:pathLst>
                  <a:path w="40628" h="47219" extrusionOk="0">
                    <a:moveTo>
                      <a:pt x="29024" y="1"/>
                    </a:moveTo>
                    <a:lnTo>
                      <a:pt x="1" y="4487"/>
                    </a:lnTo>
                    <a:lnTo>
                      <a:pt x="1455" y="42307"/>
                    </a:lnTo>
                    <a:lnTo>
                      <a:pt x="40628" y="47219"/>
                    </a:lnTo>
                    <a:lnTo>
                      <a:pt x="290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9"/>
              <p:cNvSpPr txBox="1"/>
              <p:nvPr/>
            </p:nvSpPr>
            <p:spPr>
              <a:xfrm>
                <a:off x="3819525" y="3175244"/>
                <a:ext cx="393900" cy="48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700" b="1">
                    <a:solidFill>
                      <a:srgbClr val="451E7B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4</a:t>
                </a:r>
                <a:endParaRPr sz="2700" b="1">
                  <a:solidFill>
                    <a:srgbClr val="451E7B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290" name="Google Shape;290;p19"/>
            <p:cNvGrpSpPr/>
            <p:nvPr/>
          </p:nvGrpSpPr>
          <p:grpSpPr>
            <a:xfrm>
              <a:off x="1710618" y="3271290"/>
              <a:ext cx="2235488" cy="785227"/>
              <a:chOff x="2558250" y="1384705"/>
              <a:chExt cx="2372626" cy="833397"/>
            </a:xfrm>
          </p:grpSpPr>
          <p:sp>
            <p:nvSpPr>
              <p:cNvPr id="291" name="Google Shape;291;p19"/>
              <p:cNvSpPr txBox="1"/>
              <p:nvPr/>
            </p:nvSpPr>
            <p:spPr>
              <a:xfrm>
                <a:off x="2890876" y="1852402"/>
                <a:ext cx="20400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r"/>
                <a:r>
                  <a:rPr lang="en-US" sz="1000" dirty="0">
                    <a:solidFill>
                      <a:schemeClr val="bg1"/>
                    </a:solidFill>
                  </a:rPr>
                  <a:t>Enables users to track their progress and stay accountable to their goals. </a:t>
                </a:r>
                <a:endParaRPr sz="1000" dirty="0">
                  <a:solidFill>
                    <a:schemeClr val="bg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292" name="Google Shape;292;p19"/>
              <p:cNvSpPr txBox="1"/>
              <p:nvPr/>
            </p:nvSpPr>
            <p:spPr>
              <a:xfrm>
                <a:off x="2558250" y="1384705"/>
                <a:ext cx="2215840" cy="3657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IN" sz="1200" b="1" dirty="0">
                    <a:solidFill>
                      <a:schemeClr val="bg1"/>
                    </a:solidFill>
                  </a:rPr>
                  <a:t>Improved Accountability</a:t>
                </a:r>
                <a:endParaRPr sz="1200" b="1" dirty="0">
                  <a:solidFill>
                    <a:schemeClr val="bg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293" name="Google Shape;293;p19"/>
            <p:cNvGrpSpPr/>
            <p:nvPr/>
          </p:nvGrpSpPr>
          <p:grpSpPr>
            <a:xfrm>
              <a:off x="1142289" y="3429879"/>
              <a:ext cx="541063" cy="551636"/>
              <a:chOff x="1142289" y="3457500"/>
              <a:chExt cx="541063" cy="551636"/>
            </a:xfrm>
          </p:grpSpPr>
          <p:sp>
            <p:nvSpPr>
              <p:cNvPr id="294" name="Google Shape;294;p19"/>
              <p:cNvSpPr/>
              <p:nvPr/>
            </p:nvSpPr>
            <p:spPr>
              <a:xfrm>
                <a:off x="1142289" y="3457500"/>
                <a:ext cx="541063" cy="551636"/>
              </a:xfrm>
              <a:custGeom>
                <a:avLst/>
                <a:gdLst/>
                <a:ahLst/>
                <a:cxnLst/>
                <a:rect l="l" t="t" r="r" b="b"/>
                <a:pathLst>
                  <a:path w="40628" h="47219" extrusionOk="0">
                    <a:moveTo>
                      <a:pt x="29024" y="1"/>
                    </a:moveTo>
                    <a:lnTo>
                      <a:pt x="1" y="4487"/>
                    </a:lnTo>
                    <a:lnTo>
                      <a:pt x="1455" y="42307"/>
                    </a:lnTo>
                    <a:lnTo>
                      <a:pt x="40628" y="47219"/>
                    </a:lnTo>
                    <a:lnTo>
                      <a:pt x="29024" y="1"/>
                    </a:lnTo>
                    <a:close/>
                  </a:path>
                </a:pathLst>
              </a:custGeom>
              <a:solidFill>
                <a:srgbClr val="451E7B"/>
              </a:solidFill>
              <a:ln w="19050" cap="flat" cmpd="sng">
                <a:solidFill>
                  <a:srgbClr val="451E7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1238763" y="3581673"/>
                <a:ext cx="248258" cy="303281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452" extrusionOk="0">
                    <a:moveTo>
                      <a:pt x="6688" y="0"/>
                    </a:moveTo>
                    <a:cubicBezTo>
                      <a:pt x="6501" y="0"/>
                      <a:pt x="6317" y="85"/>
                      <a:pt x="6171" y="248"/>
                    </a:cubicBezTo>
                    <a:lnTo>
                      <a:pt x="3103" y="3717"/>
                    </a:lnTo>
                    <a:lnTo>
                      <a:pt x="1301" y="1349"/>
                    </a:lnTo>
                    <a:cubicBezTo>
                      <a:pt x="1183" y="1171"/>
                      <a:pt x="982" y="1075"/>
                      <a:pt x="776" y="1075"/>
                    </a:cubicBezTo>
                    <a:cubicBezTo>
                      <a:pt x="634" y="1075"/>
                      <a:pt x="490" y="1120"/>
                      <a:pt x="367" y="1215"/>
                    </a:cubicBezTo>
                    <a:cubicBezTo>
                      <a:pt x="67" y="1415"/>
                      <a:pt x="0" y="1849"/>
                      <a:pt x="234" y="2149"/>
                    </a:cubicBezTo>
                    <a:lnTo>
                      <a:pt x="2502" y="5185"/>
                    </a:lnTo>
                    <a:cubicBezTo>
                      <a:pt x="2602" y="5352"/>
                      <a:pt x="2802" y="5452"/>
                      <a:pt x="3002" y="5452"/>
                    </a:cubicBezTo>
                    <a:lnTo>
                      <a:pt x="3036" y="5452"/>
                    </a:lnTo>
                    <a:cubicBezTo>
                      <a:pt x="3236" y="5452"/>
                      <a:pt x="3436" y="5385"/>
                      <a:pt x="3570" y="5251"/>
                    </a:cubicBezTo>
                    <a:lnTo>
                      <a:pt x="7205" y="1149"/>
                    </a:lnTo>
                    <a:cubicBezTo>
                      <a:pt x="7439" y="848"/>
                      <a:pt x="7406" y="415"/>
                      <a:pt x="7139" y="181"/>
                    </a:cubicBezTo>
                    <a:cubicBezTo>
                      <a:pt x="7002" y="60"/>
                      <a:pt x="6844" y="0"/>
                      <a:pt x="66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6" name="Google Shape;296;p19"/>
          <p:cNvGrpSpPr/>
          <p:nvPr/>
        </p:nvGrpSpPr>
        <p:grpSpPr>
          <a:xfrm>
            <a:off x="5017949" y="1473175"/>
            <a:ext cx="3259485" cy="1112244"/>
            <a:chOff x="5017949" y="1473175"/>
            <a:chExt cx="3259485" cy="1112244"/>
          </a:xfrm>
        </p:grpSpPr>
        <p:grpSp>
          <p:nvGrpSpPr>
            <p:cNvPr id="297" name="Google Shape;297;p19"/>
            <p:cNvGrpSpPr/>
            <p:nvPr/>
          </p:nvGrpSpPr>
          <p:grpSpPr>
            <a:xfrm>
              <a:off x="5017949" y="1473175"/>
              <a:ext cx="3259485" cy="1112244"/>
              <a:chOff x="5017949" y="1473175"/>
              <a:chExt cx="3259485" cy="1112244"/>
            </a:xfrm>
          </p:grpSpPr>
          <p:sp>
            <p:nvSpPr>
              <p:cNvPr id="298" name="Google Shape;298;p19"/>
              <p:cNvSpPr/>
              <p:nvPr/>
            </p:nvSpPr>
            <p:spPr>
              <a:xfrm flipH="1">
                <a:off x="5160896" y="1473175"/>
                <a:ext cx="2540901" cy="1112244"/>
              </a:xfrm>
              <a:custGeom>
                <a:avLst/>
                <a:gdLst/>
                <a:ahLst/>
                <a:cxnLst/>
                <a:rect l="l" t="t" r="r" b="b"/>
                <a:pathLst>
                  <a:path w="107871" h="47219" extrusionOk="0">
                    <a:moveTo>
                      <a:pt x="93785" y="1"/>
                    </a:moveTo>
                    <a:lnTo>
                      <a:pt x="0" y="13384"/>
                    </a:lnTo>
                    <a:lnTo>
                      <a:pt x="16191" y="47219"/>
                    </a:lnTo>
                    <a:lnTo>
                      <a:pt x="51178" y="34988"/>
                    </a:lnTo>
                    <a:lnTo>
                      <a:pt x="107870" y="11705"/>
                    </a:lnTo>
                    <a:lnTo>
                      <a:pt x="93785" y="1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 flipH="1">
                <a:off x="5045215" y="1606007"/>
                <a:ext cx="3197968" cy="863715"/>
              </a:xfrm>
              <a:custGeom>
                <a:avLst/>
                <a:gdLst/>
                <a:ahLst/>
                <a:cxnLst/>
                <a:rect l="l" t="t" r="r" b="b"/>
                <a:pathLst>
                  <a:path w="135766" h="36668" extrusionOk="0">
                    <a:moveTo>
                      <a:pt x="1" y="1"/>
                    </a:moveTo>
                    <a:lnTo>
                      <a:pt x="1" y="36668"/>
                    </a:lnTo>
                    <a:lnTo>
                      <a:pt x="135766" y="36668"/>
                    </a:lnTo>
                    <a:lnTo>
                      <a:pt x="135766" y="1"/>
                    </a:lnTo>
                    <a:close/>
                  </a:path>
                </a:pathLst>
              </a:custGeom>
              <a:solidFill>
                <a:srgbClr val="B33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 flipH="1">
                <a:off x="5017949" y="1473175"/>
                <a:ext cx="474657" cy="1112244"/>
              </a:xfrm>
              <a:custGeom>
                <a:avLst/>
                <a:gdLst/>
                <a:ahLst/>
                <a:cxnLst/>
                <a:rect l="l" t="t" r="r" b="b"/>
                <a:pathLst>
                  <a:path w="20151" h="47219" extrusionOk="0">
                    <a:moveTo>
                      <a:pt x="0" y="1"/>
                    </a:moveTo>
                    <a:lnTo>
                      <a:pt x="10326" y="42307"/>
                    </a:lnTo>
                    <a:lnTo>
                      <a:pt x="16065" y="47219"/>
                    </a:lnTo>
                    <a:lnTo>
                      <a:pt x="20151" y="28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 flipH="1">
                <a:off x="7320441" y="1473175"/>
                <a:ext cx="956993" cy="1112244"/>
              </a:xfrm>
              <a:custGeom>
                <a:avLst/>
                <a:gdLst/>
                <a:ahLst/>
                <a:cxnLst/>
                <a:rect l="l" t="t" r="r" b="b"/>
                <a:pathLst>
                  <a:path w="40628" h="47219" extrusionOk="0">
                    <a:moveTo>
                      <a:pt x="29024" y="1"/>
                    </a:moveTo>
                    <a:lnTo>
                      <a:pt x="1" y="4487"/>
                    </a:lnTo>
                    <a:lnTo>
                      <a:pt x="1455" y="42307"/>
                    </a:lnTo>
                    <a:lnTo>
                      <a:pt x="40628" y="47219"/>
                    </a:lnTo>
                    <a:lnTo>
                      <a:pt x="290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9"/>
              <p:cNvSpPr txBox="1"/>
              <p:nvPr/>
            </p:nvSpPr>
            <p:spPr>
              <a:xfrm>
                <a:off x="5038725" y="1501225"/>
                <a:ext cx="393900" cy="48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700" b="1">
                    <a:solidFill>
                      <a:srgbClr val="B33F6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</a:t>
                </a:r>
                <a:endParaRPr sz="2700" b="1">
                  <a:solidFill>
                    <a:srgbClr val="B33F6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303" name="Google Shape;303;p19"/>
            <p:cNvGrpSpPr/>
            <p:nvPr/>
          </p:nvGrpSpPr>
          <p:grpSpPr>
            <a:xfrm flipH="1">
              <a:off x="5307602" y="1566743"/>
              <a:ext cx="2560389" cy="879924"/>
              <a:chOff x="2216679" y="1354833"/>
              <a:chExt cx="2717457" cy="933904"/>
            </a:xfrm>
          </p:grpSpPr>
          <p:sp>
            <p:nvSpPr>
              <p:cNvPr id="304" name="Google Shape;304;p19"/>
              <p:cNvSpPr txBox="1"/>
              <p:nvPr/>
            </p:nvSpPr>
            <p:spPr>
              <a:xfrm>
                <a:off x="2216679" y="1923038"/>
                <a:ext cx="2717457" cy="365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1000" dirty="0">
                    <a:solidFill>
                      <a:schemeClr val="lt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Keeps tasks in one place for easy reference.</a:t>
                </a:r>
              </a:p>
            </p:txBody>
          </p:sp>
          <p:sp>
            <p:nvSpPr>
              <p:cNvPr id="305" name="Google Shape;305;p19"/>
              <p:cNvSpPr txBox="1"/>
              <p:nvPr/>
            </p:nvSpPr>
            <p:spPr>
              <a:xfrm>
                <a:off x="2548601" y="1354833"/>
                <a:ext cx="20400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r"/>
                <a:r>
                  <a:rPr lang="en-IN" b="1" dirty="0">
                    <a:solidFill>
                      <a:schemeClr val="bg1"/>
                    </a:solidFill>
                  </a:rPr>
                  <a:t>Better Organization</a:t>
                </a:r>
                <a:endParaRPr b="1" dirty="0">
                  <a:solidFill>
                    <a:schemeClr val="bg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307" name="Google Shape;307;p19"/>
            <p:cNvSpPr/>
            <p:nvPr/>
          </p:nvSpPr>
          <p:spPr>
            <a:xfrm flipH="1">
              <a:off x="7561577" y="1753479"/>
              <a:ext cx="541063" cy="551636"/>
            </a:xfrm>
            <a:custGeom>
              <a:avLst/>
              <a:gdLst/>
              <a:ahLst/>
              <a:cxnLst/>
              <a:rect l="l" t="t" r="r" b="b"/>
              <a:pathLst>
                <a:path w="40628" h="47219" extrusionOk="0">
                  <a:moveTo>
                    <a:pt x="29024" y="1"/>
                  </a:moveTo>
                  <a:lnTo>
                    <a:pt x="1" y="4487"/>
                  </a:lnTo>
                  <a:lnTo>
                    <a:pt x="1455" y="42307"/>
                  </a:lnTo>
                  <a:lnTo>
                    <a:pt x="40628" y="47219"/>
                  </a:lnTo>
                  <a:lnTo>
                    <a:pt x="29024" y="1"/>
                  </a:lnTo>
                  <a:close/>
                </a:path>
              </a:pathLst>
            </a:custGeom>
            <a:solidFill>
              <a:srgbClr val="B33F62"/>
            </a:solidFill>
            <a:ln w="19050" cap="flat" cmpd="sng">
              <a:solidFill>
                <a:srgbClr val="B33F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19"/>
          <p:cNvGrpSpPr/>
          <p:nvPr/>
        </p:nvGrpSpPr>
        <p:grpSpPr>
          <a:xfrm>
            <a:off x="5017949" y="3149575"/>
            <a:ext cx="3259485" cy="1112244"/>
            <a:chOff x="5017949" y="3149575"/>
            <a:chExt cx="3259485" cy="1112244"/>
          </a:xfrm>
        </p:grpSpPr>
        <p:grpSp>
          <p:nvGrpSpPr>
            <p:cNvPr id="312" name="Google Shape;312;p19"/>
            <p:cNvGrpSpPr/>
            <p:nvPr/>
          </p:nvGrpSpPr>
          <p:grpSpPr>
            <a:xfrm>
              <a:off x="5017949" y="3149575"/>
              <a:ext cx="3259485" cy="1112244"/>
              <a:chOff x="5017949" y="3149575"/>
              <a:chExt cx="3259485" cy="1112244"/>
            </a:xfrm>
          </p:grpSpPr>
          <p:sp>
            <p:nvSpPr>
              <p:cNvPr id="313" name="Google Shape;313;p19"/>
              <p:cNvSpPr/>
              <p:nvPr/>
            </p:nvSpPr>
            <p:spPr>
              <a:xfrm flipH="1">
                <a:off x="5160896" y="3149575"/>
                <a:ext cx="2540901" cy="1112244"/>
              </a:xfrm>
              <a:custGeom>
                <a:avLst/>
                <a:gdLst/>
                <a:ahLst/>
                <a:cxnLst/>
                <a:rect l="l" t="t" r="r" b="b"/>
                <a:pathLst>
                  <a:path w="107871" h="47219" extrusionOk="0">
                    <a:moveTo>
                      <a:pt x="93785" y="1"/>
                    </a:moveTo>
                    <a:lnTo>
                      <a:pt x="0" y="13384"/>
                    </a:lnTo>
                    <a:lnTo>
                      <a:pt x="16191" y="47219"/>
                    </a:lnTo>
                    <a:lnTo>
                      <a:pt x="51178" y="34988"/>
                    </a:lnTo>
                    <a:lnTo>
                      <a:pt x="107870" y="11705"/>
                    </a:lnTo>
                    <a:lnTo>
                      <a:pt x="93785" y="1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 flipH="1">
                <a:off x="5045215" y="3282407"/>
                <a:ext cx="3197968" cy="863715"/>
              </a:xfrm>
              <a:custGeom>
                <a:avLst/>
                <a:gdLst/>
                <a:ahLst/>
                <a:cxnLst/>
                <a:rect l="l" t="t" r="r" b="b"/>
                <a:pathLst>
                  <a:path w="135766" h="36668" extrusionOk="0">
                    <a:moveTo>
                      <a:pt x="1" y="1"/>
                    </a:moveTo>
                    <a:lnTo>
                      <a:pt x="1" y="36668"/>
                    </a:lnTo>
                    <a:lnTo>
                      <a:pt x="135766" y="36668"/>
                    </a:lnTo>
                    <a:lnTo>
                      <a:pt x="135766" y="1"/>
                    </a:ln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 flipH="1">
                <a:off x="5017949" y="3149575"/>
                <a:ext cx="474657" cy="1112244"/>
              </a:xfrm>
              <a:custGeom>
                <a:avLst/>
                <a:gdLst/>
                <a:ahLst/>
                <a:cxnLst/>
                <a:rect l="l" t="t" r="r" b="b"/>
                <a:pathLst>
                  <a:path w="20151" h="47219" extrusionOk="0">
                    <a:moveTo>
                      <a:pt x="0" y="1"/>
                    </a:moveTo>
                    <a:lnTo>
                      <a:pt x="10326" y="42307"/>
                    </a:lnTo>
                    <a:lnTo>
                      <a:pt x="16065" y="47219"/>
                    </a:lnTo>
                    <a:lnTo>
                      <a:pt x="20151" y="28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 flipH="1">
                <a:off x="7320441" y="3149575"/>
                <a:ext cx="956993" cy="1112244"/>
              </a:xfrm>
              <a:custGeom>
                <a:avLst/>
                <a:gdLst/>
                <a:ahLst/>
                <a:cxnLst/>
                <a:rect l="l" t="t" r="r" b="b"/>
                <a:pathLst>
                  <a:path w="40628" h="47219" extrusionOk="0">
                    <a:moveTo>
                      <a:pt x="29024" y="1"/>
                    </a:moveTo>
                    <a:lnTo>
                      <a:pt x="1" y="4487"/>
                    </a:lnTo>
                    <a:lnTo>
                      <a:pt x="1455" y="42307"/>
                    </a:lnTo>
                    <a:lnTo>
                      <a:pt x="40628" y="47219"/>
                    </a:lnTo>
                    <a:lnTo>
                      <a:pt x="290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9"/>
              <p:cNvSpPr txBox="1"/>
              <p:nvPr/>
            </p:nvSpPr>
            <p:spPr>
              <a:xfrm>
                <a:off x="5038725" y="3175244"/>
                <a:ext cx="393900" cy="48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700" b="1">
                    <a:solidFill>
                      <a:srgbClr val="7B1E7A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3</a:t>
                </a:r>
                <a:endParaRPr sz="2700" b="1">
                  <a:solidFill>
                    <a:srgbClr val="7B1E7A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318" name="Google Shape;318;p19"/>
            <p:cNvGrpSpPr/>
            <p:nvPr/>
          </p:nvGrpSpPr>
          <p:grpSpPr>
            <a:xfrm flipH="1">
              <a:off x="5337268" y="3256365"/>
              <a:ext cx="2202048" cy="789189"/>
              <a:chOff x="2565517" y="1368865"/>
              <a:chExt cx="2337134" cy="837602"/>
            </a:xfrm>
          </p:grpSpPr>
          <p:sp>
            <p:nvSpPr>
              <p:cNvPr id="319" name="Google Shape;319;p19"/>
              <p:cNvSpPr txBox="1"/>
              <p:nvPr/>
            </p:nvSpPr>
            <p:spPr>
              <a:xfrm>
                <a:off x="2862651" y="1840767"/>
                <a:ext cx="20400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>
                  <a:buClr>
                    <a:schemeClr val="dk1"/>
                  </a:buClr>
                  <a:buSzPts val="1100"/>
                </a:pPr>
                <a:r>
                  <a:rPr lang="en-US" sz="1000" dirty="0">
                    <a:solidFill>
                      <a:schemeClr val="bg1"/>
                    </a:solidFill>
                  </a:rPr>
                  <a:t>Breaks down tasks into manageable steps, reducing overwhelm.</a:t>
                </a:r>
                <a:endParaRPr sz="1000" dirty="0">
                  <a:solidFill>
                    <a:schemeClr val="bg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320" name="Google Shape;320;p19"/>
              <p:cNvSpPr txBox="1"/>
              <p:nvPr/>
            </p:nvSpPr>
            <p:spPr>
              <a:xfrm>
                <a:off x="2565517" y="1368865"/>
                <a:ext cx="20400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r"/>
                <a:r>
                  <a:rPr lang="en-IN" b="1" dirty="0">
                    <a:solidFill>
                      <a:schemeClr val="bg1"/>
                    </a:solidFill>
                  </a:rPr>
                  <a:t>Reduced Stress</a:t>
                </a:r>
                <a:endParaRPr b="1" dirty="0">
                  <a:solidFill>
                    <a:schemeClr val="bg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322" name="Google Shape;322;p19"/>
            <p:cNvSpPr/>
            <p:nvPr/>
          </p:nvSpPr>
          <p:spPr>
            <a:xfrm flipH="1">
              <a:off x="7571314" y="3429879"/>
              <a:ext cx="541063" cy="551636"/>
            </a:xfrm>
            <a:custGeom>
              <a:avLst/>
              <a:gdLst/>
              <a:ahLst/>
              <a:cxnLst/>
              <a:rect l="l" t="t" r="r" b="b"/>
              <a:pathLst>
                <a:path w="40628" h="47219" extrusionOk="0">
                  <a:moveTo>
                    <a:pt x="29024" y="1"/>
                  </a:moveTo>
                  <a:lnTo>
                    <a:pt x="1" y="4487"/>
                  </a:lnTo>
                  <a:lnTo>
                    <a:pt x="1455" y="42307"/>
                  </a:lnTo>
                  <a:lnTo>
                    <a:pt x="40628" y="47219"/>
                  </a:lnTo>
                  <a:lnTo>
                    <a:pt x="29024" y="1"/>
                  </a:lnTo>
                  <a:close/>
                </a:path>
              </a:pathLst>
            </a:custGeom>
            <a:solidFill>
              <a:srgbClr val="7B1E7A"/>
            </a:solidFill>
            <a:ln w="19050" cap="flat" cmpd="sng">
              <a:solidFill>
                <a:srgbClr val="7B1E7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282;p19">
            <a:extLst>
              <a:ext uri="{FF2B5EF4-FFF2-40B4-BE49-F238E27FC236}">
                <a16:creationId xmlns:a16="http://schemas.microsoft.com/office/drawing/2014/main" id="{4D7F0502-1431-441A-851F-061B4095BC60}"/>
              </a:ext>
            </a:extLst>
          </p:cNvPr>
          <p:cNvSpPr/>
          <p:nvPr/>
        </p:nvSpPr>
        <p:spPr>
          <a:xfrm>
            <a:off x="7750352" y="1890625"/>
            <a:ext cx="248258" cy="303281"/>
          </a:xfrm>
          <a:custGeom>
            <a:avLst/>
            <a:gdLst/>
            <a:ahLst/>
            <a:cxnLst/>
            <a:rect l="l" t="t" r="r" b="b"/>
            <a:pathLst>
              <a:path w="7439" h="5452" extrusionOk="0">
                <a:moveTo>
                  <a:pt x="6688" y="0"/>
                </a:moveTo>
                <a:cubicBezTo>
                  <a:pt x="6501" y="0"/>
                  <a:pt x="6317" y="85"/>
                  <a:pt x="6171" y="248"/>
                </a:cubicBezTo>
                <a:lnTo>
                  <a:pt x="3103" y="3717"/>
                </a:lnTo>
                <a:lnTo>
                  <a:pt x="1301" y="1349"/>
                </a:lnTo>
                <a:cubicBezTo>
                  <a:pt x="1183" y="1171"/>
                  <a:pt x="982" y="1075"/>
                  <a:pt x="776" y="1075"/>
                </a:cubicBezTo>
                <a:cubicBezTo>
                  <a:pt x="634" y="1075"/>
                  <a:pt x="490" y="1120"/>
                  <a:pt x="367" y="1215"/>
                </a:cubicBezTo>
                <a:cubicBezTo>
                  <a:pt x="67" y="1415"/>
                  <a:pt x="0" y="1849"/>
                  <a:pt x="234" y="2149"/>
                </a:cubicBezTo>
                <a:lnTo>
                  <a:pt x="2502" y="5185"/>
                </a:lnTo>
                <a:cubicBezTo>
                  <a:pt x="2602" y="5352"/>
                  <a:pt x="2802" y="5452"/>
                  <a:pt x="3002" y="5452"/>
                </a:cubicBezTo>
                <a:lnTo>
                  <a:pt x="3036" y="5452"/>
                </a:lnTo>
                <a:cubicBezTo>
                  <a:pt x="3236" y="5452"/>
                  <a:pt x="3436" y="5385"/>
                  <a:pt x="3570" y="5251"/>
                </a:cubicBezTo>
                <a:lnTo>
                  <a:pt x="7205" y="1149"/>
                </a:lnTo>
                <a:cubicBezTo>
                  <a:pt x="7439" y="848"/>
                  <a:pt x="7406" y="415"/>
                  <a:pt x="7139" y="181"/>
                </a:cubicBezTo>
                <a:cubicBezTo>
                  <a:pt x="7002" y="60"/>
                  <a:pt x="6844" y="0"/>
                  <a:pt x="6688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282;p19">
            <a:extLst>
              <a:ext uri="{FF2B5EF4-FFF2-40B4-BE49-F238E27FC236}">
                <a16:creationId xmlns:a16="http://schemas.microsoft.com/office/drawing/2014/main" id="{C1C7693F-BBA8-4B6F-883C-76690ABA7C59}"/>
              </a:ext>
            </a:extLst>
          </p:cNvPr>
          <p:cNvSpPr/>
          <p:nvPr/>
        </p:nvSpPr>
        <p:spPr>
          <a:xfrm>
            <a:off x="7778316" y="3569991"/>
            <a:ext cx="248258" cy="303281"/>
          </a:xfrm>
          <a:custGeom>
            <a:avLst/>
            <a:gdLst/>
            <a:ahLst/>
            <a:cxnLst/>
            <a:rect l="l" t="t" r="r" b="b"/>
            <a:pathLst>
              <a:path w="7439" h="5452" extrusionOk="0">
                <a:moveTo>
                  <a:pt x="6688" y="0"/>
                </a:moveTo>
                <a:cubicBezTo>
                  <a:pt x="6501" y="0"/>
                  <a:pt x="6317" y="85"/>
                  <a:pt x="6171" y="248"/>
                </a:cubicBezTo>
                <a:lnTo>
                  <a:pt x="3103" y="3717"/>
                </a:lnTo>
                <a:lnTo>
                  <a:pt x="1301" y="1349"/>
                </a:lnTo>
                <a:cubicBezTo>
                  <a:pt x="1183" y="1171"/>
                  <a:pt x="982" y="1075"/>
                  <a:pt x="776" y="1075"/>
                </a:cubicBezTo>
                <a:cubicBezTo>
                  <a:pt x="634" y="1075"/>
                  <a:pt x="490" y="1120"/>
                  <a:pt x="367" y="1215"/>
                </a:cubicBezTo>
                <a:cubicBezTo>
                  <a:pt x="67" y="1415"/>
                  <a:pt x="0" y="1849"/>
                  <a:pt x="234" y="2149"/>
                </a:cubicBezTo>
                <a:lnTo>
                  <a:pt x="2502" y="5185"/>
                </a:lnTo>
                <a:cubicBezTo>
                  <a:pt x="2602" y="5352"/>
                  <a:pt x="2802" y="5452"/>
                  <a:pt x="3002" y="5452"/>
                </a:cubicBezTo>
                <a:lnTo>
                  <a:pt x="3036" y="5452"/>
                </a:lnTo>
                <a:cubicBezTo>
                  <a:pt x="3236" y="5452"/>
                  <a:pt x="3436" y="5385"/>
                  <a:pt x="3570" y="5251"/>
                </a:cubicBezTo>
                <a:lnTo>
                  <a:pt x="7205" y="1149"/>
                </a:lnTo>
                <a:cubicBezTo>
                  <a:pt x="7439" y="848"/>
                  <a:pt x="7406" y="415"/>
                  <a:pt x="7139" y="181"/>
                </a:cubicBezTo>
                <a:cubicBezTo>
                  <a:pt x="7002" y="60"/>
                  <a:pt x="6844" y="0"/>
                  <a:pt x="6688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 txBox="1">
            <a:spLocks noGrp="1"/>
          </p:cNvSpPr>
          <p:nvPr>
            <p:ph type="title"/>
          </p:nvPr>
        </p:nvSpPr>
        <p:spPr>
          <a:xfrm>
            <a:off x="710275" y="318923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/>
              <a:t>Disadvantages</a:t>
            </a:r>
            <a:endParaRPr dirty="0"/>
          </a:p>
        </p:txBody>
      </p:sp>
      <p:grpSp>
        <p:nvGrpSpPr>
          <p:cNvPr id="331" name="Google Shape;331;p20"/>
          <p:cNvGrpSpPr/>
          <p:nvPr/>
        </p:nvGrpSpPr>
        <p:grpSpPr>
          <a:xfrm>
            <a:off x="2182935" y="1314631"/>
            <a:ext cx="1458932" cy="3410339"/>
            <a:chOff x="556147" y="1314631"/>
            <a:chExt cx="1458932" cy="3410339"/>
          </a:xfrm>
        </p:grpSpPr>
        <p:grpSp>
          <p:nvGrpSpPr>
            <p:cNvPr id="332" name="Google Shape;332;p20"/>
            <p:cNvGrpSpPr/>
            <p:nvPr/>
          </p:nvGrpSpPr>
          <p:grpSpPr>
            <a:xfrm>
              <a:off x="562050" y="3576409"/>
              <a:ext cx="1419175" cy="1148561"/>
              <a:chOff x="562050" y="3576409"/>
              <a:chExt cx="1419175" cy="1148561"/>
            </a:xfrm>
          </p:grpSpPr>
          <p:sp>
            <p:nvSpPr>
              <p:cNvPr id="333" name="Google Shape;333;p20"/>
              <p:cNvSpPr/>
              <p:nvPr/>
            </p:nvSpPr>
            <p:spPr>
              <a:xfrm>
                <a:off x="562050" y="3576409"/>
                <a:ext cx="1419175" cy="1148561"/>
              </a:xfrm>
              <a:custGeom>
                <a:avLst/>
                <a:gdLst/>
                <a:ahLst/>
                <a:cxnLst/>
                <a:rect l="l" t="t" r="r" b="b"/>
                <a:pathLst>
                  <a:path w="35716" h="34590" extrusionOk="0">
                    <a:moveTo>
                      <a:pt x="26300" y="1146"/>
                    </a:moveTo>
                    <a:cubicBezTo>
                      <a:pt x="26912" y="1146"/>
                      <a:pt x="27537" y="1181"/>
                      <a:pt x="28196" y="1181"/>
                    </a:cubicBezTo>
                    <a:cubicBezTo>
                      <a:pt x="28337" y="1166"/>
                      <a:pt x="28477" y="1159"/>
                      <a:pt x="28616" y="1159"/>
                    </a:cubicBezTo>
                    <a:cubicBezTo>
                      <a:pt x="29607" y="1159"/>
                      <a:pt x="30531" y="1522"/>
                      <a:pt x="31454" y="1808"/>
                    </a:cubicBezTo>
                    <a:cubicBezTo>
                      <a:pt x="33635" y="2209"/>
                      <a:pt x="34587" y="3988"/>
                      <a:pt x="34587" y="6194"/>
                    </a:cubicBezTo>
                    <a:cubicBezTo>
                      <a:pt x="34587" y="7848"/>
                      <a:pt x="34688" y="9527"/>
                      <a:pt x="34688" y="11206"/>
                    </a:cubicBezTo>
                    <a:cubicBezTo>
                      <a:pt x="34587" y="13286"/>
                      <a:pt x="34688" y="15266"/>
                      <a:pt x="34587" y="17346"/>
                    </a:cubicBezTo>
                    <a:cubicBezTo>
                      <a:pt x="34362" y="19552"/>
                      <a:pt x="34462" y="21732"/>
                      <a:pt x="34587" y="23938"/>
                    </a:cubicBezTo>
                    <a:cubicBezTo>
                      <a:pt x="34788" y="26244"/>
                      <a:pt x="34587" y="28625"/>
                      <a:pt x="33961" y="30930"/>
                    </a:cubicBezTo>
                    <a:cubicBezTo>
                      <a:pt x="33535" y="32610"/>
                      <a:pt x="31555" y="33537"/>
                      <a:pt x="30076" y="33537"/>
                    </a:cubicBezTo>
                    <a:cubicBezTo>
                      <a:pt x="29399" y="33584"/>
                      <a:pt x="28723" y="33603"/>
                      <a:pt x="28045" y="33603"/>
                    </a:cubicBezTo>
                    <a:cubicBezTo>
                      <a:pt x="25485" y="33603"/>
                      <a:pt x="22912" y="33337"/>
                      <a:pt x="20276" y="33337"/>
                    </a:cubicBezTo>
                    <a:cubicBezTo>
                      <a:pt x="18672" y="33337"/>
                      <a:pt x="17068" y="33292"/>
                      <a:pt x="15464" y="33292"/>
                    </a:cubicBezTo>
                    <a:cubicBezTo>
                      <a:pt x="14662" y="33292"/>
                      <a:pt x="13860" y="33303"/>
                      <a:pt x="13058" y="33337"/>
                    </a:cubicBezTo>
                    <a:cubicBezTo>
                      <a:pt x="11649" y="33337"/>
                      <a:pt x="10182" y="33506"/>
                      <a:pt x="8744" y="33506"/>
                    </a:cubicBezTo>
                    <a:cubicBezTo>
                      <a:pt x="8265" y="33506"/>
                      <a:pt x="7789" y="33487"/>
                      <a:pt x="7319" y="33437"/>
                    </a:cubicBezTo>
                    <a:cubicBezTo>
                      <a:pt x="5865" y="33236"/>
                      <a:pt x="4387" y="32910"/>
                      <a:pt x="3259" y="31883"/>
                    </a:cubicBezTo>
                    <a:cubicBezTo>
                      <a:pt x="2507" y="31256"/>
                      <a:pt x="2206" y="30404"/>
                      <a:pt x="2006" y="29577"/>
                    </a:cubicBezTo>
                    <a:cubicBezTo>
                      <a:pt x="1780" y="29051"/>
                      <a:pt x="1580" y="28424"/>
                      <a:pt x="1479" y="27798"/>
                    </a:cubicBezTo>
                    <a:cubicBezTo>
                      <a:pt x="1479" y="26971"/>
                      <a:pt x="1580" y="26118"/>
                      <a:pt x="1379" y="25291"/>
                    </a:cubicBezTo>
                    <a:cubicBezTo>
                      <a:pt x="1254" y="24464"/>
                      <a:pt x="1479" y="23612"/>
                      <a:pt x="1479" y="22785"/>
                    </a:cubicBezTo>
                    <a:cubicBezTo>
                      <a:pt x="1479" y="21858"/>
                      <a:pt x="1379" y="20905"/>
                      <a:pt x="1479" y="19978"/>
                    </a:cubicBezTo>
                    <a:cubicBezTo>
                      <a:pt x="1479" y="18499"/>
                      <a:pt x="1479" y="17146"/>
                      <a:pt x="1379" y="15692"/>
                    </a:cubicBezTo>
                    <a:cubicBezTo>
                      <a:pt x="1379" y="13813"/>
                      <a:pt x="1053" y="11933"/>
                      <a:pt x="1479" y="10053"/>
                    </a:cubicBezTo>
                    <a:cubicBezTo>
                      <a:pt x="1680" y="8900"/>
                      <a:pt x="1379" y="7747"/>
                      <a:pt x="1580" y="6595"/>
                    </a:cubicBezTo>
                    <a:cubicBezTo>
                      <a:pt x="1780" y="5442"/>
                      <a:pt x="1880" y="4314"/>
                      <a:pt x="2507" y="3261"/>
                    </a:cubicBezTo>
                    <a:cubicBezTo>
                      <a:pt x="2732" y="2835"/>
                      <a:pt x="3133" y="2534"/>
                      <a:pt x="3560" y="2434"/>
                    </a:cubicBezTo>
                    <a:cubicBezTo>
                      <a:pt x="4813" y="2108"/>
                      <a:pt x="6066" y="1582"/>
                      <a:pt x="7419" y="1582"/>
                    </a:cubicBezTo>
                    <a:cubicBezTo>
                      <a:pt x="9090" y="1582"/>
                      <a:pt x="10805" y="1627"/>
                      <a:pt x="12506" y="1627"/>
                    </a:cubicBezTo>
                    <a:cubicBezTo>
                      <a:pt x="13356" y="1627"/>
                      <a:pt x="14203" y="1615"/>
                      <a:pt x="15038" y="1582"/>
                    </a:cubicBezTo>
                    <a:cubicBezTo>
                      <a:pt x="15957" y="1582"/>
                      <a:pt x="16865" y="1627"/>
                      <a:pt x="17739" y="1627"/>
                    </a:cubicBezTo>
                    <a:cubicBezTo>
                      <a:pt x="18177" y="1627"/>
                      <a:pt x="18606" y="1615"/>
                      <a:pt x="19023" y="1582"/>
                    </a:cubicBezTo>
                    <a:cubicBezTo>
                      <a:pt x="20051" y="1482"/>
                      <a:pt x="21204" y="1482"/>
                      <a:pt x="22256" y="1281"/>
                    </a:cubicBezTo>
                    <a:cubicBezTo>
                      <a:pt x="22410" y="1260"/>
                      <a:pt x="22568" y="1252"/>
                      <a:pt x="22730" y="1252"/>
                    </a:cubicBezTo>
                    <a:cubicBezTo>
                      <a:pt x="23172" y="1252"/>
                      <a:pt x="23642" y="1310"/>
                      <a:pt x="24126" y="1310"/>
                    </a:cubicBezTo>
                    <a:cubicBezTo>
                      <a:pt x="24303" y="1310"/>
                      <a:pt x="24482" y="1302"/>
                      <a:pt x="24662" y="1281"/>
                    </a:cubicBezTo>
                    <a:cubicBezTo>
                      <a:pt x="25209" y="1174"/>
                      <a:pt x="25749" y="1146"/>
                      <a:pt x="26300" y="1146"/>
                    </a:cubicBezTo>
                    <a:close/>
                    <a:moveTo>
                      <a:pt x="28612" y="1"/>
                    </a:moveTo>
                    <a:cubicBezTo>
                      <a:pt x="27250" y="1"/>
                      <a:pt x="25876" y="147"/>
                      <a:pt x="24437" y="229"/>
                    </a:cubicBezTo>
                    <a:cubicBezTo>
                      <a:pt x="21931" y="429"/>
                      <a:pt x="19324" y="429"/>
                      <a:pt x="16818" y="655"/>
                    </a:cubicBezTo>
                    <a:cubicBezTo>
                      <a:pt x="16469" y="694"/>
                      <a:pt x="16116" y="709"/>
                      <a:pt x="15761" y="709"/>
                    </a:cubicBezTo>
                    <a:cubicBezTo>
                      <a:pt x="14545" y="709"/>
                      <a:pt x="13304" y="531"/>
                      <a:pt x="12107" y="531"/>
                    </a:cubicBezTo>
                    <a:cubicBezTo>
                      <a:pt x="11871" y="531"/>
                      <a:pt x="11636" y="538"/>
                      <a:pt x="11404" y="554"/>
                    </a:cubicBezTo>
                    <a:cubicBezTo>
                      <a:pt x="11104" y="575"/>
                      <a:pt x="10809" y="582"/>
                      <a:pt x="10517" y="582"/>
                    </a:cubicBezTo>
                    <a:cubicBezTo>
                      <a:pt x="9895" y="582"/>
                      <a:pt x="9288" y="550"/>
                      <a:pt x="8678" y="550"/>
                    </a:cubicBezTo>
                    <a:cubicBezTo>
                      <a:pt x="8164" y="550"/>
                      <a:pt x="7648" y="572"/>
                      <a:pt x="7118" y="655"/>
                    </a:cubicBezTo>
                    <a:cubicBezTo>
                      <a:pt x="5640" y="855"/>
                      <a:pt x="4286" y="1181"/>
                      <a:pt x="3033" y="1808"/>
                    </a:cubicBezTo>
                    <a:cubicBezTo>
                      <a:pt x="2106" y="2209"/>
                      <a:pt x="1379" y="2835"/>
                      <a:pt x="1053" y="3988"/>
                    </a:cubicBezTo>
                    <a:cubicBezTo>
                      <a:pt x="752" y="5341"/>
                      <a:pt x="427" y="6695"/>
                      <a:pt x="326" y="8173"/>
                    </a:cubicBezTo>
                    <a:cubicBezTo>
                      <a:pt x="226" y="9527"/>
                      <a:pt x="226" y="10980"/>
                      <a:pt x="126" y="12334"/>
                    </a:cubicBezTo>
                    <a:cubicBezTo>
                      <a:pt x="1" y="13487"/>
                      <a:pt x="326" y="14640"/>
                      <a:pt x="326" y="15793"/>
                    </a:cubicBezTo>
                    <a:cubicBezTo>
                      <a:pt x="427" y="17472"/>
                      <a:pt x="326" y="19126"/>
                      <a:pt x="326" y="20805"/>
                    </a:cubicBezTo>
                    <a:cubicBezTo>
                      <a:pt x="326" y="22986"/>
                      <a:pt x="226" y="25291"/>
                      <a:pt x="427" y="27497"/>
                    </a:cubicBezTo>
                    <a:cubicBezTo>
                      <a:pt x="527" y="28850"/>
                      <a:pt x="953" y="30103"/>
                      <a:pt x="1379" y="31256"/>
                    </a:cubicBezTo>
                    <a:cubicBezTo>
                      <a:pt x="2006" y="32910"/>
                      <a:pt x="3660" y="33337"/>
                      <a:pt x="5013" y="33963"/>
                    </a:cubicBezTo>
                    <a:cubicBezTo>
                      <a:pt x="5798" y="34418"/>
                      <a:pt x="6632" y="34470"/>
                      <a:pt x="7479" y="34470"/>
                    </a:cubicBezTo>
                    <a:cubicBezTo>
                      <a:pt x="7730" y="34470"/>
                      <a:pt x="7982" y="34466"/>
                      <a:pt x="8234" y="34466"/>
                    </a:cubicBezTo>
                    <a:cubicBezTo>
                      <a:pt x="8489" y="34466"/>
                      <a:pt x="8744" y="34471"/>
                      <a:pt x="8998" y="34489"/>
                    </a:cubicBezTo>
                    <a:cubicBezTo>
                      <a:pt x="9184" y="34509"/>
                      <a:pt x="9370" y="34517"/>
                      <a:pt x="9557" y="34517"/>
                    </a:cubicBezTo>
                    <a:cubicBezTo>
                      <a:pt x="10305" y="34517"/>
                      <a:pt x="11063" y="34389"/>
                      <a:pt x="11805" y="34389"/>
                    </a:cubicBezTo>
                    <a:cubicBezTo>
                      <a:pt x="12958" y="34264"/>
                      <a:pt x="14011" y="34264"/>
                      <a:pt x="15038" y="34164"/>
                    </a:cubicBezTo>
                    <a:lnTo>
                      <a:pt x="17770" y="34164"/>
                    </a:lnTo>
                    <a:cubicBezTo>
                      <a:pt x="19951" y="34164"/>
                      <a:pt x="22056" y="34264"/>
                      <a:pt x="24236" y="34389"/>
                    </a:cubicBezTo>
                    <a:cubicBezTo>
                      <a:pt x="25815" y="34389"/>
                      <a:pt x="27269" y="34489"/>
                      <a:pt x="28823" y="34590"/>
                    </a:cubicBezTo>
                    <a:cubicBezTo>
                      <a:pt x="29976" y="34590"/>
                      <a:pt x="31129" y="34489"/>
                      <a:pt x="32281" y="34063"/>
                    </a:cubicBezTo>
                    <a:cubicBezTo>
                      <a:pt x="34061" y="33437"/>
                      <a:pt x="34688" y="31983"/>
                      <a:pt x="34988" y="30404"/>
                    </a:cubicBezTo>
                    <a:cubicBezTo>
                      <a:pt x="35414" y="28850"/>
                      <a:pt x="35615" y="27171"/>
                      <a:pt x="35615" y="25492"/>
                    </a:cubicBezTo>
                    <a:cubicBezTo>
                      <a:pt x="35615" y="22986"/>
                      <a:pt x="35414" y="20479"/>
                      <a:pt x="35515" y="17973"/>
                    </a:cubicBezTo>
                    <a:lnTo>
                      <a:pt x="35515" y="14965"/>
                    </a:lnTo>
                    <a:cubicBezTo>
                      <a:pt x="35615" y="13587"/>
                      <a:pt x="35715" y="12234"/>
                      <a:pt x="35615" y="10880"/>
                    </a:cubicBezTo>
                    <a:cubicBezTo>
                      <a:pt x="35515" y="9001"/>
                      <a:pt x="35715" y="7121"/>
                      <a:pt x="35414" y="5241"/>
                    </a:cubicBezTo>
                    <a:cubicBezTo>
                      <a:pt x="35089" y="3787"/>
                      <a:pt x="34988" y="2209"/>
                      <a:pt x="33334" y="1281"/>
                    </a:cubicBezTo>
                    <a:cubicBezTo>
                      <a:pt x="32181" y="655"/>
                      <a:pt x="30928" y="28"/>
                      <a:pt x="29575" y="28"/>
                    </a:cubicBezTo>
                    <a:cubicBezTo>
                      <a:pt x="29254" y="9"/>
                      <a:pt x="28933" y="1"/>
                      <a:pt x="28612" y="1"/>
                    </a:cubicBezTo>
                    <a:close/>
                  </a:path>
                </a:pathLst>
              </a:custGeom>
              <a:solidFill>
                <a:srgbClr val="222F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4" name="Google Shape;334;p20"/>
              <p:cNvGrpSpPr/>
              <p:nvPr/>
            </p:nvGrpSpPr>
            <p:grpSpPr>
              <a:xfrm>
                <a:off x="1119326" y="3993497"/>
                <a:ext cx="330013" cy="314385"/>
                <a:chOff x="1119326" y="3993497"/>
                <a:chExt cx="330013" cy="314385"/>
              </a:xfrm>
            </p:grpSpPr>
            <p:sp>
              <p:nvSpPr>
                <p:cNvPr id="335" name="Google Shape;335;p20"/>
                <p:cNvSpPr/>
                <p:nvPr/>
              </p:nvSpPr>
              <p:spPr>
                <a:xfrm>
                  <a:off x="1144716" y="3993497"/>
                  <a:ext cx="304623" cy="314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4" h="9468" extrusionOk="0">
                      <a:moveTo>
                        <a:pt x="7206" y="1"/>
                      </a:moveTo>
                      <a:cubicBezTo>
                        <a:pt x="7049" y="1"/>
                        <a:pt x="6892" y="76"/>
                        <a:pt x="6792" y="176"/>
                      </a:cubicBezTo>
                      <a:cubicBezTo>
                        <a:pt x="6040" y="903"/>
                        <a:pt x="5313" y="1630"/>
                        <a:pt x="4787" y="2381"/>
                      </a:cubicBezTo>
                      <a:cubicBezTo>
                        <a:pt x="4587" y="2632"/>
                        <a:pt x="4380" y="2757"/>
                        <a:pt x="4186" y="2757"/>
                      </a:cubicBezTo>
                      <a:cubicBezTo>
                        <a:pt x="3991" y="2757"/>
                        <a:pt x="3810" y="2632"/>
                        <a:pt x="3659" y="2381"/>
                      </a:cubicBezTo>
                      <a:cubicBezTo>
                        <a:pt x="3333" y="1955"/>
                        <a:pt x="3033" y="1529"/>
                        <a:pt x="2807" y="1128"/>
                      </a:cubicBezTo>
                      <a:cubicBezTo>
                        <a:pt x="2485" y="667"/>
                        <a:pt x="2171" y="451"/>
                        <a:pt x="1879" y="451"/>
                      </a:cubicBezTo>
                      <a:cubicBezTo>
                        <a:pt x="1695" y="451"/>
                        <a:pt x="1518" y="537"/>
                        <a:pt x="1354" y="702"/>
                      </a:cubicBezTo>
                      <a:cubicBezTo>
                        <a:pt x="1153" y="1003"/>
                        <a:pt x="827" y="1329"/>
                        <a:pt x="627" y="1630"/>
                      </a:cubicBezTo>
                      <a:cubicBezTo>
                        <a:pt x="301" y="2056"/>
                        <a:pt x="0" y="2482"/>
                        <a:pt x="727" y="3108"/>
                      </a:cubicBezTo>
                      <a:cubicBezTo>
                        <a:pt x="1253" y="3509"/>
                        <a:pt x="1654" y="4136"/>
                        <a:pt x="2181" y="4562"/>
                      </a:cubicBezTo>
                      <a:cubicBezTo>
                        <a:pt x="2406" y="4762"/>
                        <a:pt x="2406" y="4762"/>
                        <a:pt x="2281" y="4988"/>
                      </a:cubicBezTo>
                      <a:cubicBezTo>
                        <a:pt x="1654" y="5615"/>
                        <a:pt x="1153" y="6341"/>
                        <a:pt x="627" y="7068"/>
                      </a:cubicBezTo>
                      <a:cubicBezTo>
                        <a:pt x="401" y="7394"/>
                        <a:pt x="0" y="7595"/>
                        <a:pt x="100" y="8021"/>
                      </a:cubicBezTo>
                      <a:cubicBezTo>
                        <a:pt x="0" y="8321"/>
                        <a:pt x="301" y="8522"/>
                        <a:pt x="526" y="8747"/>
                      </a:cubicBezTo>
                      <a:cubicBezTo>
                        <a:pt x="1090" y="9211"/>
                        <a:pt x="1372" y="9468"/>
                        <a:pt x="1632" y="9468"/>
                      </a:cubicBezTo>
                      <a:cubicBezTo>
                        <a:pt x="1892" y="9468"/>
                        <a:pt x="2130" y="9211"/>
                        <a:pt x="2607" y="8647"/>
                      </a:cubicBezTo>
                      <a:cubicBezTo>
                        <a:pt x="3233" y="7895"/>
                        <a:pt x="4060" y="7595"/>
                        <a:pt x="4386" y="6642"/>
                      </a:cubicBezTo>
                      <a:cubicBezTo>
                        <a:pt x="4436" y="6592"/>
                        <a:pt x="4486" y="6567"/>
                        <a:pt x="4537" y="6567"/>
                      </a:cubicBezTo>
                      <a:cubicBezTo>
                        <a:pt x="4587" y="6567"/>
                        <a:pt x="4637" y="6592"/>
                        <a:pt x="4687" y="6642"/>
                      </a:cubicBezTo>
                      <a:cubicBezTo>
                        <a:pt x="5313" y="7595"/>
                        <a:pt x="6266" y="8321"/>
                        <a:pt x="7093" y="9048"/>
                      </a:cubicBezTo>
                      <a:cubicBezTo>
                        <a:pt x="7154" y="9110"/>
                        <a:pt x="7263" y="9218"/>
                        <a:pt x="7360" y="9218"/>
                      </a:cubicBezTo>
                      <a:cubicBezTo>
                        <a:pt x="7422" y="9218"/>
                        <a:pt x="7480" y="9174"/>
                        <a:pt x="7519" y="9048"/>
                      </a:cubicBezTo>
                      <a:cubicBezTo>
                        <a:pt x="7719" y="8747"/>
                        <a:pt x="8045" y="8647"/>
                        <a:pt x="8246" y="8422"/>
                      </a:cubicBezTo>
                      <a:cubicBezTo>
                        <a:pt x="9073" y="7895"/>
                        <a:pt x="9173" y="7269"/>
                        <a:pt x="8446" y="6542"/>
                      </a:cubicBezTo>
                      <a:cubicBezTo>
                        <a:pt x="7820" y="6016"/>
                        <a:pt x="7193" y="5514"/>
                        <a:pt x="6567" y="4988"/>
                      </a:cubicBezTo>
                      <a:cubicBezTo>
                        <a:pt x="6166" y="4662"/>
                        <a:pt x="6266" y="4261"/>
                        <a:pt x="6567" y="4136"/>
                      </a:cubicBezTo>
                      <a:cubicBezTo>
                        <a:pt x="6892" y="4036"/>
                        <a:pt x="6993" y="3835"/>
                        <a:pt x="6993" y="3735"/>
                      </a:cubicBezTo>
                      <a:cubicBezTo>
                        <a:pt x="7093" y="3409"/>
                        <a:pt x="7293" y="3108"/>
                        <a:pt x="7419" y="3008"/>
                      </a:cubicBezTo>
                      <a:cubicBezTo>
                        <a:pt x="8045" y="2782"/>
                        <a:pt x="8146" y="2256"/>
                        <a:pt x="8446" y="1955"/>
                      </a:cubicBezTo>
                      <a:cubicBezTo>
                        <a:pt x="8872" y="1529"/>
                        <a:pt x="8547" y="1128"/>
                        <a:pt x="8246" y="903"/>
                      </a:cubicBezTo>
                      <a:cubicBezTo>
                        <a:pt x="8045" y="702"/>
                        <a:pt x="7820" y="502"/>
                        <a:pt x="7619" y="276"/>
                      </a:cubicBezTo>
                      <a:cubicBezTo>
                        <a:pt x="7519" y="76"/>
                        <a:pt x="7362" y="1"/>
                        <a:pt x="7206" y="1"/>
                      </a:cubicBezTo>
                      <a:close/>
                    </a:path>
                  </a:pathLst>
                </a:custGeom>
                <a:solidFill>
                  <a:srgbClr val="F956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20"/>
                <p:cNvSpPr/>
                <p:nvPr/>
              </p:nvSpPr>
              <p:spPr>
                <a:xfrm>
                  <a:off x="1119326" y="3993497"/>
                  <a:ext cx="304623" cy="314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4" h="9468" extrusionOk="0">
                      <a:moveTo>
                        <a:pt x="7093" y="602"/>
                      </a:moveTo>
                      <a:cubicBezTo>
                        <a:pt x="7419" y="903"/>
                        <a:pt x="7820" y="1229"/>
                        <a:pt x="8045" y="1529"/>
                      </a:cubicBezTo>
                      <a:cubicBezTo>
                        <a:pt x="8146" y="1755"/>
                        <a:pt x="7920" y="1955"/>
                        <a:pt x="7719" y="2156"/>
                      </a:cubicBezTo>
                      <a:cubicBezTo>
                        <a:pt x="6993" y="2883"/>
                        <a:pt x="6366" y="3735"/>
                        <a:pt x="5840" y="4462"/>
                      </a:cubicBezTo>
                      <a:cubicBezTo>
                        <a:pt x="5740" y="4562"/>
                        <a:pt x="5840" y="4888"/>
                        <a:pt x="6040" y="4988"/>
                      </a:cubicBezTo>
                      <a:cubicBezTo>
                        <a:pt x="6792" y="5715"/>
                        <a:pt x="7519" y="6442"/>
                        <a:pt x="8246" y="7068"/>
                      </a:cubicBezTo>
                      <a:cubicBezTo>
                        <a:pt x="8547" y="7269"/>
                        <a:pt x="8446" y="7394"/>
                        <a:pt x="8246" y="7494"/>
                      </a:cubicBezTo>
                      <a:cubicBezTo>
                        <a:pt x="7920" y="7695"/>
                        <a:pt x="7820" y="8321"/>
                        <a:pt x="7193" y="8321"/>
                      </a:cubicBezTo>
                      <a:cubicBezTo>
                        <a:pt x="6892" y="8221"/>
                        <a:pt x="6567" y="8221"/>
                        <a:pt x="6366" y="7695"/>
                      </a:cubicBezTo>
                      <a:cubicBezTo>
                        <a:pt x="6040" y="6968"/>
                        <a:pt x="5213" y="6542"/>
                        <a:pt x="4587" y="6016"/>
                      </a:cubicBezTo>
                      <a:cubicBezTo>
                        <a:pt x="4552" y="5998"/>
                        <a:pt x="4520" y="5990"/>
                        <a:pt x="4490" y="5990"/>
                      </a:cubicBezTo>
                      <a:cubicBezTo>
                        <a:pt x="4350" y="5990"/>
                        <a:pt x="4264" y="6158"/>
                        <a:pt x="4161" y="6241"/>
                      </a:cubicBezTo>
                      <a:cubicBezTo>
                        <a:pt x="3534" y="7168"/>
                        <a:pt x="2506" y="7795"/>
                        <a:pt x="1980" y="8848"/>
                      </a:cubicBezTo>
                      <a:cubicBezTo>
                        <a:pt x="1980" y="8919"/>
                        <a:pt x="1930" y="8989"/>
                        <a:pt x="1821" y="8989"/>
                      </a:cubicBezTo>
                      <a:cubicBezTo>
                        <a:pt x="1776" y="8989"/>
                        <a:pt x="1720" y="8977"/>
                        <a:pt x="1654" y="8948"/>
                      </a:cubicBezTo>
                      <a:cubicBezTo>
                        <a:pt x="1354" y="8647"/>
                        <a:pt x="927" y="8321"/>
                        <a:pt x="727" y="8021"/>
                      </a:cubicBezTo>
                      <a:cubicBezTo>
                        <a:pt x="401" y="7695"/>
                        <a:pt x="727" y="7394"/>
                        <a:pt x="927" y="7269"/>
                      </a:cubicBezTo>
                      <a:cubicBezTo>
                        <a:pt x="1454" y="6968"/>
                        <a:pt x="1454" y="6241"/>
                        <a:pt x="1980" y="6016"/>
                      </a:cubicBezTo>
                      <a:cubicBezTo>
                        <a:pt x="2281" y="5815"/>
                        <a:pt x="2281" y="5389"/>
                        <a:pt x="2607" y="5189"/>
                      </a:cubicBezTo>
                      <a:cubicBezTo>
                        <a:pt x="3133" y="4888"/>
                        <a:pt x="2907" y="4462"/>
                        <a:pt x="2707" y="4261"/>
                      </a:cubicBezTo>
                      <a:cubicBezTo>
                        <a:pt x="2080" y="3735"/>
                        <a:pt x="1780" y="2883"/>
                        <a:pt x="927" y="2682"/>
                      </a:cubicBezTo>
                      <a:cubicBezTo>
                        <a:pt x="727" y="2582"/>
                        <a:pt x="526" y="2156"/>
                        <a:pt x="927" y="1855"/>
                      </a:cubicBezTo>
                      <a:cubicBezTo>
                        <a:pt x="1153" y="1755"/>
                        <a:pt x="1354" y="1630"/>
                        <a:pt x="1454" y="1329"/>
                      </a:cubicBezTo>
                      <a:cubicBezTo>
                        <a:pt x="1554" y="1229"/>
                        <a:pt x="1654" y="903"/>
                        <a:pt x="1880" y="903"/>
                      </a:cubicBezTo>
                      <a:cubicBezTo>
                        <a:pt x="1980" y="1003"/>
                        <a:pt x="2181" y="1229"/>
                        <a:pt x="2281" y="1429"/>
                      </a:cubicBezTo>
                      <a:cubicBezTo>
                        <a:pt x="2707" y="2256"/>
                        <a:pt x="3434" y="2782"/>
                        <a:pt x="4060" y="3409"/>
                      </a:cubicBezTo>
                      <a:cubicBezTo>
                        <a:pt x="4125" y="3454"/>
                        <a:pt x="4190" y="3473"/>
                        <a:pt x="4251" y="3473"/>
                      </a:cubicBezTo>
                      <a:cubicBezTo>
                        <a:pt x="4498" y="3473"/>
                        <a:pt x="4707" y="3168"/>
                        <a:pt x="4787" y="3008"/>
                      </a:cubicBezTo>
                      <a:cubicBezTo>
                        <a:pt x="5414" y="2156"/>
                        <a:pt x="6266" y="1429"/>
                        <a:pt x="6993" y="702"/>
                      </a:cubicBezTo>
                      <a:cubicBezTo>
                        <a:pt x="7093" y="702"/>
                        <a:pt x="7093" y="702"/>
                        <a:pt x="7093" y="602"/>
                      </a:cubicBezTo>
                      <a:close/>
                      <a:moveTo>
                        <a:pt x="7206" y="1"/>
                      </a:moveTo>
                      <a:cubicBezTo>
                        <a:pt x="7049" y="1"/>
                        <a:pt x="6892" y="76"/>
                        <a:pt x="6792" y="176"/>
                      </a:cubicBezTo>
                      <a:cubicBezTo>
                        <a:pt x="6040" y="903"/>
                        <a:pt x="5313" y="1630"/>
                        <a:pt x="4787" y="2381"/>
                      </a:cubicBezTo>
                      <a:cubicBezTo>
                        <a:pt x="4587" y="2632"/>
                        <a:pt x="4380" y="2757"/>
                        <a:pt x="4186" y="2757"/>
                      </a:cubicBezTo>
                      <a:cubicBezTo>
                        <a:pt x="3991" y="2757"/>
                        <a:pt x="3810" y="2632"/>
                        <a:pt x="3659" y="2381"/>
                      </a:cubicBezTo>
                      <a:cubicBezTo>
                        <a:pt x="3333" y="1955"/>
                        <a:pt x="3033" y="1529"/>
                        <a:pt x="2807" y="1128"/>
                      </a:cubicBezTo>
                      <a:cubicBezTo>
                        <a:pt x="2485" y="667"/>
                        <a:pt x="2171" y="451"/>
                        <a:pt x="1879" y="451"/>
                      </a:cubicBezTo>
                      <a:cubicBezTo>
                        <a:pt x="1695" y="451"/>
                        <a:pt x="1518" y="537"/>
                        <a:pt x="1354" y="702"/>
                      </a:cubicBezTo>
                      <a:cubicBezTo>
                        <a:pt x="1153" y="1003"/>
                        <a:pt x="827" y="1329"/>
                        <a:pt x="627" y="1630"/>
                      </a:cubicBezTo>
                      <a:cubicBezTo>
                        <a:pt x="301" y="2056"/>
                        <a:pt x="0" y="2482"/>
                        <a:pt x="727" y="3108"/>
                      </a:cubicBezTo>
                      <a:cubicBezTo>
                        <a:pt x="1253" y="3509"/>
                        <a:pt x="1654" y="4136"/>
                        <a:pt x="2181" y="4562"/>
                      </a:cubicBezTo>
                      <a:cubicBezTo>
                        <a:pt x="2406" y="4762"/>
                        <a:pt x="2406" y="4762"/>
                        <a:pt x="2281" y="4988"/>
                      </a:cubicBezTo>
                      <a:cubicBezTo>
                        <a:pt x="1654" y="5615"/>
                        <a:pt x="1153" y="6341"/>
                        <a:pt x="627" y="7068"/>
                      </a:cubicBezTo>
                      <a:cubicBezTo>
                        <a:pt x="401" y="7394"/>
                        <a:pt x="0" y="7595"/>
                        <a:pt x="100" y="8021"/>
                      </a:cubicBezTo>
                      <a:cubicBezTo>
                        <a:pt x="0" y="8321"/>
                        <a:pt x="301" y="8522"/>
                        <a:pt x="526" y="8747"/>
                      </a:cubicBezTo>
                      <a:cubicBezTo>
                        <a:pt x="1090" y="9211"/>
                        <a:pt x="1372" y="9468"/>
                        <a:pt x="1632" y="9468"/>
                      </a:cubicBezTo>
                      <a:cubicBezTo>
                        <a:pt x="1892" y="9468"/>
                        <a:pt x="2130" y="9211"/>
                        <a:pt x="2607" y="8647"/>
                      </a:cubicBezTo>
                      <a:cubicBezTo>
                        <a:pt x="3233" y="7895"/>
                        <a:pt x="4060" y="7595"/>
                        <a:pt x="4386" y="6642"/>
                      </a:cubicBezTo>
                      <a:cubicBezTo>
                        <a:pt x="4436" y="6592"/>
                        <a:pt x="4486" y="6567"/>
                        <a:pt x="4537" y="6567"/>
                      </a:cubicBezTo>
                      <a:cubicBezTo>
                        <a:pt x="4587" y="6567"/>
                        <a:pt x="4637" y="6592"/>
                        <a:pt x="4687" y="6642"/>
                      </a:cubicBezTo>
                      <a:cubicBezTo>
                        <a:pt x="5313" y="7595"/>
                        <a:pt x="6266" y="8321"/>
                        <a:pt x="7093" y="9048"/>
                      </a:cubicBezTo>
                      <a:cubicBezTo>
                        <a:pt x="7154" y="9110"/>
                        <a:pt x="7263" y="9218"/>
                        <a:pt x="7360" y="9218"/>
                      </a:cubicBezTo>
                      <a:cubicBezTo>
                        <a:pt x="7422" y="9218"/>
                        <a:pt x="7480" y="9174"/>
                        <a:pt x="7519" y="9048"/>
                      </a:cubicBezTo>
                      <a:cubicBezTo>
                        <a:pt x="7719" y="8747"/>
                        <a:pt x="8045" y="8647"/>
                        <a:pt x="8246" y="8422"/>
                      </a:cubicBezTo>
                      <a:cubicBezTo>
                        <a:pt x="9073" y="7895"/>
                        <a:pt x="9173" y="7269"/>
                        <a:pt x="8446" y="6542"/>
                      </a:cubicBezTo>
                      <a:cubicBezTo>
                        <a:pt x="7820" y="6016"/>
                        <a:pt x="7193" y="5514"/>
                        <a:pt x="6567" y="4988"/>
                      </a:cubicBezTo>
                      <a:cubicBezTo>
                        <a:pt x="6166" y="4662"/>
                        <a:pt x="6266" y="4261"/>
                        <a:pt x="6567" y="4136"/>
                      </a:cubicBezTo>
                      <a:cubicBezTo>
                        <a:pt x="6892" y="4036"/>
                        <a:pt x="6993" y="3835"/>
                        <a:pt x="6993" y="3735"/>
                      </a:cubicBezTo>
                      <a:cubicBezTo>
                        <a:pt x="7093" y="3409"/>
                        <a:pt x="7293" y="3108"/>
                        <a:pt x="7419" y="3008"/>
                      </a:cubicBezTo>
                      <a:cubicBezTo>
                        <a:pt x="8045" y="2782"/>
                        <a:pt x="8146" y="2256"/>
                        <a:pt x="8446" y="1955"/>
                      </a:cubicBezTo>
                      <a:cubicBezTo>
                        <a:pt x="8872" y="1529"/>
                        <a:pt x="8547" y="1128"/>
                        <a:pt x="8246" y="903"/>
                      </a:cubicBezTo>
                      <a:cubicBezTo>
                        <a:pt x="8045" y="702"/>
                        <a:pt x="7820" y="502"/>
                        <a:pt x="7619" y="276"/>
                      </a:cubicBezTo>
                      <a:cubicBezTo>
                        <a:pt x="7519" y="76"/>
                        <a:pt x="7362" y="1"/>
                        <a:pt x="7206" y="1"/>
                      </a:cubicBezTo>
                      <a:close/>
                    </a:path>
                  </a:pathLst>
                </a:custGeom>
                <a:solidFill>
                  <a:srgbClr val="222F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37" name="Google Shape;337;p20"/>
            <p:cNvGrpSpPr/>
            <p:nvPr/>
          </p:nvGrpSpPr>
          <p:grpSpPr>
            <a:xfrm>
              <a:off x="575004" y="2423488"/>
              <a:ext cx="1423149" cy="1121366"/>
              <a:chOff x="575004" y="2423488"/>
              <a:chExt cx="1423149" cy="1121366"/>
            </a:xfrm>
          </p:grpSpPr>
          <p:sp>
            <p:nvSpPr>
              <p:cNvPr id="338" name="Google Shape;338;p20"/>
              <p:cNvSpPr/>
              <p:nvPr/>
            </p:nvSpPr>
            <p:spPr>
              <a:xfrm>
                <a:off x="575004" y="2423488"/>
                <a:ext cx="1423149" cy="1121366"/>
              </a:xfrm>
              <a:custGeom>
                <a:avLst/>
                <a:gdLst/>
                <a:ahLst/>
                <a:cxnLst/>
                <a:rect l="l" t="t" r="r" b="b"/>
                <a:pathLst>
                  <a:path w="35816" h="33771" extrusionOk="0">
                    <a:moveTo>
                      <a:pt x="31955" y="1114"/>
                    </a:moveTo>
                    <a:cubicBezTo>
                      <a:pt x="32582" y="1214"/>
                      <a:pt x="33835" y="2693"/>
                      <a:pt x="34036" y="3319"/>
                    </a:cubicBezTo>
                    <a:cubicBezTo>
                      <a:pt x="34462" y="5299"/>
                      <a:pt x="34261" y="7279"/>
                      <a:pt x="34362" y="9259"/>
                    </a:cubicBezTo>
                    <a:cubicBezTo>
                      <a:pt x="34362" y="10086"/>
                      <a:pt x="34261" y="10838"/>
                      <a:pt x="34362" y="11239"/>
                    </a:cubicBezTo>
                    <a:cubicBezTo>
                      <a:pt x="34362" y="12818"/>
                      <a:pt x="34261" y="14071"/>
                      <a:pt x="34362" y="15324"/>
                    </a:cubicBezTo>
                    <a:cubicBezTo>
                      <a:pt x="34562" y="17405"/>
                      <a:pt x="34562" y="19485"/>
                      <a:pt x="34662" y="21590"/>
                    </a:cubicBezTo>
                    <a:cubicBezTo>
                      <a:pt x="34662" y="23470"/>
                      <a:pt x="34763" y="25450"/>
                      <a:pt x="34562" y="27430"/>
                    </a:cubicBezTo>
                    <a:cubicBezTo>
                      <a:pt x="34462" y="28257"/>
                      <a:pt x="34362" y="29209"/>
                      <a:pt x="33935" y="29936"/>
                    </a:cubicBezTo>
                    <a:cubicBezTo>
                      <a:pt x="33735" y="30262"/>
                      <a:pt x="33309" y="30462"/>
                      <a:pt x="33108" y="30763"/>
                    </a:cubicBezTo>
                    <a:cubicBezTo>
                      <a:pt x="32056" y="32142"/>
                      <a:pt x="30502" y="32016"/>
                      <a:pt x="29023" y="32242"/>
                    </a:cubicBezTo>
                    <a:cubicBezTo>
                      <a:pt x="27770" y="32342"/>
                      <a:pt x="26417" y="32442"/>
                      <a:pt x="25163" y="32442"/>
                    </a:cubicBezTo>
                    <a:cubicBezTo>
                      <a:pt x="23484" y="32442"/>
                      <a:pt x="21730" y="32543"/>
                      <a:pt x="20051" y="32543"/>
                    </a:cubicBezTo>
                    <a:cubicBezTo>
                      <a:pt x="19324" y="32543"/>
                      <a:pt x="18591" y="32517"/>
                      <a:pt x="17870" y="32517"/>
                    </a:cubicBezTo>
                    <a:cubicBezTo>
                      <a:pt x="17150" y="32517"/>
                      <a:pt x="16442" y="32543"/>
                      <a:pt x="15765" y="32643"/>
                    </a:cubicBezTo>
                    <a:cubicBezTo>
                      <a:pt x="15533" y="32674"/>
                      <a:pt x="15300" y="32684"/>
                      <a:pt x="15067" y="32684"/>
                    </a:cubicBezTo>
                    <a:cubicBezTo>
                      <a:pt x="14718" y="32684"/>
                      <a:pt x="14371" y="32662"/>
                      <a:pt x="14034" y="32662"/>
                    </a:cubicBezTo>
                    <a:cubicBezTo>
                      <a:pt x="13696" y="32662"/>
                      <a:pt x="13368" y="32684"/>
                      <a:pt x="13058" y="32768"/>
                    </a:cubicBezTo>
                    <a:cubicBezTo>
                      <a:pt x="12741" y="32835"/>
                      <a:pt x="12437" y="32857"/>
                      <a:pt x="12143" y="32857"/>
                    </a:cubicBezTo>
                    <a:cubicBezTo>
                      <a:pt x="11554" y="32857"/>
                      <a:pt x="11003" y="32768"/>
                      <a:pt x="10452" y="32768"/>
                    </a:cubicBezTo>
                    <a:cubicBezTo>
                      <a:pt x="9399" y="32643"/>
                      <a:pt x="8346" y="32768"/>
                      <a:pt x="7193" y="32543"/>
                    </a:cubicBezTo>
                    <a:cubicBezTo>
                      <a:pt x="6692" y="32342"/>
                      <a:pt x="5940" y="32442"/>
                      <a:pt x="5314" y="32342"/>
                    </a:cubicBezTo>
                    <a:cubicBezTo>
                      <a:pt x="4687" y="32342"/>
                      <a:pt x="4286" y="31916"/>
                      <a:pt x="3860" y="31615"/>
                    </a:cubicBezTo>
                    <a:cubicBezTo>
                      <a:pt x="2081" y="30362"/>
                      <a:pt x="1780" y="28382"/>
                      <a:pt x="1680" y="26377"/>
                    </a:cubicBezTo>
                    <a:cubicBezTo>
                      <a:pt x="1554" y="24923"/>
                      <a:pt x="1554" y="23470"/>
                      <a:pt x="1554" y="21991"/>
                    </a:cubicBezTo>
                    <a:cubicBezTo>
                      <a:pt x="1680" y="19610"/>
                      <a:pt x="1554" y="17104"/>
                      <a:pt x="1354" y="14698"/>
                    </a:cubicBezTo>
                    <a:cubicBezTo>
                      <a:pt x="1153" y="12091"/>
                      <a:pt x="1354" y="9359"/>
                      <a:pt x="1454" y="6753"/>
                    </a:cubicBezTo>
                    <a:cubicBezTo>
                      <a:pt x="1454" y="5700"/>
                      <a:pt x="1680" y="4572"/>
                      <a:pt x="2181" y="3620"/>
                    </a:cubicBezTo>
                    <a:cubicBezTo>
                      <a:pt x="2607" y="2893"/>
                      <a:pt x="3234" y="2467"/>
                      <a:pt x="3960" y="2166"/>
                    </a:cubicBezTo>
                    <a:cubicBezTo>
                      <a:pt x="5113" y="1740"/>
                      <a:pt x="6266" y="1440"/>
                      <a:pt x="7419" y="1440"/>
                    </a:cubicBezTo>
                    <a:cubicBezTo>
                      <a:pt x="8772" y="1440"/>
                      <a:pt x="10026" y="1540"/>
                      <a:pt x="11279" y="1540"/>
                    </a:cubicBezTo>
                    <a:lnTo>
                      <a:pt x="14838" y="1540"/>
                    </a:lnTo>
                    <a:cubicBezTo>
                      <a:pt x="16291" y="1440"/>
                      <a:pt x="17845" y="1440"/>
                      <a:pt x="19424" y="1440"/>
                    </a:cubicBezTo>
                    <a:cubicBezTo>
                      <a:pt x="20176" y="1350"/>
                      <a:pt x="20864" y="1273"/>
                      <a:pt x="21579" y="1273"/>
                    </a:cubicBezTo>
                    <a:cubicBezTo>
                      <a:pt x="21865" y="1273"/>
                      <a:pt x="22156" y="1286"/>
                      <a:pt x="22457" y="1314"/>
                    </a:cubicBezTo>
                    <a:cubicBezTo>
                      <a:pt x="22992" y="1368"/>
                      <a:pt x="23527" y="1398"/>
                      <a:pt x="24070" y="1398"/>
                    </a:cubicBezTo>
                    <a:cubicBezTo>
                      <a:pt x="24798" y="1398"/>
                      <a:pt x="25541" y="1343"/>
                      <a:pt x="26316" y="1214"/>
                    </a:cubicBezTo>
                    <a:cubicBezTo>
                      <a:pt x="27369" y="1114"/>
                      <a:pt x="28397" y="1114"/>
                      <a:pt x="29549" y="1114"/>
                    </a:cubicBezTo>
                    <a:close/>
                    <a:moveTo>
                      <a:pt x="30010" y="0"/>
                    </a:moveTo>
                    <a:cubicBezTo>
                      <a:pt x="29076" y="0"/>
                      <a:pt x="28125" y="61"/>
                      <a:pt x="27143" y="61"/>
                    </a:cubicBezTo>
                    <a:cubicBezTo>
                      <a:pt x="26116" y="61"/>
                      <a:pt x="24963" y="287"/>
                      <a:pt x="23810" y="287"/>
                    </a:cubicBezTo>
                    <a:cubicBezTo>
                      <a:pt x="22657" y="387"/>
                      <a:pt x="21504" y="387"/>
                      <a:pt x="20251" y="387"/>
                    </a:cubicBezTo>
                    <a:cubicBezTo>
                      <a:pt x="18998" y="387"/>
                      <a:pt x="17645" y="487"/>
                      <a:pt x="16391" y="487"/>
                    </a:cubicBezTo>
                    <a:lnTo>
                      <a:pt x="11705" y="487"/>
                    </a:lnTo>
                    <a:cubicBezTo>
                      <a:pt x="10786" y="487"/>
                      <a:pt x="9878" y="532"/>
                      <a:pt x="9004" y="532"/>
                    </a:cubicBezTo>
                    <a:cubicBezTo>
                      <a:pt x="8566" y="532"/>
                      <a:pt x="8137" y="521"/>
                      <a:pt x="7720" y="487"/>
                    </a:cubicBezTo>
                    <a:cubicBezTo>
                      <a:pt x="7169" y="449"/>
                      <a:pt x="6619" y="397"/>
                      <a:pt x="6079" y="397"/>
                    </a:cubicBezTo>
                    <a:cubicBezTo>
                      <a:pt x="5194" y="397"/>
                      <a:pt x="4338" y="538"/>
                      <a:pt x="3559" y="1114"/>
                    </a:cubicBezTo>
                    <a:cubicBezTo>
                      <a:pt x="2807" y="1640"/>
                      <a:pt x="1780" y="1841"/>
                      <a:pt x="1454" y="2793"/>
                    </a:cubicBezTo>
                    <a:cubicBezTo>
                      <a:pt x="1254" y="3620"/>
                      <a:pt x="827" y="4347"/>
                      <a:pt x="627" y="5299"/>
                    </a:cubicBezTo>
                    <a:cubicBezTo>
                      <a:pt x="426" y="6552"/>
                      <a:pt x="426" y="7705"/>
                      <a:pt x="301" y="8958"/>
                    </a:cubicBezTo>
                    <a:cubicBezTo>
                      <a:pt x="301" y="9159"/>
                      <a:pt x="527" y="9460"/>
                      <a:pt x="426" y="9585"/>
                    </a:cubicBezTo>
                    <a:cubicBezTo>
                      <a:pt x="101" y="10312"/>
                      <a:pt x="301" y="11039"/>
                      <a:pt x="101" y="11765"/>
                    </a:cubicBezTo>
                    <a:cubicBezTo>
                      <a:pt x="0" y="12492"/>
                      <a:pt x="101" y="13344"/>
                      <a:pt x="101" y="14172"/>
                    </a:cubicBezTo>
                    <a:cubicBezTo>
                      <a:pt x="201" y="15099"/>
                      <a:pt x="301" y="16151"/>
                      <a:pt x="301" y="17104"/>
                    </a:cubicBezTo>
                    <a:cubicBezTo>
                      <a:pt x="301" y="17931"/>
                      <a:pt x="627" y="18758"/>
                      <a:pt x="426" y="19485"/>
                    </a:cubicBezTo>
                    <a:cubicBezTo>
                      <a:pt x="201" y="20437"/>
                      <a:pt x="527" y="21365"/>
                      <a:pt x="426" y="22317"/>
                    </a:cubicBezTo>
                    <a:cubicBezTo>
                      <a:pt x="426" y="23044"/>
                      <a:pt x="101" y="23771"/>
                      <a:pt x="426" y="24497"/>
                    </a:cubicBezTo>
                    <a:cubicBezTo>
                      <a:pt x="527" y="24923"/>
                      <a:pt x="301" y="25550"/>
                      <a:pt x="426" y="25876"/>
                    </a:cubicBezTo>
                    <a:cubicBezTo>
                      <a:pt x="727" y="26703"/>
                      <a:pt x="527" y="27430"/>
                      <a:pt x="727" y="28257"/>
                    </a:cubicBezTo>
                    <a:cubicBezTo>
                      <a:pt x="928" y="29936"/>
                      <a:pt x="1880" y="31189"/>
                      <a:pt x="3033" y="32242"/>
                    </a:cubicBezTo>
                    <a:cubicBezTo>
                      <a:pt x="4587" y="33595"/>
                      <a:pt x="6467" y="33595"/>
                      <a:pt x="8346" y="33695"/>
                    </a:cubicBezTo>
                    <a:cubicBezTo>
                      <a:pt x="9336" y="33746"/>
                      <a:pt x="10358" y="33771"/>
                      <a:pt x="11391" y="33771"/>
                    </a:cubicBezTo>
                    <a:cubicBezTo>
                      <a:pt x="12425" y="33771"/>
                      <a:pt x="13472" y="33746"/>
                      <a:pt x="14512" y="33695"/>
                    </a:cubicBezTo>
                    <a:cubicBezTo>
                      <a:pt x="16078" y="33595"/>
                      <a:pt x="17670" y="33595"/>
                      <a:pt x="19274" y="33595"/>
                    </a:cubicBezTo>
                    <a:cubicBezTo>
                      <a:pt x="20878" y="33595"/>
                      <a:pt x="22494" y="33595"/>
                      <a:pt x="24111" y="33495"/>
                    </a:cubicBezTo>
                    <a:cubicBezTo>
                      <a:pt x="25991" y="33395"/>
                      <a:pt x="27770" y="33395"/>
                      <a:pt x="29650" y="33169"/>
                    </a:cubicBezTo>
                    <a:cubicBezTo>
                      <a:pt x="33835" y="32643"/>
                      <a:pt x="35088" y="30262"/>
                      <a:pt x="35514" y="27004"/>
                    </a:cubicBezTo>
                    <a:cubicBezTo>
                      <a:pt x="35815" y="24497"/>
                      <a:pt x="35389" y="22116"/>
                      <a:pt x="35289" y="19610"/>
                    </a:cubicBezTo>
                    <a:cubicBezTo>
                      <a:pt x="35088" y="16477"/>
                      <a:pt x="35189" y="13445"/>
                      <a:pt x="35289" y="10312"/>
                    </a:cubicBezTo>
                    <a:lnTo>
                      <a:pt x="35289" y="4046"/>
                    </a:lnTo>
                    <a:cubicBezTo>
                      <a:pt x="35389" y="2567"/>
                      <a:pt x="34036" y="587"/>
                      <a:pt x="32256" y="186"/>
                    </a:cubicBezTo>
                    <a:cubicBezTo>
                      <a:pt x="31515" y="40"/>
                      <a:pt x="30768" y="0"/>
                      <a:pt x="30010" y="0"/>
                    </a:cubicBezTo>
                    <a:close/>
                  </a:path>
                </a:pathLst>
              </a:custGeom>
              <a:solidFill>
                <a:srgbClr val="222F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0"/>
              <p:cNvSpPr txBox="1"/>
              <p:nvPr/>
            </p:nvSpPr>
            <p:spPr>
              <a:xfrm>
                <a:off x="635728" y="2581121"/>
                <a:ext cx="1301700" cy="80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>
                  <a:buClr>
                    <a:schemeClr val="dk1"/>
                  </a:buClr>
                  <a:buSzPts val="1100"/>
                </a:pPr>
                <a:r>
                  <a:rPr lang="en-US" sz="1200" dirty="0"/>
                  <a:t>Dependence on the tool may reduce cognitive planning skills.</a:t>
                </a:r>
                <a:endParaRPr sz="12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340" name="Google Shape;340;p20"/>
            <p:cNvGrpSpPr/>
            <p:nvPr/>
          </p:nvGrpSpPr>
          <p:grpSpPr>
            <a:xfrm>
              <a:off x="556147" y="1314631"/>
              <a:ext cx="1430045" cy="615289"/>
              <a:chOff x="556147" y="1314631"/>
              <a:chExt cx="1430045" cy="615289"/>
            </a:xfrm>
          </p:grpSpPr>
          <p:sp>
            <p:nvSpPr>
              <p:cNvPr id="341" name="Google Shape;341;p20"/>
              <p:cNvSpPr/>
              <p:nvPr/>
            </p:nvSpPr>
            <p:spPr>
              <a:xfrm>
                <a:off x="571030" y="1314631"/>
                <a:ext cx="1415162" cy="615289"/>
              </a:xfrm>
              <a:custGeom>
                <a:avLst/>
                <a:gdLst/>
                <a:ahLst/>
                <a:cxnLst/>
                <a:rect l="l" t="t" r="r" b="b"/>
                <a:pathLst>
                  <a:path w="35615" h="18530" extrusionOk="0">
                    <a:moveTo>
                      <a:pt x="17148" y="1170"/>
                    </a:moveTo>
                    <a:cubicBezTo>
                      <a:pt x="19548" y="1170"/>
                      <a:pt x="21910" y="1299"/>
                      <a:pt x="24336" y="1299"/>
                    </a:cubicBezTo>
                    <a:lnTo>
                      <a:pt x="30376" y="1299"/>
                    </a:lnTo>
                    <a:cubicBezTo>
                      <a:pt x="31429" y="1299"/>
                      <a:pt x="32582" y="1725"/>
                      <a:pt x="33409" y="2451"/>
                    </a:cubicBezTo>
                    <a:cubicBezTo>
                      <a:pt x="33935" y="2878"/>
                      <a:pt x="34562" y="3504"/>
                      <a:pt x="34236" y="4431"/>
                    </a:cubicBezTo>
                    <a:cubicBezTo>
                      <a:pt x="34236" y="5584"/>
                      <a:pt x="34136" y="6938"/>
                      <a:pt x="34236" y="8191"/>
                    </a:cubicBezTo>
                    <a:cubicBezTo>
                      <a:pt x="34462" y="9870"/>
                      <a:pt x="34236" y="11524"/>
                      <a:pt x="34035" y="13203"/>
                    </a:cubicBezTo>
                    <a:cubicBezTo>
                      <a:pt x="33835" y="14657"/>
                      <a:pt x="33208" y="16036"/>
                      <a:pt x="31730" y="16662"/>
                    </a:cubicBezTo>
                    <a:cubicBezTo>
                      <a:pt x="31375" y="16791"/>
                      <a:pt x="30979" y="16828"/>
                      <a:pt x="30570" y="16828"/>
                    </a:cubicBezTo>
                    <a:cubicBezTo>
                      <a:pt x="30023" y="16828"/>
                      <a:pt x="29453" y="16762"/>
                      <a:pt x="28923" y="16762"/>
                    </a:cubicBezTo>
                    <a:cubicBezTo>
                      <a:pt x="28096" y="16762"/>
                      <a:pt x="27143" y="17063"/>
                      <a:pt x="26316" y="17063"/>
                    </a:cubicBezTo>
                    <a:cubicBezTo>
                      <a:pt x="26003" y="17013"/>
                      <a:pt x="25633" y="17013"/>
                      <a:pt x="25251" y="17013"/>
                    </a:cubicBezTo>
                    <a:cubicBezTo>
                      <a:pt x="24869" y="17013"/>
                      <a:pt x="24474" y="17013"/>
                      <a:pt x="24111" y="16963"/>
                    </a:cubicBezTo>
                    <a:cubicBezTo>
                      <a:pt x="23476" y="16839"/>
                      <a:pt x="22793" y="16753"/>
                      <a:pt x="22091" y="16753"/>
                    </a:cubicBezTo>
                    <a:cubicBezTo>
                      <a:pt x="21658" y="16753"/>
                      <a:pt x="21218" y="16786"/>
                      <a:pt x="20777" y="16863"/>
                    </a:cubicBezTo>
                    <a:cubicBezTo>
                      <a:pt x="20624" y="16884"/>
                      <a:pt x="20464" y="16892"/>
                      <a:pt x="20302" y="16892"/>
                    </a:cubicBezTo>
                    <a:cubicBezTo>
                      <a:pt x="19858" y="16892"/>
                      <a:pt x="19390" y="16834"/>
                      <a:pt x="18947" y="16834"/>
                    </a:cubicBezTo>
                    <a:cubicBezTo>
                      <a:pt x="18784" y="16834"/>
                      <a:pt x="18625" y="16841"/>
                      <a:pt x="18471" y="16863"/>
                    </a:cubicBezTo>
                    <a:cubicBezTo>
                      <a:pt x="17444" y="16863"/>
                      <a:pt x="16491" y="16963"/>
                      <a:pt x="15439" y="17063"/>
                    </a:cubicBezTo>
                    <a:cubicBezTo>
                      <a:pt x="15075" y="17113"/>
                      <a:pt x="14712" y="17138"/>
                      <a:pt x="14336" y="17138"/>
                    </a:cubicBezTo>
                    <a:cubicBezTo>
                      <a:pt x="13960" y="17138"/>
                      <a:pt x="13572" y="17113"/>
                      <a:pt x="13158" y="17063"/>
                    </a:cubicBezTo>
                    <a:cubicBezTo>
                      <a:pt x="12959" y="17044"/>
                      <a:pt x="12757" y="17036"/>
                      <a:pt x="12552" y="17036"/>
                    </a:cubicBezTo>
                    <a:cubicBezTo>
                      <a:pt x="11674" y="17036"/>
                      <a:pt x="10758" y="17187"/>
                      <a:pt x="9925" y="17289"/>
                    </a:cubicBezTo>
                    <a:cubicBezTo>
                      <a:pt x="9357" y="17289"/>
                      <a:pt x="8755" y="17233"/>
                      <a:pt x="8165" y="17233"/>
                    </a:cubicBezTo>
                    <a:cubicBezTo>
                      <a:pt x="7870" y="17233"/>
                      <a:pt x="7577" y="17247"/>
                      <a:pt x="7293" y="17289"/>
                    </a:cubicBezTo>
                    <a:cubicBezTo>
                      <a:pt x="7206" y="17306"/>
                      <a:pt x="7117" y="17314"/>
                      <a:pt x="7027" y="17314"/>
                    </a:cubicBezTo>
                    <a:cubicBezTo>
                      <a:pt x="6605" y="17314"/>
                      <a:pt x="6156" y="17146"/>
                      <a:pt x="5639" y="17063"/>
                    </a:cubicBezTo>
                    <a:cubicBezTo>
                      <a:pt x="4912" y="17063"/>
                      <a:pt x="4060" y="16863"/>
                      <a:pt x="3334" y="16336"/>
                    </a:cubicBezTo>
                    <a:cubicBezTo>
                      <a:pt x="1654" y="15183"/>
                      <a:pt x="1780" y="13529"/>
                      <a:pt x="1554" y="11850"/>
                    </a:cubicBezTo>
                    <a:cubicBezTo>
                      <a:pt x="1454" y="9970"/>
                      <a:pt x="1153" y="8091"/>
                      <a:pt x="1554" y="6211"/>
                    </a:cubicBezTo>
                    <a:cubicBezTo>
                      <a:pt x="1654" y="5259"/>
                      <a:pt x="1654" y="4331"/>
                      <a:pt x="2281" y="3504"/>
                    </a:cubicBezTo>
                    <a:cubicBezTo>
                      <a:pt x="2807" y="2878"/>
                      <a:pt x="3434" y="2652"/>
                      <a:pt x="4060" y="2251"/>
                    </a:cubicBezTo>
                    <a:cubicBezTo>
                      <a:pt x="4687" y="1925"/>
                      <a:pt x="5539" y="2025"/>
                      <a:pt x="6040" y="1624"/>
                    </a:cubicBezTo>
                    <a:cubicBezTo>
                      <a:pt x="6201" y="1535"/>
                      <a:pt x="6516" y="1458"/>
                      <a:pt x="6829" y="1458"/>
                    </a:cubicBezTo>
                    <a:cubicBezTo>
                      <a:pt x="6954" y="1458"/>
                      <a:pt x="7079" y="1470"/>
                      <a:pt x="7193" y="1499"/>
                    </a:cubicBezTo>
                    <a:cubicBezTo>
                      <a:pt x="7411" y="1537"/>
                      <a:pt x="7630" y="1552"/>
                      <a:pt x="7851" y="1552"/>
                    </a:cubicBezTo>
                    <a:cubicBezTo>
                      <a:pt x="8368" y="1552"/>
                      <a:pt x="8889" y="1469"/>
                      <a:pt x="9399" y="1399"/>
                    </a:cubicBezTo>
                    <a:cubicBezTo>
                      <a:pt x="11379" y="1299"/>
                      <a:pt x="13359" y="1299"/>
                      <a:pt x="15339" y="1198"/>
                    </a:cubicBezTo>
                    <a:cubicBezTo>
                      <a:pt x="15945" y="1178"/>
                      <a:pt x="16548" y="1170"/>
                      <a:pt x="17148" y="1170"/>
                    </a:cubicBezTo>
                    <a:close/>
                    <a:moveTo>
                      <a:pt x="18404" y="1"/>
                    </a:moveTo>
                    <a:cubicBezTo>
                      <a:pt x="18076" y="1"/>
                      <a:pt x="17753" y="12"/>
                      <a:pt x="17444" y="45"/>
                    </a:cubicBezTo>
                    <a:cubicBezTo>
                      <a:pt x="15765" y="146"/>
                      <a:pt x="14085" y="146"/>
                      <a:pt x="12306" y="146"/>
                    </a:cubicBezTo>
                    <a:cubicBezTo>
                      <a:pt x="10652" y="246"/>
                      <a:pt x="8872" y="371"/>
                      <a:pt x="7193" y="472"/>
                    </a:cubicBezTo>
                    <a:cubicBezTo>
                      <a:pt x="5539" y="472"/>
                      <a:pt x="3960" y="772"/>
                      <a:pt x="2406" y="1499"/>
                    </a:cubicBezTo>
                    <a:cubicBezTo>
                      <a:pt x="1654" y="1825"/>
                      <a:pt x="1253" y="2451"/>
                      <a:pt x="927" y="3178"/>
                    </a:cubicBezTo>
                    <a:cubicBezTo>
                      <a:pt x="627" y="3805"/>
                      <a:pt x="827" y="4431"/>
                      <a:pt x="627" y="4958"/>
                    </a:cubicBezTo>
                    <a:cubicBezTo>
                      <a:pt x="0" y="6010"/>
                      <a:pt x="301" y="7038"/>
                      <a:pt x="301" y="8091"/>
                    </a:cubicBezTo>
                    <a:cubicBezTo>
                      <a:pt x="201" y="8717"/>
                      <a:pt x="201" y="9444"/>
                      <a:pt x="301" y="10171"/>
                    </a:cubicBezTo>
                    <a:cubicBezTo>
                      <a:pt x="526" y="10898"/>
                      <a:pt x="401" y="11750"/>
                      <a:pt x="526" y="12577"/>
                    </a:cubicBezTo>
                    <a:cubicBezTo>
                      <a:pt x="526" y="13304"/>
                      <a:pt x="727" y="13930"/>
                      <a:pt x="827" y="14457"/>
                    </a:cubicBezTo>
                    <a:cubicBezTo>
                      <a:pt x="727" y="15083"/>
                      <a:pt x="1253" y="15284"/>
                      <a:pt x="1354" y="15710"/>
                    </a:cubicBezTo>
                    <a:cubicBezTo>
                      <a:pt x="2080" y="17389"/>
                      <a:pt x="3434" y="18015"/>
                      <a:pt x="5013" y="18316"/>
                    </a:cubicBezTo>
                    <a:cubicBezTo>
                      <a:pt x="5754" y="18476"/>
                      <a:pt x="6496" y="18530"/>
                      <a:pt x="7232" y="18530"/>
                    </a:cubicBezTo>
                    <a:cubicBezTo>
                      <a:pt x="8462" y="18530"/>
                      <a:pt x="9677" y="18379"/>
                      <a:pt x="10852" y="18316"/>
                    </a:cubicBezTo>
                    <a:cubicBezTo>
                      <a:pt x="12306" y="18316"/>
                      <a:pt x="13785" y="18216"/>
                      <a:pt x="15238" y="18216"/>
                    </a:cubicBezTo>
                    <a:cubicBezTo>
                      <a:pt x="16065" y="18116"/>
                      <a:pt x="17018" y="18015"/>
                      <a:pt x="17845" y="17915"/>
                    </a:cubicBezTo>
                    <a:cubicBezTo>
                      <a:pt x="18471" y="17915"/>
                      <a:pt x="19098" y="18015"/>
                      <a:pt x="19825" y="18015"/>
                    </a:cubicBezTo>
                    <a:cubicBezTo>
                      <a:pt x="20944" y="18015"/>
                      <a:pt x="22064" y="17971"/>
                      <a:pt x="23176" y="17971"/>
                    </a:cubicBezTo>
                    <a:cubicBezTo>
                      <a:pt x="23732" y="17971"/>
                      <a:pt x="24286" y="17982"/>
                      <a:pt x="24837" y="18015"/>
                    </a:cubicBezTo>
                    <a:cubicBezTo>
                      <a:pt x="25464" y="18066"/>
                      <a:pt x="26091" y="18091"/>
                      <a:pt x="26717" y="18091"/>
                    </a:cubicBezTo>
                    <a:cubicBezTo>
                      <a:pt x="27344" y="18091"/>
                      <a:pt x="27970" y="18066"/>
                      <a:pt x="28597" y="18015"/>
                    </a:cubicBezTo>
                    <a:cubicBezTo>
                      <a:pt x="29850" y="18015"/>
                      <a:pt x="31103" y="17690"/>
                      <a:pt x="32356" y="17489"/>
                    </a:cubicBezTo>
                    <a:cubicBezTo>
                      <a:pt x="33409" y="17389"/>
                      <a:pt x="34662" y="16036"/>
                      <a:pt x="34988" y="15183"/>
                    </a:cubicBezTo>
                    <a:cubicBezTo>
                      <a:pt x="35188" y="14256"/>
                      <a:pt x="35088" y="13404"/>
                      <a:pt x="35188" y="12477"/>
                    </a:cubicBezTo>
                    <a:cubicBezTo>
                      <a:pt x="35389" y="11223"/>
                      <a:pt x="35614" y="10071"/>
                      <a:pt x="35489" y="8817"/>
                    </a:cubicBezTo>
                    <a:cubicBezTo>
                      <a:pt x="35489" y="7665"/>
                      <a:pt x="35289" y="6411"/>
                      <a:pt x="35389" y="5259"/>
                    </a:cubicBezTo>
                    <a:cubicBezTo>
                      <a:pt x="35614" y="2978"/>
                      <a:pt x="34136" y="1299"/>
                      <a:pt x="32482" y="772"/>
                    </a:cubicBezTo>
                    <a:cubicBezTo>
                      <a:pt x="31429" y="472"/>
                      <a:pt x="30276" y="371"/>
                      <a:pt x="29223" y="246"/>
                    </a:cubicBezTo>
                    <a:lnTo>
                      <a:pt x="23810" y="246"/>
                    </a:lnTo>
                    <a:cubicBezTo>
                      <a:pt x="22657" y="146"/>
                      <a:pt x="21504" y="45"/>
                      <a:pt x="20351" y="45"/>
                    </a:cubicBezTo>
                    <a:cubicBezTo>
                      <a:pt x="19733" y="45"/>
                      <a:pt x="19059" y="1"/>
                      <a:pt x="18404" y="1"/>
                    </a:cubicBezTo>
                    <a:close/>
                  </a:path>
                </a:pathLst>
              </a:custGeom>
              <a:solidFill>
                <a:srgbClr val="222F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0"/>
              <p:cNvSpPr/>
              <p:nvPr/>
            </p:nvSpPr>
            <p:spPr>
              <a:xfrm>
                <a:off x="614858" y="1353482"/>
                <a:ext cx="1327507" cy="536062"/>
              </a:xfrm>
              <a:custGeom>
                <a:avLst/>
                <a:gdLst/>
                <a:ahLst/>
                <a:cxnLst/>
                <a:rect l="l" t="t" r="r" b="b"/>
                <a:pathLst>
                  <a:path w="33409" h="16144" extrusionOk="0">
                    <a:moveTo>
                      <a:pt x="15995" y="0"/>
                    </a:moveTo>
                    <a:cubicBezTo>
                      <a:pt x="15395" y="0"/>
                      <a:pt x="14792" y="8"/>
                      <a:pt x="14186" y="28"/>
                    </a:cubicBezTo>
                    <a:cubicBezTo>
                      <a:pt x="12206" y="129"/>
                      <a:pt x="10226" y="129"/>
                      <a:pt x="8246" y="229"/>
                    </a:cubicBezTo>
                    <a:cubicBezTo>
                      <a:pt x="7736" y="299"/>
                      <a:pt x="7215" y="382"/>
                      <a:pt x="6698" y="382"/>
                    </a:cubicBezTo>
                    <a:cubicBezTo>
                      <a:pt x="6477" y="382"/>
                      <a:pt x="6258" y="367"/>
                      <a:pt x="6040" y="329"/>
                    </a:cubicBezTo>
                    <a:cubicBezTo>
                      <a:pt x="5926" y="300"/>
                      <a:pt x="5801" y="288"/>
                      <a:pt x="5676" y="288"/>
                    </a:cubicBezTo>
                    <a:cubicBezTo>
                      <a:pt x="5363" y="288"/>
                      <a:pt x="5048" y="365"/>
                      <a:pt x="4887" y="454"/>
                    </a:cubicBezTo>
                    <a:cubicBezTo>
                      <a:pt x="4386" y="855"/>
                      <a:pt x="3534" y="755"/>
                      <a:pt x="2907" y="1081"/>
                    </a:cubicBezTo>
                    <a:cubicBezTo>
                      <a:pt x="2281" y="1482"/>
                      <a:pt x="1654" y="1708"/>
                      <a:pt x="1128" y="2334"/>
                    </a:cubicBezTo>
                    <a:cubicBezTo>
                      <a:pt x="501" y="3161"/>
                      <a:pt x="501" y="4089"/>
                      <a:pt x="401" y="5041"/>
                    </a:cubicBezTo>
                    <a:cubicBezTo>
                      <a:pt x="0" y="6921"/>
                      <a:pt x="301" y="8800"/>
                      <a:pt x="401" y="10680"/>
                    </a:cubicBezTo>
                    <a:cubicBezTo>
                      <a:pt x="627" y="12359"/>
                      <a:pt x="501" y="14013"/>
                      <a:pt x="2181" y="15166"/>
                    </a:cubicBezTo>
                    <a:cubicBezTo>
                      <a:pt x="2907" y="15693"/>
                      <a:pt x="3759" y="15893"/>
                      <a:pt x="4486" y="15893"/>
                    </a:cubicBezTo>
                    <a:cubicBezTo>
                      <a:pt x="5003" y="15976"/>
                      <a:pt x="5452" y="16144"/>
                      <a:pt x="5874" y="16144"/>
                    </a:cubicBezTo>
                    <a:cubicBezTo>
                      <a:pt x="5964" y="16144"/>
                      <a:pt x="6053" y="16136"/>
                      <a:pt x="6140" y="16119"/>
                    </a:cubicBezTo>
                    <a:cubicBezTo>
                      <a:pt x="6424" y="16077"/>
                      <a:pt x="6717" y="16063"/>
                      <a:pt x="7012" y="16063"/>
                    </a:cubicBezTo>
                    <a:cubicBezTo>
                      <a:pt x="7602" y="16063"/>
                      <a:pt x="8204" y="16119"/>
                      <a:pt x="8772" y="16119"/>
                    </a:cubicBezTo>
                    <a:cubicBezTo>
                      <a:pt x="9605" y="16017"/>
                      <a:pt x="10521" y="15866"/>
                      <a:pt x="11399" y="15866"/>
                    </a:cubicBezTo>
                    <a:cubicBezTo>
                      <a:pt x="11604" y="15866"/>
                      <a:pt x="11806" y="15874"/>
                      <a:pt x="12005" y="15893"/>
                    </a:cubicBezTo>
                    <a:cubicBezTo>
                      <a:pt x="12419" y="15943"/>
                      <a:pt x="12807" y="15968"/>
                      <a:pt x="13183" y="15968"/>
                    </a:cubicBezTo>
                    <a:cubicBezTo>
                      <a:pt x="13559" y="15968"/>
                      <a:pt x="13922" y="15943"/>
                      <a:pt x="14286" y="15893"/>
                    </a:cubicBezTo>
                    <a:cubicBezTo>
                      <a:pt x="15338" y="15793"/>
                      <a:pt x="16291" y="15693"/>
                      <a:pt x="17318" y="15693"/>
                    </a:cubicBezTo>
                    <a:cubicBezTo>
                      <a:pt x="17472" y="15671"/>
                      <a:pt x="17631" y="15664"/>
                      <a:pt x="17794" y="15664"/>
                    </a:cubicBezTo>
                    <a:cubicBezTo>
                      <a:pt x="18237" y="15664"/>
                      <a:pt x="18705" y="15722"/>
                      <a:pt x="19149" y="15722"/>
                    </a:cubicBezTo>
                    <a:cubicBezTo>
                      <a:pt x="19311" y="15722"/>
                      <a:pt x="19471" y="15714"/>
                      <a:pt x="19624" y="15693"/>
                    </a:cubicBezTo>
                    <a:cubicBezTo>
                      <a:pt x="20065" y="15616"/>
                      <a:pt x="20505" y="15583"/>
                      <a:pt x="20938" y="15583"/>
                    </a:cubicBezTo>
                    <a:cubicBezTo>
                      <a:pt x="21640" y="15583"/>
                      <a:pt x="22323" y="15669"/>
                      <a:pt x="22958" y="15793"/>
                    </a:cubicBezTo>
                    <a:cubicBezTo>
                      <a:pt x="23321" y="15843"/>
                      <a:pt x="23716" y="15843"/>
                      <a:pt x="24098" y="15843"/>
                    </a:cubicBezTo>
                    <a:cubicBezTo>
                      <a:pt x="24480" y="15843"/>
                      <a:pt x="24850" y="15843"/>
                      <a:pt x="25163" y="15893"/>
                    </a:cubicBezTo>
                    <a:cubicBezTo>
                      <a:pt x="25990" y="15893"/>
                      <a:pt x="26943" y="15592"/>
                      <a:pt x="27770" y="15592"/>
                    </a:cubicBezTo>
                    <a:cubicBezTo>
                      <a:pt x="28300" y="15592"/>
                      <a:pt x="28870" y="15658"/>
                      <a:pt x="29417" y="15658"/>
                    </a:cubicBezTo>
                    <a:cubicBezTo>
                      <a:pt x="29826" y="15658"/>
                      <a:pt x="30222" y="15621"/>
                      <a:pt x="30577" y="15492"/>
                    </a:cubicBezTo>
                    <a:cubicBezTo>
                      <a:pt x="32055" y="14866"/>
                      <a:pt x="32682" y="13487"/>
                      <a:pt x="32882" y="12033"/>
                    </a:cubicBezTo>
                    <a:cubicBezTo>
                      <a:pt x="33083" y="10354"/>
                      <a:pt x="33309" y="8700"/>
                      <a:pt x="33083" y="7021"/>
                    </a:cubicBezTo>
                    <a:cubicBezTo>
                      <a:pt x="32983" y="5768"/>
                      <a:pt x="33083" y="4414"/>
                      <a:pt x="33083" y="3261"/>
                    </a:cubicBezTo>
                    <a:cubicBezTo>
                      <a:pt x="33409" y="2334"/>
                      <a:pt x="32782" y="1708"/>
                      <a:pt x="32256" y="1281"/>
                    </a:cubicBezTo>
                    <a:cubicBezTo>
                      <a:pt x="31429" y="555"/>
                      <a:pt x="30276" y="129"/>
                      <a:pt x="29223" y="129"/>
                    </a:cubicBezTo>
                    <a:lnTo>
                      <a:pt x="23183" y="129"/>
                    </a:lnTo>
                    <a:cubicBezTo>
                      <a:pt x="20757" y="129"/>
                      <a:pt x="18395" y="0"/>
                      <a:pt x="15995" y="0"/>
                    </a:cubicBez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0"/>
              <p:cNvSpPr/>
              <p:nvPr/>
            </p:nvSpPr>
            <p:spPr>
              <a:xfrm flipH="1">
                <a:off x="556147" y="1409528"/>
                <a:ext cx="1381281" cy="423935"/>
              </a:xfrm>
              <a:custGeom>
                <a:avLst/>
                <a:gdLst/>
                <a:ahLst/>
                <a:cxnLst/>
                <a:rect l="l" t="t" r="r" b="b"/>
                <a:pathLst>
                  <a:path w="28885" h="17419" extrusionOk="0">
                    <a:moveTo>
                      <a:pt x="0" y="0"/>
                    </a:moveTo>
                    <a:lnTo>
                      <a:pt x="0" y="17419"/>
                    </a:lnTo>
                    <a:lnTo>
                      <a:pt x="28885" y="17419"/>
                    </a:lnTo>
                    <a:lnTo>
                      <a:pt x="28885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82875" tIns="91425" rIns="91425" bIns="91425" anchor="ctr" anchorCtr="0">
                <a:noAutofit/>
              </a:bodyPr>
              <a:lstStyle/>
              <a:p>
                <a:pPr lvl="0" algn="ctr">
                  <a:buSzPts val="1100"/>
                </a:pPr>
                <a:r>
                  <a:rPr lang="en-IN" dirty="0">
                    <a:solidFill>
                      <a:schemeClr val="bg1"/>
                    </a:solidFill>
                  </a:rPr>
                  <a:t>Over-reliance</a:t>
                </a:r>
                <a:endParaRPr sz="105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44" name="Google Shape;344;p20"/>
            <p:cNvGrpSpPr/>
            <p:nvPr/>
          </p:nvGrpSpPr>
          <p:grpSpPr>
            <a:xfrm>
              <a:off x="578977" y="1945616"/>
              <a:ext cx="1436102" cy="465767"/>
              <a:chOff x="578977" y="1945616"/>
              <a:chExt cx="1436102" cy="465767"/>
            </a:xfrm>
          </p:grpSpPr>
          <p:sp>
            <p:nvSpPr>
              <p:cNvPr id="345" name="Google Shape;345;p20"/>
              <p:cNvSpPr/>
              <p:nvPr/>
            </p:nvSpPr>
            <p:spPr>
              <a:xfrm>
                <a:off x="578977" y="1945616"/>
                <a:ext cx="1436102" cy="465767"/>
              </a:xfrm>
              <a:custGeom>
                <a:avLst/>
                <a:gdLst/>
                <a:ahLst/>
                <a:cxnLst/>
                <a:rect l="l" t="t" r="r" b="b"/>
                <a:pathLst>
                  <a:path w="36142" h="14027" extrusionOk="0">
                    <a:moveTo>
                      <a:pt x="22031" y="993"/>
                    </a:moveTo>
                    <a:cubicBezTo>
                      <a:pt x="23710" y="993"/>
                      <a:pt x="25389" y="993"/>
                      <a:pt x="27043" y="1094"/>
                    </a:cubicBezTo>
                    <a:cubicBezTo>
                      <a:pt x="27499" y="1094"/>
                      <a:pt x="27961" y="1088"/>
                      <a:pt x="28425" y="1088"/>
                    </a:cubicBezTo>
                    <a:cubicBezTo>
                      <a:pt x="29877" y="1088"/>
                      <a:pt x="31359" y="1145"/>
                      <a:pt x="32783" y="1620"/>
                    </a:cubicBezTo>
                    <a:cubicBezTo>
                      <a:pt x="33635" y="1821"/>
                      <a:pt x="34362" y="2547"/>
                      <a:pt x="34663" y="3500"/>
                    </a:cubicBezTo>
                    <a:cubicBezTo>
                      <a:pt x="35089" y="4653"/>
                      <a:pt x="34888" y="5906"/>
                      <a:pt x="34888" y="7159"/>
                    </a:cubicBezTo>
                    <a:cubicBezTo>
                      <a:pt x="34888" y="8186"/>
                      <a:pt x="34988" y="9239"/>
                      <a:pt x="34788" y="10292"/>
                    </a:cubicBezTo>
                    <a:cubicBezTo>
                      <a:pt x="34663" y="11119"/>
                      <a:pt x="33409" y="11946"/>
                      <a:pt x="32482" y="12071"/>
                    </a:cubicBezTo>
                    <a:cubicBezTo>
                      <a:pt x="31229" y="12171"/>
                      <a:pt x="29976" y="12372"/>
                      <a:pt x="28823" y="12372"/>
                    </a:cubicBezTo>
                    <a:cubicBezTo>
                      <a:pt x="27866" y="12443"/>
                      <a:pt x="26959" y="12514"/>
                      <a:pt x="26031" y="12514"/>
                    </a:cubicBezTo>
                    <a:cubicBezTo>
                      <a:pt x="25647" y="12514"/>
                      <a:pt x="25259" y="12502"/>
                      <a:pt x="24863" y="12472"/>
                    </a:cubicBezTo>
                    <a:cubicBezTo>
                      <a:pt x="24527" y="12453"/>
                      <a:pt x="24190" y="12445"/>
                      <a:pt x="23854" y="12445"/>
                    </a:cubicBezTo>
                    <a:cubicBezTo>
                      <a:pt x="22411" y="12445"/>
                      <a:pt x="20968" y="12596"/>
                      <a:pt x="19525" y="12698"/>
                    </a:cubicBezTo>
                    <a:cubicBezTo>
                      <a:pt x="17119" y="12798"/>
                      <a:pt x="14612" y="12898"/>
                      <a:pt x="12231" y="12898"/>
                    </a:cubicBezTo>
                    <a:cubicBezTo>
                      <a:pt x="11644" y="12928"/>
                      <a:pt x="11059" y="12940"/>
                      <a:pt x="10475" y="12940"/>
                    </a:cubicBezTo>
                    <a:cubicBezTo>
                      <a:pt x="9066" y="12940"/>
                      <a:pt x="7666" y="12869"/>
                      <a:pt x="6266" y="12798"/>
                    </a:cubicBezTo>
                    <a:cubicBezTo>
                      <a:pt x="5636" y="12798"/>
                      <a:pt x="5007" y="12553"/>
                      <a:pt x="4377" y="12553"/>
                    </a:cubicBezTo>
                    <a:cubicBezTo>
                      <a:pt x="4280" y="12553"/>
                      <a:pt x="4183" y="12559"/>
                      <a:pt x="4086" y="12572"/>
                    </a:cubicBezTo>
                    <a:cubicBezTo>
                      <a:pt x="4048" y="12577"/>
                      <a:pt x="4010" y="12579"/>
                      <a:pt x="3972" y="12579"/>
                    </a:cubicBezTo>
                    <a:cubicBezTo>
                      <a:pt x="2931" y="12579"/>
                      <a:pt x="1575" y="10985"/>
                      <a:pt x="1454" y="10066"/>
                    </a:cubicBezTo>
                    <a:cubicBezTo>
                      <a:pt x="1354" y="9239"/>
                      <a:pt x="1154" y="8312"/>
                      <a:pt x="1154" y="7460"/>
                    </a:cubicBezTo>
                    <a:cubicBezTo>
                      <a:pt x="1053" y="6532"/>
                      <a:pt x="1053" y="5480"/>
                      <a:pt x="1154" y="4552"/>
                    </a:cubicBezTo>
                    <a:cubicBezTo>
                      <a:pt x="1154" y="3629"/>
                      <a:pt x="2613" y="2142"/>
                      <a:pt x="3570" y="2142"/>
                    </a:cubicBezTo>
                    <a:cubicBezTo>
                      <a:pt x="3600" y="2142"/>
                      <a:pt x="3630" y="2143"/>
                      <a:pt x="3660" y="2146"/>
                    </a:cubicBezTo>
                    <a:cubicBezTo>
                      <a:pt x="4186" y="1821"/>
                      <a:pt x="4913" y="1720"/>
                      <a:pt x="5740" y="1620"/>
                    </a:cubicBezTo>
                    <a:cubicBezTo>
                      <a:pt x="7570" y="1533"/>
                      <a:pt x="9381" y="1275"/>
                      <a:pt x="11190" y="1275"/>
                    </a:cubicBezTo>
                    <a:cubicBezTo>
                      <a:pt x="11462" y="1275"/>
                      <a:pt x="11734" y="1281"/>
                      <a:pt x="12006" y="1294"/>
                    </a:cubicBezTo>
                    <a:cubicBezTo>
                      <a:pt x="13810" y="1294"/>
                      <a:pt x="15596" y="1073"/>
                      <a:pt x="17380" y="1073"/>
                    </a:cubicBezTo>
                    <a:cubicBezTo>
                      <a:pt x="17677" y="1073"/>
                      <a:pt x="17974" y="1079"/>
                      <a:pt x="18271" y="1094"/>
                    </a:cubicBezTo>
                    <a:cubicBezTo>
                      <a:pt x="19525" y="1094"/>
                      <a:pt x="20778" y="993"/>
                      <a:pt x="22031" y="993"/>
                    </a:cubicBezTo>
                    <a:close/>
                    <a:moveTo>
                      <a:pt x="22418" y="0"/>
                    </a:moveTo>
                    <a:cubicBezTo>
                      <a:pt x="21774" y="0"/>
                      <a:pt x="21129" y="12"/>
                      <a:pt x="20477" y="41"/>
                    </a:cubicBezTo>
                    <a:cubicBezTo>
                      <a:pt x="19909" y="41"/>
                      <a:pt x="19352" y="97"/>
                      <a:pt x="18828" y="97"/>
                    </a:cubicBezTo>
                    <a:cubicBezTo>
                      <a:pt x="18567" y="97"/>
                      <a:pt x="18313" y="83"/>
                      <a:pt x="18071" y="41"/>
                    </a:cubicBezTo>
                    <a:cubicBezTo>
                      <a:pt x="17244" y="41"/>
                      <a:pt x="16392" y="166"/>
                      <a:pt x="15565" y="166"/>
                    </a:cubicBezTo>
                    <a:cubicBezTo>
                      <a:pt x="14938" y="166"/>
                      <a:pt x="14211" y="267"/>
                      <a:pt x="13585" y="267"/>
                    </a:cubicBezTo>
                    <a:cubicBezTo>
                      <a:pt x="12006" y="467"/>
                      <a:pt x="10452" y="467"/>
                      <a:pt x="8873" y="467"/>
                    </a:cubicBezTo>
                    <a:cubicBezTo>
                      <a:pt x="7093" y="567"/>
                      <a:pt x="5439" y="993"/>
                      <a:pt x="3760" y="1094"/>
                    </a:cubicBezTo>
                    <a:cubicBezTo>
                      <a:pt x="1053" y="1419"/>
                      <a:pt x="1" y="3299"/>
                      <a:pt x="101" y="5580"/>
                    </a:cubicBezTo>
                    <a:cubicBezTo>
                      <a:pt x="101" y="6833"/>
                      <a:pt x="201" y="8186"/>
                      <a:pt x="326" y="9565"/>
                    </a:cubicBezTo>
                    <a:cubicBezTo>
                      <a:pt x="527" y="11645"/>
                      <a:pt x="2407" y="13625"/>
                      <a:pt x="4487" y="13625"/>
                    </a:cubicBezTo>
                    <a:cubicBezTo>
                      <a:pt x="5339" y="13625"/>
                      <a:pt x="6266" y="13625"/>
                      <a:pt x="7093" y="13725"/>
                    </a:cubicBezTo>
                    <a:cubicBezTo>
                      <a:pt x="8873" y="13951"/>
                      <a:pt x="10652" y="13826"/>
                      <a:pt x="12432" y="13951"/>
                    </a:cubicBezTo>
                    <a:cubicBezTo>
                      <a:pt x="13159" y="14001"/>
                      <a:pt x="13917" y="14026"/>
                      <a:pt x="14675" y="14026"/>
                    </a:cubicBezTo>
                    <a:cubicBezTo>
                      <a:pt x="15433" y="14026"/>
                      <a:pt x="16191" y="14001"/>
                      <a:pt x="16918" y="13951"/>
                    </a:cubicBezTo>
                    <a:cubicBezTo>
                      <a:pt x="17971" y="13826"/>
                      <a:pt x="19124" y="13951"/>
                      <a:pt x="20151" y="13725"/>
                    </a:cubicBezTo>
                    <a:cubicBezTo>
                      <a:pt x="21461" y="13455"/>
                      <a:pt x="22752" y="13399"/>
                      <a:pt x="24041" y="13399"/>
                    </a:cubicBezTo>
                    <a:cubicBezTo>
                      <a:pt x="24938" y="13399"/>
                      <a:pt x="25834" y="13426"/>
                      <a:pt x="26734" y="13426"/>
                    </a:cubicBezTo>
                    <a:cubicBezTo>
                      <a:pt x="27534" y="13426"/>
                      <a:pt x="28338" y="13405"/>
                      <a:pt x="29149" y="13324"/>
                    </a:cubicBezTo>
                    <a:cubicBezTo>
                      <a:pt x="30703" y="13199"/>
                      <a:pt x="32282" y="13324"/>
                      <a:pt x="33735" y="12898"/>
                    </a:cubicBezTo>
                    <a:cubicBezTo>
                      <a:pt x="34663" y="12572"/>
                      <a:pt x="35414" y="12171"/>
                      <a:pt x="35615" y="11445"/>
                    </a:cubicBezTo>
                    <a:cubicBezTo>
                      <a:pt x="36141" y="10066"/>
                      <a:pt x="35815" y="8713"/>
                      <a:pt x="35916" y="7359"/>
                    </a:cubicBezTo>
                    <a:cubicBezTo>
                      <a:pt x="36041" y="6006"/>
                      <a:pt x="36041" y="4753"/>
                      <a:pt x="35715" y="3500"/>
                    </a:cubicBezTo>
                    <a:cubicBezTo>
                      <a:pt x="35815" y="2447"/>
                      <a:pt x="33936" y="567"/>
                      <a:pt x="32282" y="467"/>
                    </a:cubicBezTo>
                    <a:cubicBezTo>
                      <a:pt x="30602" y="367"/>
                      <a:pt x="28923" y="267"/>
                      <a:pt x="27269" y="166"/>
                    </a:cubicBezTo>
                    <a:cubicBezTo>
                      <a:pt x="25622" y="77"/>
                      <a:pt x="24026" y="0"/>
                      <a:pt x="22418" y="0"/>
                    </a:cubicBezTo>
                    <a:close/>
                  </a:path>
                </a:pathLst>
              </a:custGeom>
              <a:solidFill>
                <a:srgbClr val="222F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6" name="Google Shape;346;p20"/>
              <p:cNvGrpSpPr/>
              <p:nvPr/>
            </p:nvGrpSpPr>
            <p:grpSpPr>
              <a:xfrm>
                <a:off x="793837" y="2038026"/>
                <a:ext cx="238877" cy="280948"/>
                <a:chOff x="793837" y="2031684"/>
                <a:chExt cx="238877" cy="280948"/>
              </a:xfrm>
            </p:grpSpPr>
            <p:sp>
              <p:nvSpPr>
                <p:cNvPr id="347" name="Google Shape;347;p20"/>
                <p:cNvSpPr/>
                <p:nvPr/>
              </p:nvSpPr>
              <p:spPr>
                <a:xfrm>
                  <a:off x="793837" y="2031684"/>
                  <a:ext cx="238877" cy="280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4" h="8461" extrusionOk="0">
                      <a:moveTo>
                        <a:pt x="2979" y="2325"/>
                      </a:moveTo>
                      <a:cubicBezTo>
                        <a:pt x="3089" y="2325"/>
                        <a:pt x="3207" y="2350"/>
                        <a:pt x="3333" y="2407"/>
                      </a:cubicBezTo>
                      <a:cubicBezTo>
                        <a:pt x="3483" y="2384"/>
                        <a:pt x="3624" y="2373"/>
                        <a:pt x="3759" y="2373"/>
                      </a:cubicBezTo>
                      <a:cubicBezTo>
                        <a:pt x="4958" y="2373"/>
                        <a:pt x="5602" y="3227"/>
                        <a:pt x="6166" y="4061"/>
                      </a:cubicBezTo>
                      <a:cubicBezTo>
                        <a:pt x="6466" y="4587"/>
                        <a:pt x="6266" y="5740"/>
                        <a:pt x="5940" y="6166"/>
                      </a:cubicBezTo>
                      <a:cubicBezTo>
                        <a:pt x="5639" y="6467"/>
                        <a:pt x="5439" y="6793"/>
                        <a:pt x="5113" y="7094"/>
                      </a:cubicBezTo>
                      <a:cubicBezTo>
                        <a:pt x="4812" y="7319"/>
                        <a:pt x="4386" y="7520"/>
                        <a:pt x="3960" y="7720"/>
                      </a:cubicBezTo>
                      <a:cubicBezTo>
                        <a:pt x="3860" y="7739"/>
                        <a:pt x="3760" y="7747"/>
                        <a:pt x="3661" y="7747"/>
                      </a:cubicBezTo>
                      <a:cubicBezTo>
                        <a:pt x="3241" y="7747"/>
                        <a:pt x="2832" y="7601"/>
                        <a:pt x="2406" y="7520"/>
                      </a:cubicBezTo>
                      <a:cubicBezTo>
                        <a:pt x="1980" y="7419"/>
                        <a:pt x="1679" y="6893"/>
                        <a:pt x="1253" y="6567"/>
                      </a:cubicBezTo>
                      <a:cubicBezTo>
                        <a:pt x="1053" y="6367"/>
                        <a:pt x="927" y="5941"/>
                        <a:pt x="827" y="5640"/>
                      </a:cubicBezTo>
                      <a:cubicBezTo>
                        <a:pt x="727" y="5013"/>
                        <a:pt x="927" y="4387"/>
                        <a:pt x="1153" y="3760"/>
                      </a:cubicBezTo>
                      <a:cubicBezTo>
                        <a:pt x="1153" y="3434"/>
                        <a:pt x="1454" y="3334"/>
                        <a:pt x="1679" y="3234"/>
                      </a:cubicBezTo>
                      <a:cubicBezTo>
                        <a:pt x="2093" y="2882"/>
                        <a:pt x="2456" y="2325"/>
                        <a:pt x="2979" y="2325"/>
                      </a:cubicBezTo>
                      <a:close/>
                      <a:moveTo>
                        <a:pt x="4286" y="101"/>
                      </a:moveTo>
                      <a:cubicBezTo>
                        <a:pt x="3559" y="101"/>
                        <a:pt x="2807" y="201"/>
                        <a:pt x="2080" y="302"/>
                      </a:cubicBezTo>
                      <a:cubicBezTo>
                        <a:pt x="1997" y="302"/>
                        <a:pt x="1912" y="294"/>
                        <a:pt x="1833" y="294"/>
                      </a:cubicBezTo>
                      <a:cubicBezTo>
                        <a:pt x="1625" y="294"/>
                        <a:pt x="1454" y="346"/>
                        <a:pt x="1454" y="728"/>
                      </a:cubicBezTo>
                      <a:cubicBezTo>
                        <a:pt x="1454" y="1081"/>
                        <a:pt x="1678" y="1279"/>
                        <a:pt x="1984" y="1279"/>
                      </a:cubicBezTo>
                      <a:cubicBezTo>
                        <a:pt x="2046" y="1279"/>
                        <a:pt x="2112" y="1271"/>
                        <a:pt x="2181" y="1254"/>
                      </a:cubicBezTo>
                      <a:cubicBezTo>
                        <a:pt x="2306" y="1254"/>
                        <a:pt x="2406" y="1154"/>
                        <a:pt x="2506" y="1154"/>
                      </a:cubicBezTo>
                      <a:cubicBezTo>
                        <a:pt x="2707" y="1154"/>
                        <a:pt x="2807" y="1254"/>
                        <a:pt x="2932" y="1454"/>
                      </a:cubicBezTo>
                      <a:cubicBezTo>
                        <a:pt x="2932" y="1680"/>
                        <a:pt x="2707" y="1780"/>
                        <a:pt x="2607" y="1780"/>
                      </a:cubicBezTo>
                      <a:cubicBezTo>
                        <a:pt x="2306" y="1780"/>
                        <a:pt x="2080" y="1981"/>
                        <a:pt x="1880" y="2081"/>
                      </a:cubicBezTo>
                      <a:cubicBezTo>
                        <a:pt x="526" y="2808"/>
                        <a:pt x="100" y="4186"/>
                        <a:pt x="0" y="5540"/>
                      </a:cubicBezTo>
                      <a:cubicBezTo>
                        <a:pt x="0" y="6693"/>
                        <a:pt x="1354" y="7946"/>
                        <a:pt x="2607" y="8347"/>
                      </a:cubicBezTo>
                      <a:cubicBezTo>
                        <a:pt x="2894" y="8424"/>
                        <a:pt x="3178" y="8460"/>
                        <a:pt x="3454" y="8460"/>
                      </a:cubicBezTo>
                      <a:cubicBezTo>
                        <a:pt x="4691" y="8460"/>
                        <a:pt x="5772" y="7735"/>
                        <a:pt x="6366" y="6793"/>
                      </a:cubicBezTo>
                      <a:cubicBezTo>
                        <a:pt x="6993" y="5941"/>
                        <a:pt x="7193" y="4913"/>
                        <a:pt x="6993" y="4061"/>
                      </a:cubicBezTo>
                      <a:cubicBezTo>
                        <a:pt x="6792" y="3033"/>
                        <a:pt x="6065" y="2181"/>
                        <a:pt x="4912" y="1780"/>
                      </a:cubicBezTo>
                      <a:cubicBezTo>
                        <a:pt x="4687" y="1780"/>
                        <a:pt x="4186" y="1780"/>
                        <a:pt x="4286" y="1354"/>
                      </a:cubicBezTo>
                      <a:cubicBezTo>
                        <a:pt x="4334" y="1152"/>
                        <a:pt x="4455" y="1119"/>
                        <a:pt x="4591" y="1119"/>
                      </a:cubicBezTo>
                      <a:cubicBezTo>
                        <a:pt x="4655" y="1119"/>
                        <a:pt x="4723" y="1126"/>
                        <a:pt x="4787" y="1126"/>
                      </a:cubicBezTo>
                      <a:cubicBezTo>
                        <a:pt x="4873" y="1126"/>
                        <a:pt x="4953" y="1113"/>
                        <a:pt x="5013" y="1053"/>
                      </a:cubicBezTo>
                      <a:lnTo>
                        <a:pt x="5213" y="1053"/>
                      </a:lnTo>
                      <a:cubicBezTo>
                        <a:pt x="5539" y="928"/>
                        <a:pt x="5639" y="828"/>
                        <a:pt x="5439" y="527"/>
                      </a:cubicBezTo>
                      <a:cubicBezTo>
                        <a:pt x="5113" y="1"/>
                        <a:pt x="4687" y="201"/>
                        <a:pt x="4286" y="101"/>
                      </a:cubicBezTo>
                      <a:close/>
                    </a:path>
                  </a:pathLst>
                </a:custGeom>
                <a:solidFill>
                  <a:srgbClr val="222F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20"/>
                <p:cNvSpPr/>
                <p:nvPr/>
              </p:nvSpPr>
              <p:spPr>
                <a:xfrm>
                  <a:off x="856231" y="2155144"/>
                  <a:ext cx="100744" cy="91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4" h="2758" extrusionOk="0">
                      <a:moveTo>
                        <a:pt x="2652" y="1"/>
                      </a:moveTo>
                      <a:cubicBezTo>
                        <a:pt x="2540" y="1"/>
                        <a:pt x="2448" y="72"/>
                        <a:pt x="2307" y="142"/>
                      </a:cubicBezTo>
                      <a:cubicBezTo>
                        <a:pt x="1780" y="669"/>
                        <a:pt x="1354" y="1195"/>
                        <a:pt x="828" y="1721"/>
                      </a:cubicBezTo>
                      <a:cubicBezTo>
                        <a:pt x="627" y="1822"/>
                        <a:pt x="527" y="2022"/>
                        <a:pt x="427" y="2122"/>
                      </a:cubicBezTo>
                      <a:cubicBezTo>
                        <a:pt x="302" y="2348"/>
                        <a:pt x="1" y="2448"/>
                        <a:pt x="101" y="2649"/>
                      </a:cubicBezTo>
                      <a:cubicBezTo>
                        <a:pt x="178" y="2725"/>
                        <a:pt x="273" y="2758"/>
                        <a:pt x="372" y="2758"/>
                      </a:cubicBezTo>
                      <a:cubicBezTo>
                        <a:pt x="532" y="2758"/>
                        <a:pt x="704" y="2672"/>
                        <a:pt x="828" y="2548"/>
                      </a:cubicBezTo>
                      <a:cubicBezTo>
                        <a:pt x="1454" y="1922"/>
                        <a:pt x="2181" y="1295"/>
                        <a:pt x="2708" y="568"/>
                      </a:cubicBezTo>
                      <a:cubicBezTo>
                        <a:pt x="2933" y="468"/>
                        <a:pt x="3033" y="243"/>
                        <a:pt x="2808" y="42"/>
                      </a:cubicBezTo>
                      <a:cubicBezTo>
                        <a:pt x="2749" y="13"/>
                        <a:pt x="2699" y="1"/>
                        <a:pt x="2652" y="1"/>
                      </a:cubicBezTo>
                      <a:close/>
                    </a:path>
                  </a:pathLst>
                </a:custGeom>
                <a:solidFill>
                  <a:srgbClr val="222F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49" name="Google Shape;349;p20"/>
          <p:cNvGrpSpPr/>
          <p:nvPr/>
        </p:nvGrpSpPr>
        <p:grpSpPr>
          <a:xfrm>
            <a:off x="3811757" y="1328877"/>
            <a:ext cx="1438341" cy="3403298"/>
            <a:chOff x="2174261" y="1328877"/>
            <a:chExt cx="1438341" cy="3403298"/>
          </a:xfrm>
        </p:grpSpPr>
        <p:grpSp>
          <p:nvGrpSpPr>
            <p:cNvPr id="350" name="Google Shape;350;p20"/>
            <p:cNvGrpSpPr/>
            <p:nvPr/>
          </p:nvGrpSpPr>
          <p:grpSpPr>
            <a:xfrm>
              <a:off x="2188460" y="2433516"/>
              <a:ext cx="1415162" cy="1109778"/>
              <a:chOff x="2188460" y="2433516"/>
              <a:chExt cx="1415162" cy="1109778"/>
            </a:xfrm>
          </p:grpSpPr>
          <p:sp>
            <p:nvSpPr>
              <p:cNvPr id="351" name="Google Shape;351;p20"/>
              <p:cNvSpPr/>
              <p:nvPr/>
            </p:nvSpPr>
            <p:spPr>
              <a:xfrm>
                <a:off x="2188460" y="2433516"/>
                <a:ext cx="1415162" cy="1109778"/>
              </a:xfrm>
              <a:custGeom>
                <a:avLst/>
                <a:gdLst/>
                <a:ahLst/>
                <a:cxnLst/>
                <a:rect l="l" t="t" r="r" b="b"/>
                <a:pathLst>
                  <a:path w="35615" h="33422" extrusionOk="0">
                    <a:moveTo>
                      <a:pt x="25991" y="961"/>
                    </a:moveTo>
                    <a:cubicBezTo>
                      <a:pt x="26811" y="961"/>
                      <a:pt x="27626" y="1007"/>
                      <a:pt x="28422" y="1138"/>
                    </a:cubicBezTo>
                    <a:cubicBezTo>
                      <a:pt x="28785" y="1188"/>
                      <a:pt x="29149" y="1188"/>
                      <a:pt x="29512" y="1188"/>
                    </a:cubicBezTo>
                    <a:cubicBezTo>
                      <a:pt x="29876" y="1188"/>
                      <a:pt x="30239" y="1188"/>
                      <a:pt x="30602" y="1238"/>
                    </a:cubicBezTo>
                    <a:cubicBezTo>
                      <a:pt x="31329" y="1338"/>
                      <a:pt x="31956" y="1639"/>
                      <a:pt x="32582" y="2065"/>
                    </a:cubicBezTo>
                    <a:cubicBezTo>
                      <a:pt x="34261" y="3118"/>
                      <a:pt x="34061" y="4997"/>
                      <a:pt x="34261" y="6551"/>
                    </a:cubicBezTo>
                    <a:cubicBezTo>
                      <a:pt x="34362" y="9158"/>
                      <a:pt x="34161" y="11890"/>
                      <a:pt x="34261" y="14496"/>
                    </a:cubicBezTo>
                    <a:cubicBezTo>
                      <a:pt x="34261" y="16175"/>
                      <a:pt x="34362" y="17829"/>
                      <a:pt x="34362" y="19609"/>
                    </a:cubicBezTo>
                    <a:cubicBezTo>
                      <a:pt x="34261" y="22015"/>
                      <a:pt x="34888" y="24421"/>
                      <a:pt x="34587" y="26927"/>
                    </a:cubicBezTo>
                    <a:cubicBezTo>
                      <a:pt x="34161" y="29734"/>
                      <a:pt x="33535" y="31313"/>
                      <a:pt x="30402" y="32040"/>
                    </a:cubicBezTo>
                    <a:cubicBezTo>
                      <a:pt x="29349" y="32241"/>
                      <a:pt x="28096" y="32241"/>
                      <a:pt x="26943" y="32241"/>
                    </a:cubicBezTo>
                    <a:cubicBezTo>
                      <a:pt x="25289" y="32241"/>
                      <a:pt x="23610" y="32341"/>
                      <a:pt x="21931" y="32466"/>
                    </a:cubicBezTo>
                    <a:lnTo>
                      <a:pt x="17670" y="32466"/>
                    </a:lnTo>
                    <a:cubicBezTo>
                      <a:pt x="16730" y="32516"/>
                      <a:pt x="15759" y="32516"/>
                      <a:pt x="14788" y="32516"/>
                    </a:cubicBezTo>
                    <a:cubicBezTo>
                      <a:pt x="13817" y="32516"/>
                      <a:pt x="12845" y="32516"/>
                      <a:pt x="11905" y="32566"/>
                    </a:cubicBezTo>
                    <a:cubicBezTo>
                      <a:pt x="11053" y="32627"/>
                      <a:pt x="10197" y="32670"/>
                      <a:pt x="9341" y="32670"/>
                    </a:cubicBezTo>
                    <a:cubicBezTo>
                      <a:pt x="7380" y="32670"/>
                      <a:pt x="5413" y="32447"/>
                      <a:pt x="3459" y="31714"/>
                    </a:cubicBezTo>
                    <a:cubicBezTo>
                      <a:pt x="2106" y="31213"/>
                      <a:pt x="1479" y="29960"/>
                      <a:pt x="1254" y="28581"/>
                    </a:cubicBezTo>
                    <a:cubicBezTo>
                      <a:pt x="1154" y="27855"/>
                      <a:pt x="1053" y="27228"/>
                      <a:pt x="1053" y="26601"/>
                    </a:cubicBezTo>
                    <a:cubicBezTo>
                      <a:pt x="1053" y="24321"/>
                      <a:pt x="953" y="22015"/>
                      <a:pt x="1053" y="19709"/>
                    </a:cubicBezTo>
                    <a:cubicBezTo>
                      <a:pt x="1154" y="17428"/>
                      <a:pt x="1053" y="15123"/>
                      <a:pt x="1254" y="12817"/>
                    </a:cubicBezTo>
                    <a:cubicBezTo>
                      <a:pt x="1379" y="11163"/>
                      <a:pt x="1379" y="9383"/>
                      <a:pt x="1379" y="7704"/>
                    </a:cubicBezTo>
                    <a:cubicBezTo>
                      <a:pt x="1379" y="6250"/>
                      <a:pt x="1780" y="4997"/>
                      <a:pt x="2206" y="3744"/>
                    </a:cubicBezTo>
                    <a:cubicBezTo>
                      <a:pt x="2733" y="2591"/>
                      <a:pt x="3760" y="2391"/>
                      <a:pt x="4712" y="1864"/>
                    </a:cubicBezTo>
                    <a:cubicBezTo>
                      <a:pt x="5255" y="1593"/>
                      <a:pt x="5791" y="1542"/>
                      <a:pt x="6327" y="1542"/>
                    </a:cubicBezTo>
                    <a:cubicBezTo>
                      <a:pt x="6656" y="1542"/>
                      <a:pt x="6985" y="1561"/>
                      <a:pt x="7315" y="1561"/>
                    </a:cubicBezTo>
                    <a:cubicBezTo>
                      <a:pt x="7491" y="1561"/>
                      <a:pt x="7668" y="1555"/>
                      <a:pt x="7845" y="1539"/>
                    </a:cubicBezTo>
                    <a:cubicBezTo>
                      <a:pt x="8640" y="1454"/>
                      <a:pt x="9434" y="1423"/>
                      <a:pt x="10229" y="1423"/>
                    </a:cubicBezTo>
                    <a:cubicBezTo>
                      <a:pt x="11314" y="1423"/>
                      <a:pt x="12399" y="1481"/>
                      <a:pt x="13484" y="1539"/>
                    </a:cubicBezTo>
                    <a:cubicBezTo>
                      <a:pt x="14454" y="1539"/>
                      <a:pt x="15478" y="1583"/>
                      <a:pt x="16485" y="1583"/>
                    </a:cubicBezTo>
                    <a:cubicBezTo>
                      <a:pt x="16988" y="1583"/>
                      <a:pt x="17486" y="1572"/>
                      <a:pt x="17971" y="1539"/>
                    </a:cubicBezTo>
                    <a:cubicBezTo>
                      <a:pt x="19424" y="1338"/>
                      <a:pt x="20903" y="1238"/>
                      <a:pt x="22357" y="1138"/>
                    </a:cubicBezTo>
                    <a:cubicBezTo>
                      <a:pt x="23541" y="1063"/>
                      <a:pt x="24771" y="961"/>
                      <a:pt x="25991" y="961"/>
                    </a:cubicBezTo>
                    <a:close/>
                    <a:moveTo>
                      <a:pt x="28310" y="0"/>
                    </a:moveTo>
                    <a:cubicBezTo>
                      <a:pt x="27205" y="0"/>
                      <a:pt x="26088" y="85"/>
                      <a:pt x="24963" y="85"/>
                    </a:cubicBezTo>
                    <a:cubicBezTo>
                      <a:pt x="23409" y="85"/>
                      <a:pt x="21730" y="285"/>
                      <a:pt x="20051" y="285"/>
                    </a:cubicBezTo>
                    <a:cubicBezTo>
                      <a:pt x="19738" y="267"/>
                      <a:pt x="19425" y="258"/>
                      <a:pt x="19111" y="258"/>
                    </a:cubicBezTo>
                    <a:cubicBezTo>
                      <a:pt x="17762" y="258"/>
                      <a:pt x="16400" y="409"/>
                      <a:pt x="15038" y="511"/>
                    </a:cubicBezTo>
                    <a:cubicBezTo>
                      <a:pt x="14048" y="658"/>
                      <a:pt x="13003" y="751"/>
                      <a:pt x="11984" y="751"/>
                    </a:cubicBezTo>
                    <a:cubicBezTo>
                      <a:pt x="11610" y="751"/>
                      <a:pt x="11241" y="738"/>
                      <a:pt x="10878" y="712"/>
                    </a:cubicBezTo>
                    <a:cubicBezTo>
                      <a:pt x="10099" y="670"/>
                      <a:pt x="9338" y="646"/>
                      <a:pt x="8579" y="646"/>
                    </a:cubicBezTo>
                    <a:cubicBezTo>
                      <a:pt x="7507" y="646"/>
                      <a:pt x="6440" y="694"/>
                      <a:pt x="5339" y="812"/>
                    </a:cubicBezTo>
                    <a:cubicBezTo>
                      <a:pt x="3560" y="1012"/>
                      <a:pt x="2206" y="1764"/>
                      <a:pt x="1254" y="3218"/>
                    </a:cubicBezTo>
                    <a:cubicBezTo>
                      <a:pt x="326" y="4571"/>
                      <a:pt x="326" y="6150"/>
                      <a:pt x="326" y="7704"/>
                    </a:cubicBezTo>
                    <a:lnTo>
                      <a:pt x="326" y="13769"/>
                    </a:lnTo>
                    <a:cubicBezTo>
                      <a:pt x="226" y="16276"/>
                      <a:pt x="326" y="18882"/>
                      <a:pt x="226" y="21489"/>
                    </a:cubicBezTo>
                    <a:cubicBezTo>
                      <a:pt x="126" y="24095"/>
                      <a:pt x="1" y="26827"/>
                      <a:pt x="627" y="29333"/>
                    </a:cubicBezTo>
                    <a:cubicBezTo>
                      <a:pt x="753" y="30160"/>
                      <a:pt x="1053" y="30987"/>
                      <a:pt x="1680" y="31614"/>
                    </a:cubicBezTo>
                    <a:cubicBezTo>
                      <a:pt x="3459" y="33193"/>
                      <a:pt x="5640" y="33193"/>
                      <a:pt x="7745" y="33393"/>
                    </a:cubicBezTo>
                    <a:cubicBezTo>
                      <a:pt x="8056" y="33413"/>
                      <a:pt x="8368" y="33421"/>
                      <a:pt x="8679" y="33421"/>
                    </a:cubicBezTo>
                    <a:cubicBezTo>
                      <a:pt x="9926" y="33421"/>
                      <a:pt x="11169" y="33293"/>
                      <a:pt x="12332" y="33293"/>
                    </a:cubicBezTo>
                    <a:lnTo>
                      <a:pt x="19124" y="33293"/>
                    </a:lnTo>
                    <a:cubicBezTo>
                      <a:pt x="21730" y="33293"/>
                      <a:pt x="24337" y="33093"/>
                      <a:pt x="26943" y="33093"/>
                    </a:cubicBezTo>
                    <a:cubicBezTo>
                      <a:pt x="28422" y="33093"/>
                      <a:pt x="29876" y="32967"/>
                      <a:pt x="31229" y="32767"/>
                    </a:cubicBezTo>
                    <a:cubicBezTo>
                      <a:pt x="32382" y="32566"/>
                      <a:pt x="33434" y="32140"/>
                      <a:pt x="34261" y="31213"/>
                    </a:cubicBezTo>
                    <a:cubicBezTo>
                      <a:pt x="34688" y="30687"/>
                      <a:pt x="34788" y="29960"/>
                      <a:pt x="34988" y="29333"/>
                    </a:cubicBezTo>
                    <a:cubicBezTo>
                      <a:pt x="35089" y="28907"/>
                      <a:pt x="35615" y="28581"/>
                      <a:pt x="35414" y="28281"/>
                    </a:cubicBezTo>
                    <a:cubicBezTo>
                      <a:pt x="34988" y="27554"/>
                      <a:pt x="35414" y="26927"/>
                      <a:pt x="35414" y="26301"/>
                    </a:cubicBezTo>
                    <a:cubicBezTo>
                      <a:pt x="35515" y="25048"/>
                      <a:pt x="35414" y="23794"/>
                      <a:pt x="35414" y="22541"/>
                    </a:cubicBezTo>
                    <a:cubicBezTo>
                      <a:pt x="35414" y="21589"/>
                      <a:pt x="35089" y="20762"/>
                      <a:pt x="35214" y="19809"/>
                    </a:cubicBezTo>
                    <a:cubicBezTo>
                      <a:pt x="35314" y="18882"/>
                      <a:pt x="35214" y="17930"/>
                      <a:pt x="35214" y="16902"/>
                    </a:cubicBezTo>
                    <a:cubicBezTo>
                      <a:pt x="35214" y="13443"/>
                      <a:pt x="34988" y="9910"/>
                      <a:pt x="35089" y="6250"/>
                    </a:cubicBezTo>
                    <a:cubicBezTo>
                      <a:pt x="35089" y="5824"/>
                      <a:pt x="34988" y="5198"/>
                      <a:pt x="34888" y="4671"/>
                    </a:cubicBezTo>
                    <a:cubicBezTo>
                      <a:pt x="34688" y="2265"/>
                      <a:pt x="33434" y="1012"/>
                      <a:pt x="31454" y="386"/>
                    </a:cubicBezTo>
                    <a:cubicBezTo>
                      <a:pt x="30422" y="79"/>
                      <a:pt x="29372" y="0"/>
                      <a:pt x="28310" y="0"/>
                    </a:cubicBezTo>
                    <a:close/>
                  </a:path>
                </a:pathLst>
              </a:custGeom>
              <a:solidFill>
                <a:srgbClr val="222F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0"/>
              <p:cNvSpPr txBox="1"/>
              <p:nvPr/>
            </p:nvSpPr>
            <p:spPr>
              <a:xfrm>
                <a:off x="2245191" y="2585355"/>
                <a:ext cx="1301700" cy="80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>
                  <a:buClr>
                    <a:schemeClr val="dk1"/>
                  </a:buClr>
                  <a:buSzPts val="1100"/>
                </a:pPr>
                <a:r>
                  <a:rPr lang="en-US" sz="1200" dirty="0"/>
                  <a:t>Can be overkill for very simple task management.</a:t>
                </a:r>
                <a:endParaRPr sz="12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353" name="Google Shape;353;p20"/>
            <p:cNvGrpSpPr/>
            <p:nvPr/>
          </p:nvGrpSpPr>
          <p:grpSpPr>
            <a:xfrm>
              <a:off x="2174261" y="1328877"/>
              <a:ext cx="1425384" cy="618344"/>
              <a:chOff x="2174261" y="1328877"/>
              <a:chExt cx="1425384" cy="618344"/>
            </a:xfrm>
          </p:grpSpPr>
          <p:sp>
            <p:nvSpPr>
              <p:cNvPr id="354" name="Google Shape;354;p20"/>
              <p:cNvSpPr/>
              <p:nvPr/>
            </p:nvSpPr>
            <p:spPr>
              <a:xfrm>
                <a:off x="2193423" y="1328877"/>
                <a:ext cx="1406222" cy="618344"/>
              </a:xfrm>
              <a:custGeom>
                <a:avLst/>
                <a:gdLst/>
                <a:ahLst/>
                <a:cxnLst/>
                <a:rect l="l" t="t" r="r" b="b"/>
                <a:pathLst>
                  <a:path w="35390" h="18622" extrusionOk="0">
                    <a:moveTo>
                      <a:pt x="9074" y="1070"/>
                    </a:moveTo>
                    <a:cubicBezTo>
                      <a:pt x="10853" y="1070"/>
                      <a:pt x="12633" y="1296"/>
                      <a:pt x="14412" y="1296"/>
                    </a:cubicBezTo>
                    <a:cubicBezTo>
                      <a:pt x="14963" y="1296"/>
                      <a:pt x="15515" y="1251"/>
                      <a:pt x="16074" y="1251"/>
                    </a:cubicBezTo>
                    <a:cubicBezTo>
                      <a:pt x="16353" y="1251"/>
                      <a:pt x="16634" y="1262"/>
                      <a:pt x="16918" y="1296"/>
                    </a:cubicBezTo>
                    <a:lnTo>
                      <a:pt x="20552" y="1296"/>
                    </a:lnTo>
                    <a:cubicBezTo>
                      <a:pt x="22156" y="1296"/>
                      <a:pt x="23760" y="1251"/>
                      <a:pt x="25365" y="1251"/>
                    </a:cubicBezTo>
                    <a:cubicBezTo>
                      <a:pt x="26167" y="1251"/>
                      <a:pt x="26969" y="1262"/>
                      <a:pt x="27771" y="1296"/>
                    </a:cubicBezTo>
                    <a:cubicBezTo>
                      <a:pt x="29024" y="1296"/>
                      <a:pt x="30177" y="1396"/>
                      <a:pt x="31430" y="1496"/>
                    </a:cubicBezTo>
                    <a:cubicBezTo>
                      <a:pt x="32583" y="1596"/>
                      <a:pt x="33836" y="2850"/>
                      <a:pt x="33936" y="4103"/>
                    </a:cubicBezTo>
                    <a:cubicBezTo>
                      <a:pt x="34136" y="5682"/>
                      <a:pt x="34237" y="7236"/>
                      <a:pt x="34337" y="8814"/>
                    </a:cubicBezTo>
                    <a:cubicBezTo>
                      <a:pt x="34462" y="10469"/>
                      <a:pt x="34563" y="12148"/>
                      <a:pt x="34036" y="13827"/>
                    </a:cubicBezTo>
                    <a:cubicBezTo>
                      <a:pt x="33710" y="15080"/>
                      <a:pt x="32157" y="16734"/>
                      <a:pt x="30377" y="16960"/>
                    </a:cubicBezTo>
                    <a:cubicBezTo>
                      <a:pt x="29715" y="17120"/>
                      <a:pt x="29038" y="17425"/>
                      <a:pt x="28370" y="17425"/>
                    </a:cubicBezTo>
                    <a:cubicBezTo>
                      <a:pt x="28203" y="17425"/>
                      <a:pt x="28036" y="17406"/>
                      <a:pt x="27871" y="17361"/>
                    </a:cubicBezTo>
                    <a:cubicBezTo>
                      <a:pt x="26969" y="17361"/>
                      <a:pt x="26066" y="17417"/>
                      <a:pt x="25164" y="17417"/>
                    </a:cubicBezTo>
                    <a:cubicBezTo>
                      <a:pt x="24713" y="17417"/>
                      <a:pt x="24262" y="17403"/>
                      <a:pt x="23811" y="17361"/>
                    </a:cubicBezTo>
                    <a:cubicBezTo>
                      <a:pt x="22082" y="17292"/>
                      <a:pt x="20400" y="17175"/>
                      <a:pt x="18734" y="17175"/>
                    </a:cubicBezTo>
                    <a:cubicBezTo>
                      <a:pt x="17985" y="17175"/>
                      <a:pt x="17238" y="17198"/>
                      <a:pt x="16492" y="17261"/>
                    </a:cubicBezTo>
                    <a:cubicBezTo>
                      <a:pt x="15983" y="17319"/>
                      <a:pt x="15474" y="17340"/>
                      <a:pt x="14963" y="17340"/>
                    </a:cubicBezTo>
                    <a:cubicBezTo>
                      <a:pt x="13486" y="17340"/>
                      <a:pt x="11991" y="17160"/>
                      <a:pt x="10427" y="17160"/>
                    </a:cubicBezTo>
                    <a:cubicBezTo>
                      <a:pt x="9074" y="17160"/>
                      <a:pt x="7620" y="17160"/>
                      <a:pt x="6141" y="17361"/>
                    </a:cubicBezTo>
                    <a:cubicBezTo>
                      <a:pt x="6059" y="17370"/>
                      <a:pt x="5970" y="17375"/>
                      <a:pt x="5877" y="17375"/>
                    </a:cubicBezTo>
                    <a:cubicBezTo>
                      <a:pt x="4700" y="17375"/>
                      <a:pt x="2777" y="16659"/>
                      <a:pt x="2382" y="15707"/>
                    </a:cubicBezTo>
                    <a:cubicBezTo>
                      <a:pt x="1881" y="14654"/>
                      <a:pt x="1455" y="13501"/>
                      <a:pt x="1455" y="12248"/>
                    </a:cubicBezTo>
                    <a:cubicBezTo>
                      <a:pt x="1455" y="10794"/>
                      <a:pt x="1254" y="9341"/>
                      <a:pt x="1254" y="7862"/>
                    </a:cubicBezTo>
                    <a:cubicBezTo>
                      <a:pt x="1354" y="6408"/>
                      <a:pt x="1254" y="4830"/>
                      <a:pt x="2081" y="3576"/>
                    </a:cubicBezTo>
                    <a:cubicBezTo>
                      <a:pt x="2507" y="2850"/>
                      <a:pt x="3334" y="2449"/>
                      <a:pt x="4061" y="2123"/>
                    </a:cubicBezTo>
                    <a:cubicBezTo>
                      <a:pt x="5740" y="1496"/>
                      <a:pt x="7394" y="1195"/>
                      <a:pt x="9074" y="1070"/>
                    </a:cubicBezTo>
                    <a:close/>
                    <a:moveTo>
                      <a:pt x="8505" y="1"/>
                    </a:moveTo>
                    <a:cubicBezTo>
                      <a:pt x="8216" y="1"/>
                      <a:pt x="7921" y="13"/>
                      <a:pt x="7620" y="43"/>
                    </a:cubicBezTo>
                    <a:cubicBezTo>
                      <a:pt x="6668" y="143"/>
                      <a:pt x="5740" y="343"/>
                      <a:pt x="4788" y="569"/>
                    </a:cubicBezTo>
                    <a:lnTo>
                      <a:pt x="4788" y="444"/>
                    </a:lnTo>
                    <a:cubicBezTo>
                      <a:pt x="4587" y="444"/>
                      <a:pt x="4387" y="444"/>
                      <a:pt x="4262" y="569"/>
                    </a:cubicBezTo>
                    <a:cubicBezTo>
                      <a:pt x="3535" y="1195"/>
                      <a:pt x="2608" y="1396"/>
                      <a:pt x="1881" y="2123"/>
                    </a:cubicBezTo>
                    <a:cubicBezTo>
                      <a:pt x="1254" y="2749"/>
                      <a:pt x="828" y="3276"/>
                      <a:pt x="628" y="4002"/>
                    </a:cubicBezTo>
                    <a:cubicBezTo>
                      <a:pt x="1" y="5782"/>
                      <a:pt x="101" y="7662"/>
                      <a:pt x="101" y="9441"/>
                    </a:cubicBezTo>
                    <a:cubicBezTo>
                      <a:pt x="1" y="11722"/>
                      <a:pt x="302" y="14028"/>
                      <a:pt x="1555" y="16108"/>
                    </a:cubicBezTo>
                    <a:cubicBezTo>
                      <a:pt x="2156" y="17215"/>
                      <a:pt x="4398" y="18622"/>
                      <a:pt x="5773" y="18622"/>
                    </a:cubicBezTo>
                    <a:cubicBezTo>
                      <a:pt x="5831" y="18622"/>
                      <a:pt x="5887" y="18619"/>
                      <a:pt x="5941" y="18614"/>
                    </a:cubicBezTo>
                    <a:cubicBezTo>
                      <a:pt x="7094" y="18414"/>
                      <a:pt x="8347" y="18313"/>
                      <a:pt x="9500" y="18313"/>
                    </a:cubicBezTo>
                    <a:cubicBezTo>
                      <a:pt x="9717" y="18334"/>
                      <a:pt x="9931" y="18342"/>
                      <a:pt x="10143" y="18342"/>
                    </a:cubicBezTo>
                    <a:cubicBezTo>
                      <a:pt x="10722" y="18342"/>
                      <a:pt x="11289" y="18284"/>
                      <a:pt x="11877" y="18284"/>
                    </a:cubicBezTo>
                    <a:cubicBezTo>
                      <a:pt x="12092" y="18284"/>
                      <a:pt x="12310" y="18292"/>
                      <a:pt x="12532" y="18313"/>
                    </a:cubicBezTo>
                    <a:cubicBezTo>
                      <a:pt x="12604" y="18328"/>
                      <a:pt x="12678" y="18334"/>
                      <a:pt x="12754" y="18334"/>
                    </a:cubicBezTo>
                    <a:cubicBezTo>
                      <a:pt x="13213" y="18334"/>
                      <a:pt x="13750" y="18113"/>
                      <a:pt x="14287" y="18113"/>
                    </a:cubicBezTo>
                    <a:cubicBezTo>
                      <a:pt x="15540" y="18113"/>
                      <a:pt x="16918" y="18213"/>
                      <a:pt x="18272" y="18213"/>
                    </a:cubicBezTo>
                    <a:cubicBezTo>
                      <a:pt x="20452" y="18213"/>
                      <a:pt x="22557" y="18414"/>
                      <a:pt x="24638" y="18514"/>
                    </a:cubicBezTo>
                    <a:cubicBezTo>
                      <a:pt x="25217" y="18535"/>
                      <a:pt x="25791" y="18552"/>
                      <a:pt x="26360" y="18552"/>
                    </a:cubicBezTo>
                    <a:cubicBezTo>
                      <a:pt x="28451" y="18552"/>
                      <a:pt x="30466" y="18325"/>
                      <a:pt x="32357" y="17261"/>
                    </a:cubicBezTo>
                    <a:cubicBezTo>
                      <a:pt x="34036" y="16333"/>
                      <a:pt x="34863" y="14654"/>
                      <a:pt x="35189" y="12875"/>
                    </a:cubicBezTo>
                    <a:cubicBezTo>
                      <a:pt x="35390" y="11847"/>
                      <a:pt x="35089" y="10794"/>
                      <a:pt x="35089" y="9742"/>
                    </a:cubicBezTo>
                    <a:cubicBezTo>
                      <a:pt x="35089" y="7662"/>
                      <a:pt x="35289" y="5682"/>
                      <a:pt x="34763" y="3576"/>
                    </a:cubicBezTo>
                    <a:cubicBezTo>
                      <a:pt x="34462" y="2022"/>
                      <a:pt x="33710" y="1195"/>
                      <a:pt x="32257" y="769"/>
                    </a:cubicBezTo>
                    <a:cubicBezTo>
                      <a:pt x="31204" y="569"/>
                      <a:pt x="30177" y="444"/>
                      <a:pt x="29124" y="343"/>
                    </a:cubicBezTo>
                    <a:lnTo>
                      <a:pt x="24537" y="343"/>
                    </a:lnTo>
                    <a:cubicBezTo>
                      <a:pt x="23635" y="343"/>
                      <a:pt x="22677" y="388"/>
                      <a:pt x="21738" y="388"/>
                    </a:cubicBezTo>
                    <a:cubicBezTo>
                      <a:pt x="21268" y="388"/>
                      <a:pt x="20803" y="377"/>
                      <a:pt x="20352" y="343"/>
                    </a:cubicBezTo>
                    <a:cubicBezTo>
                      <a:pt x="18651" y="272"/>
                      <a:pt x="17012" y="201"/>
                      <a:pt x="15383" y="201"/>
                    </a:cubicBezTo>
                    <a:cubicBezTo>
                      <a:pt x="14708" y="201"/>
                      <a:pt x="14035" y="214"/>
                      <a:pt x="13359" y="243"/>
                    </a:cubicBezTo>
                    <a:cubicBezTo>
                      <a:pt x="12883" y="243"/>
                      <a:pt x="12413" y="268"/>
                      <a:pt x="11943" y="268"/>
                    </a:cubicBezTo>
                    <a:cubicBezTo>
                      <a:pt x="11473" y="268"/>
                      <a:pt x="11004" y="243"/>
                      <a:pt x="10527" y="143"/>
                    </a:cubicBezTo>
                    <a:cubicBezTo>
                      <a:pt x="9872" y="72"/>
                      <a:pt x="9203" y="1"/>
                      <a:pt x="8505" y="1"/>
                    </a:cubicBezTo>
                    <a:close/>
                  </a:path>
                </a:pathLst>
              </a:custGeom>
              <a:solidFill>
                <a:srgbClr val="222F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0"/>
              <p:cNvSpPr/>
              <p:nvPr/>
            </p:nvSpPr>
            <p:spPr>
              <a:xfrm>
                <a:off x="2234767" y="1364407"/>
                <a:ext cx="1323533" cy="543101"/>
              </a:xfrm>
              <a:custGeom>
                <a:avLst/>
                <a:gdLst/>
                <a:ahLst/>
                <a:cxnLst/>
                <a:rect l="l" t="t" r="r" b="b"/>
                <a:pathLst>
                  <a:path w="33309" h="16356" extrusionOk="0">
                    <a:moveTo>
                      <a:pt x="7820" y="0"/>
                    </a:moveTo>
                    <a:cubicBezTo>
                      <a:pt x="6140" y="125"/>
                      <a:pt x="4486" y="426"/>
                      <a:pt x="2807" y="1053"/>
                    </a:cubicBezTo>
                    <a:cubicBezTo>
                      <a:pt x="2080" y="1379"/>
                      <a:pt x="1253" y="1780"/>
                      <a:pt x="827" y="2506"/>
                    </a:cubicBezTo>
                    <a:cubicBezTo>
                      <a:pt x="0" y="3760"/>
                      <a:pt x="100" y="5338"/>
                      <a:pt x="0" y="6792"/>
                    </a:cubicBezTo>
                    <a:cubicBezTo>
                      <a:pt x="0" y="8271"/>
                      <a:pt x="201" y="9724"/>
                      <a:pt x="201" y="11178"/>
                    </a:cubicBezTo>
                    <a:cubicBezTo>
                      <a:pt x="201" y="12431"/>
                      <a:pt x="627" y="13584"/>
                      <a:pt x="1128" y="14637"/>
                    </a:cubicBezTo>
                    <a:cubicBezTo>
                      <a:pt x="1523" y="15589"/>
                      <a:pt x="3446" y="16305"/>
                      <a:pt x="4623" y="16305"/>
                    </a:cubicBezTo>
                    <a:cubicBezTo>
                      <a:pt x="4716" y="16305"/>
                      <a:pt x="4805" y="16300"/>
                      <a:pt x="4887" y="16291"/>
                    </a:cubicBezTo>
                    <a:cubicBezTo>
                      <a:pt x="6366" y="16090"/>
                      <a:pt x="7820" y="16090"/>
                      <a:pt x="9173" y="16090"/>
                    </a:cubicBezTo>
                    <a:cubicBezTo>
                      <a:pt x="10737" y="16090"/>
                      <a:pt x="12232" y="16270"/>
                      <a:pt x="13709" y="16270"/>
                    </a:cubicBezTo>
                    <a:cubicBezTo>
                      <a:pt x="14220" y="16270"/>
                      <a:pt x="14729" y="16249"/>
                      <a:pt x="15238" y="16191"/>
                    </a:cubicBezTo>
                    <a:cubicBezTo>
                      <a:pt x="15984" y="16128"/>
                      <a:pt x="16731" y="16105"/>
                      <a:pt x="17480" y="16105"/>
                    </a:cubicBezTo>
                    <a:cubicBezTo>
                      <a:pt x="19146" y="16105"/>
                      <a:pt x="20828" y="16222"/>
                      <a:pt x="22557" y="16291"/>
                    </a:cubicBezTo>
                    <a:cubicBezTo>
                      <a:pt x="23008" y="16333"/>
                      <a:pt x="23459" y="16347"/>
                      <a:pt x="23910" y="16347"/>
                    </a:cubicBezTo>
                    <a:cubicBezTo>
                      <a:pt x="24812" y="16347"/>
                      <a:pt x="25715" y="16291"/>
                      <a:pt x="26617" y="16291"/>
                    </a:cubicBezTo>
                    <a:cubicBezTo>
                      <a:pt x="26782" y="16336"/>
                      <a:pt x="26949" y="16355"/>
                      <a:pt x="27116" y="16355"/>
                    </a:cubicBezTo>
                    <a:cubicBezTo>
                      <a:pt x="27784" y="16355"/>
                      <a:pt x="28461" y="16050"/>
                      <a:pt x="29123" y="15890"/>
                    </a:cubicBezTo>
                    <a:cubicBezTo>
                      <a:pt x="30903" y="15664"/>
                      <a:pt x="32456" y="14010"/>
                      <a:pt x="32782" y="12757"/>
                    </a:cubicBezTo>
                    <a:cubicBezTo>
                      <a:pt x="33309" y="11078"/>
                      <a:pt x="33208" y="9399"/>
                      <a:pt x="33083" y="7744"/>
                    </a:cubicBezTo>
                    <a:cubicBezTo>
                      <a:pt x="32983" y="6166"/>
                      <a:pt x="32882" y="4612"/>
                      <a:pt x="32682" y="3033"/>
                    </a:cubicBezTo>
                    <a:cubicBezTo>
                      <a:pt x="32582" y="1780"/>
                      <a:pt x="31329" y="526"/>
                      <a:pt x="30176" y="426"/>
                    </a:cubicBezTo>
                    <a:cubicBezTo>
                      <a:pt x="28923" y="326"/>
                      <a:pt x="27770" y="226"/>
                      <a:pt x="26517" y="226"/>
                    </a:cubicBezTo>
                    <a:cubicBezTo>
                      <a:pt x="25715" y="192"/>
                      <a:pt x="24913" y="181"/>
                      <a:pt x="24111" y="181"/>
                    </a:cubicBezTo>
                    <a:cubicBezTo>
                      <a:pt x="22506" y="181"/>
                      <a:pt x="20902" y="226"/>
                      <a:pt x="19298" y="226"/>
                    </a:cubicBezTo>
                    <a:lnTo>
                      <a:pt x="15664" y="226"/>
                    </a:lnTo>
                    <a:cubicBezTo>
                      <a:pt x="15380" y="192"/>
                      <a:pt x="15099" y="181"/>
                      <a:pt x="14820" y="181"/>
                    </a:cubicBezTo>
                    <a:cubicBezTo>
                      <a:pt x="14261" y="181"/>
                      <a:pt x="13709" y="226"/>
                      <a:pt x="13158" y="226"/>
                    </a:cubicBezTo>
                    <a:cubicBezTo>
                      <a:pt x="11379" y="226"/>
                      <a:pt x="9599" y="0"/>
                      <a:pt x="7820" y="0"/>
                    </a:cubicBezTo>
                    <a:close/>
                  </a:path>
                </a:pathLst>
              </a:custGeom>
              <a:solidFill>
                <a:srgbClr val="B33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0"/>
              <p:cNvSpPr/>
              <p:nvPr/>
            </p:nvSpPr>
            <p:spPr>
              <a:xfrm flipH="1">
                <a:off x="2174261" y="1423155"/>
                <a:ext cx="1381281" cy="423935"/>
              </a:xfrm>
              <a:custGeom>
                <a:avLst/>
                <a:gdLst/>
                <a:ahLst/>
                <a:cxnLst/>
                <a:rect l="l" t="t" r="r" b="b"/>
                <a:pathLst>
                  <a:path w="28885" h="17419" extrusionOk="0">
                    <a:moveTo>
                      <a:pt x="0" y="0"/>
                    </a:moveTo>
                    <a:lnTo>
                      <a:pt x="0" y="17419"/>
                    </a:lnTo>
                    <a:lnTo>
                      <a:pt x="28885" y="17419"/>
                    </a:lnTo>
                    <a:lnTo>
                      <a:pt x="28885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82875" tIns="91425" rIns="91425" bIns="91425" anchor="ctr" anchorCtr="0">
                <a:noAutofit/>
              </a:bodyPr>
              <a:lstStyle/>
              <a:p>
                <a:pPr lvl="0" algn="ctr">
                  <a:buSzPts val="1100"/>
                </a:pPr>
                <a:r>
                  <a:rPr lang="en-IN" sz="1200" dirty="0">
                    <a:solidFill>
                      <a:schemeClr val="bg1"/>
                    </a:solidFill>
                  </a:rPr>
                  <a:t>Complexity for Simple Tasks</a:t>
                </a:r>
                <a:endParaRPr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8" name="Google Shape;358;p20"/>
            <p:cNvSpPr/>
            <p:nvPr/>
          </p:nvSpPr>
          <p:spPr>
            <a:xfrm>
              <a:off x="2193427" y="3569834"/>
              <a:ext cx="1402248" cy="1162341"/>
            </a:xfrm>
            <a:custGeom>
              <a:avLst/>
              <a:gdLst/>
              <a:ahLst/>
              <a:cxnLst/>
              <a:rect l="l" t="t" r="r" b="b"/>
              <a:pathLst>
                <a:path w="35290" h="35005" extrusionOk="0">
                  <a:moveTo>
                    <a:pt x="23685" y="708"/>
                  </a:moveTo>
                  <a:cubicBezTo>
                    <a:pt x="24938" y="708"/>
                    <a:pt x="26192" y="853"/>
                    <a:pt x="27445" y="853"/>
                  </a:cubicBezTo>
                  <a:cubicBezTo>
                    <a:pt x="28497" y="853"/>
                    <a:pt x="29650" y="953"/>
                    <a:pt x="30703" y="1379"/>
                  </a:cubicBezTo>
                  <a:cubicBezTo>
                    <a:pt x="32257" y="1880"/>
                    <a:pt x="33084" y="3133"/>
                    <a:pt x="33410" y="4612"/>
                  </a:cubicBezTo>
                  <a:cubicBezTo>
                    <a:pt x="33710" y="5965"/>
                    <a:pt x="33936" y="7419"/>
                    <a:pt x="34036" y="8772"/>
                  </a:cubicBezTo>
                  <a:cubicBezTo>
                    <a:pt x="34136" y="9925"/>
                    <a:pt x="34036" y="11078"/>
                    <a:pt x="33936" y="12231"/>
                  </a:cubicBezTo>
                  <a:cubicBezTo>
                    <a:pt x="33710" y="13484"/>
                    <a:pt x="33936" y="14838"/>
                    <a:pt x="33936" y="16091"/>
                  </a:cubicBezTo>
                  <a:lnTo>
                    <a:pt x="33936" y="19123"/>
                  </a:lnTo>
                  <a:cubicBezTo>
                    <a:pt x="34036" y="20377"/>
                    <a:pt x="34136" y="21529"/>
                    <a:pt x="34036" y="22682"/>
                  </a:cubicBezTo>
                  <a:cubicBezTo>
                    <a:pt x="33936" y="23810"/>
                    <a:pt x="34136" y="24863"/>
                    <a:pt x="33936" y="25915"/>
                  </a:cubicBezTo>
                  <a:cubicBezTo>
                    <a:pt x="33710" y="26742"/>
                    <a:pt x="34136" y="27695"/>
                    <a:pt x="33710" y="28522"/>
                  </a:cubicBezTo>
                  <a:cubicBezTo>
                    <a:pt x="33084" y="30201"/>
                    <a:pt x="32583" y="31755"/>
                    <a:pt x="30703" y="32482"/>
                  </a:cubicBezTo>
                  <a:cubicBezTo>
                    <a:pt x="28497" y="33434"/>
                    <a:pt x="26091" y="33535"/>
                    <a:pt x="23811" y="33635"/>
                  </a:cubicBezTo>
                  <a:cubicBezTo>
                    <a:pt x="23059" y="33635"/>
                    <a:pt x="22432" y="33961"/>
                    <a:pt x="21705" y="33961"/>
                  </a:cubicBezTo>
                  <a:lnTo>
                    <a:pt x="16066" y="33961"/>
                  </a:lnTo>
                  <a:cubicBezTo>
                    <a:pt x="13786" y="33961"/>
                    <a:pt x="11379" y="33835"/>
                    <a:pt x="9074" y="33735"/>
                  </a:cubicBezTo>
                  <a:cubicBezTo>
                    <a:pt x="7821" y="33735"/>
                    <a:pt x="6567" y="33735"/>
                    <a:pt x="5415" y="33334"/>
                  </a:cubicBezTo>
                  <a:cubicBezTo>
                    <a:pt x="4262" y="32808"/>
                    <a:pt x="3435" y="32081"/>
                    <a:pt x="2608" y="31128"/>
                  </a:cubicBezTo>
                  <a:cubicBezTo>
                    <a:pt x="1254" y="29349"/>
                    <a:pt x="1354" y="27369"/>
                    <a:pt x="1354" y="25389"/>
                  </a:cubicBezTo>
                  <a:cubicBezTo>
                    <a:pt x="1254" y="23509"/>
                    <a:pt x="1129" y="21630"/>
                    <a:pt x="1129" y="19750"/>
                  </a:cubicBezTo>
                  <a:cubicBezTo>
                    <a:pt x="1129" y="18071"/>
                    <a:pt x="1254" y="16417"/>
                    <a:pt x="1129" y="14838"/>
                  </a:cubicBezTo>
                  <a:cubicBezTo>
                    <a:pt x="1029" y="12858"/>
                    <a:pt x="1029" y="10978"/>
                    <a:pt x="1029" y="8998"/>
                  </a:cubicBezTo>
                  <a:cubicBezTo>
                    <a:pt x="1129" y="7419"/>
                    <a:pt x="1354" y="5865"/>
                    <a:pt x="1755" y="4286"/>
                  </a:cubicBezTo>
                  <a:cubicBezTo>
                    <a:pt x="2081" y="2732"/>
                    <a:pt x="3334" y="2106"/>
                    <a:pt x="4788" y="1780"/>
                  </a:cubicBezTo>
                  <a:cubicBezTo>
                    <a:pt x="6467" y="1379"/>
                    <a:pt x="8146" y="1153"/>
                    <a:pt x="9901" y="1153"/>
                  </a:cubicBezTo>
                  <a:cubicBezTo>
                    <a:pt x="11680" y="1053"/>
                    <a:pt x="13560" y="953"/>
                    <a:pt x="15339" y="953"/>
                  </a:cubicBezTo>
                  <a:cubicBezTo>
                    <a:pt x="15681" y="937"/>
                    <a:pt x="16020" y="931"/>
                    <a:pt x="16357" y="931"/>
                  </a:cubicBezTo>
                  <a:cubicBezTo>
                    <a:pt x="17421" y="931"/>
                    <a:pt x="18464" y="990"/>
                    <a:pt x="19511" y="990"/>
                  </a:cubicBezTo>
                  <a:cubicBezTo>
                    <a:pt x="20270" y="990"/>
                    <a:pt x="21031" y="959"/>
                    <a:pt x="21806" y="853"/>
                  </a:cubicBezTo>
                  <a:cubicBezTo>
                    <a:pt x="22432" y="744"/>
                    <a:pt x="23059" y="708"/>
                    <a:pt x="23685" y="708"/>
                  </a:cubicBezTo>
                  <a:close/>
                  <a:moveTo>
                    <a:pt x="23685" y="0"/>
                  </a:moveTo>
                  <a:cubicBezTo>
                    <a:pt x="20778" y="0"/>
                    <a:pt x="17846" y="126"/>
                    <a:pt x="15039" y="226"/>
                  </a:cubicBezTo>
                  <a:cubicBezTo>
                    <a:pt x="14512" y="226"/>
                    <a:pt x="13986" y="326"/>
                    <a:pt x="13460" y="326"/>
                  </a:cubicBezTo>
                  <a:cubicBezTo>
                    <a:pt x="12833" y="326"/>
                    <a:pt x="12207" y="126"/>
                    <a:pt x="11580" y="126"/>
                  </a:cubicBezTo>
                  <a:cubicBezTo>
                    <a:pt x="11013" y="93"/>
                    <a:pt x="10451" y="78"/>
                    <a:pt x="9893" y="78"/>
                  </a:cubicBezTo>
                  <a:cubicBezTo>
                    <a:pt x="8306" y="78"/>
                    <a:pt x="6753" y="204"/>
                    <a:pt x="5214" y="427"/>
                  </a:cubicBezTo>
                  <a:cubicBezTo>
                    <a:pt x="2908" y="752"/>
                    <a:pt x="1354" y="2106"/>
                    <a:pt x="828" y="3985"/>
                  </a:cubicBezTo>
                  <a:cubicBezTo>
                    <a:pt x="201" y="6066"/>
                    <a:pt x="101" y="8371"/>
                    <a:pt x="1" y="10552"/>
                  </a:cubicBezTo>
                  <a:cubicBezTo>
                    <a:pt x="1" y="12031"/>
                    <a:pt x="101" y="13384"/>
                    <a:pt x="101" y="14737"/>
                  </a:cubicBezTo>
                  <a:cubicBezTo>
                    <a:pt x="101" y="17244"/>
                    <a:pt x="101" y="19750"/>
                    <a:pt x="201" y="22156"/>
                  </a:cubicBezTo>
                  <a:cubicBezTo>
                    <a:pt x="302" y="24236"/>
                    <a:pt x="201" y="26316"/>
                    <a:pt x="402" y="28422"/>
                  </a:cubicBezTo>
                  <a:cubicBezTo>
                    <a:pt x="628" y="29449"/>
                    <a:pt x="928" y="30602"/>
                    <a:pt x="1555" y="31454"/>
                  </a:cubicBezTo>
                  <a:cubicBezTo>
                    <a:pt x="1981" y="32181"/>
                    <a:pt x="2708" y="32707"/>
                    <a:pt x="3334" y="33209"/>
                  </a:cubicBezTo>
                  <a:cubicBezTo>
                    <a:pt x="4487" y="34161"/>
                    <a:pt x="5841" y="34462"/>
                    <a:pt x="7194" y="34788"/>
                  </a:cubicBezTo>
                  <a:cubicBezTo>
                    <a:pt x="7348" y="34809"/>
                    <a:pt x="7501" y="34817"/>
                    <a:pt x="7655" y="34817"/>
                  </a:cubicBezTo>
                  <a:cubicBezTo>
                    <a:pt x="8075" y="34817"/>
                    <a:pt x="8497" y="34759"/>
                    <a:pt x="8926" y="34759"/>
                  </a:cubicBezTo>
                  <a:cubicBezTo>
                    <a:pt x="9083" y="34759"/>
                    <a:pt x="9241" y="34766"/>
                    <a:pt x="9400" y="34788"/>
                  </a:cubicBezTo>
                  <a:cubicBezTo>
                    <a:pt x="10427" y="34988"/>
                    <a:pt x="11580" y="34988"/>
                    <a:pt x="12633" y="34988"/>
                  </a:cubicBezTo>
                  <a:cubicBezTo>
                    <a:pt x="13359" y="34938"/>
                    <a:pt x="14086" y="34913"/>
                    <a:pt x="14816" y="34913"/>
                  </a:cubicBezTo>
                  <a:cubicBezTo>
                    <a:pt x="15546" y="34913"/>
                    <a:pt x="16279" y="34938"/>
                    <a:pt x="17019" y="34988"/>
                  </a:cubicBezTo>
                  <a:cubicBezTo>
                    <a:pt x="17293" y="34999"/>
                    <a:pt x="17567" y="35004"/>
                    <a:pt x="17839" y="35004"/>
                  </a:cubicBezTo>
                  <a:cubicBezTo>
                    <a:pt x="20052" y="35004"/>
                    <a:pt x="22192" y="34676"/>
                    <a:pt x="24312" y="34587"/>
                  </a:cubicBezTo>
                  <a:cubicBezTo>
                    <a:pt x="24524" y="34564"/>
                    <a:pt x="24740" y="34556"/>
                    <a:pt x="24957" y="34556"/>
                  </a:cubicBezTo>
                  <a:cubicBezTo>
                    <a:pt x="25407" y="34556"/>
                    <a:pt x="25864" y="34590"/>
                    <a:pt x="26311" y="34590"/>
                  </a:cubicBezTo>
                  <a:cubicBezTo>
                    <a:pt x="26819" y="34590"/>
                    <a:pt x="27314" y="34547"/>
                    <a:pt x="27771" y="34362"/>
                  </a:cubicBezTo>
                  <a:lnTo>
                    <a:pt x="28397" y="34362"/>
                  </a:lnTo>
                  <a:cubicBezTo>
                    <a:pt x="29751" y="33961"/>
                    <a:pt x="31104" y="33535"/>
                    <a:pt x="32257" y="32808"/>
                  </a:cubicBezTo>
                  <a:cubicBezTo>
                    <a:pt x="33610" y="31855"/>
                    <a:pt x="34462" y="30828"/>
                    <a:pt x="34863" y="29349"/>
                  </a:cubicBezTo>
                  <a:cubicBezTo>
                    <a:pt x="35289" y="28422"/>
                    <a:pt x="34964" y="27369"/>
                    <a:pt x="34964" y="26442"/>
                  </a:cubicBezTo>
                  <a:cubicBezTo>
                    <a:pt x="34863" y="25690"/>
                    <a:pt x="35089" y="24963"/>
                    <a:pt x="35089" y="24336"/>
                  </a:cubicBezTo>
                  <a:cubicBezTo>
                    <a:pt x="34763" y="22557"/>
                    <a:pt x="34964" y="20803"/>
                    <a:pt x="34863" y="19023"/>
                  </a:cubicBezTo>
                  <a:cubicBezTo>
                    <a:pt x="34863" y="16918"/>
                    <a:pt x="34763" y="14838"/>
                    <a:pt x="34964" y="12757"/>
                  </a:cubicBezTo>
                  <a:cubicBezTo>
                    <a:pt x="35089" y="10552"/>
                    <a:pt x="35289" y="8371"/>
                    <a:pt x="34863" y="6166"/>
                  </a:cubicBezTo>
                  <a:cubicBezTo>
                    <a:pt x="34563" y="5138"/>
                    <a:pt x="34563" y="3985"/>
                    <a:pt x="34036" y="2933"/>
                  </a:cubicBezTo>
                  <a:cubicBezTo>
                    <a:pt x="33410" y="1254"/>
                    <a:pt x="31831" y="527"/>
                    <a:pt x="30177" y="226"/>
                  </a:cubicBezTo>
                  <a:cubicBezTo>
                    <a:pt x="29074" y="63"/>
                    <a:pt x="28002" y="38"/>
                    <a:pt x="26931" y="38"/>
                  </a:cubicBezTo>
                  <a:cubicBezTo>
                    <a:pt x="26455" y="38"/>
                    <a:pt x="25979" y="43"/>
                    <a:pt x="25500" y="43"/>
                  </a:cubicBezTo>
                  <a:cubicBezTo>
                    <a:pt x="24901" y="43"/>
                    <a:pt x="24298" y="35"/>
                    <a:pt x="23685" y="0"/>
                  </a:cubicBezTo>
                  <a:close/>
                </a:path>
              </a:pathLst>
            </a:custGeom>
            <a:solidFill>
              <a:srgbClr val="222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2" name="Google Shape;362;p20"/>
            <p:cNvGrpSpPr/>
            <p:nvPr/>
          </p:nvGrpSpPr>
          <p:grpSpPr>
            <a:xfrm>
              <a:off x="2218341" y="1962219"/>
              <a:ext cx="1394261" cy="449164"/>
              <a:chOff x="2218341" y="1962219"/>
              <a:chExt cx="1394261" cy="449164"/>
            </a:xfrm>
          </p:grpSpPr>
          <p:sp>
            <p:nvSpPr>
              <p:cNvPr id="363" name="Google Shape;363;p20"/>
              <p:cNvSpPr/>
              <p:nvPr/>
            </p:nvSpPr>
            <p:spPr>
              <a:xfrm>
                <a:off x="2218341" y="1962219"/>
                <a:ext cx="1394261" cy="449164"/>
              </a:xfrm>
              <a:custGeom>
                <a:avLst/>
                <a:gdLst/>
                <a:ahLst/>
                <a:cxnLst/>
                <a:rect l="l" t="t" r="r" b="b"/>
                <a:pathLst>
                  <a:path w="35089" h="13527" extrusionOk="0">
                    <a:moveTo>
                      <a:pt x="27478" y="1176"/>
                    </a:moveTo>
                    <a:cubicBezTo>
                      <a:pt x="28160" y="1176"/>
                      <a:pt x="28848" y="1187"/>
                      <a:pt x="29550" y="1220"/>
                    </a:cubicBezTo>
                    <a:cubicBezTo>
                      <a:pt x="29959" y="1220"/>
                      <a:pt x="30382" y="1195"/>
                      <a:pt x="30798" y="1195"/>
                    </a:cubicBezTo>
                    <a:cubicBezTo>
                      <a:pt x="31552" y="1195"/>
                      <a:pt x="32285" y="1278"/>
                      <a:pt x="32883" y="1747"/>
                    </a:cubicBezTo>
                    <a:cubicBezTo>
                      <a:pt x="33409" y="2173"/>
                      <a:pt x="33835" y="2674"/>
                      <a:pt x="33835" y="3200"/>
                    </a:cubicBezTo>
                    <a:cubicBezTo>
                      <a:pt x="34136" y="4980"/>
                      <a:pt x="34036" y="6659"/>
                      <a:pt x="33835" y="8313"/>
                    </a:cubicBezTo>
                    <a:cubicBezTo>
                      <a:pt x="33835" y="9065"/>
                      <a:pt x="33835" y="9792"/>
                      <a:pt x="33409" y="10519"/>
                    </a:cubicBezTo>
                    <a:cubicBezTo>
                      <a:pt x="32983" y="11446"/>
                      <a:pt x="32256" y="11571"/>
                      <a:pt x="31429" y="11772"/>
                    </a:cubicBezTo>
                    <a:cubicBezTo>
                      <a:pt x="31247" y="11853"/>
                      <a:pt x="31015" y="12000"/>
                      <a:pt x="30761" y="12000"/>
                    </a:cubicBezTo>
                    <a:cubicBezTo>
                      <a:pt x="30701" y="12000"/>
                      <a:pt x="30639" y="11991"/>
                      <a:pt x="30577" y="11972"/>
                    </a:cubicBezTo>
                    <a:cubicBezTo>
                      <a:pt x="29705" y="12109"/>
                      <a:pt x="28815" y="12148"/>
                      <a:pt x="27920" y="12148"/>
                    </a:cubicBezTo>
                    <a:cubicBezTo>
                      <a:pt x="26681" y="12148"/>
                      <a:pt x="25434" y="12072"/>
                      <a:pt x="24211" y="12072"/>
                    </a:cubicBezTo>
                    <a:cubicBezTo>
                      <a:pt x="22031" y="12072"/>
                      <a:pt x="19825" y="12198"/>
                      <a:pt x="17645" y="12398"/>
                    </a:cubicBezTo>
                    <a:cubicBezTo>
                      <a:pt x="16876" y="12465"/>
                      <a:pt x="16096" y="12487"/>
                      <a:pt x="15314" y="12487"/>
                    </a:cubicBezTo>
                    <a:cubicBezTo>
                      <a:pt x="13749" y="12487"/>
                      <a:pt x="12173" y="12398"/>
                      <a:pt x="10652" y="12398"/>
                    </a:cubicBezTo>
                    <a:cubicBezTo>
                      <a:pt x="10276" y="12448"/>
                      <a:pt x="9882" y="12473"/>
                      <a:pt x="9490" y="12473"/>
                    </a:cubicBezTo>
                    <a:cubicBezTo>
                      <a:pt x="9098" y="12473"/>
                      <a:pt x="8710" y="12448"/>
                      <a:pt x="8346" y="12398"/>
                    </a:cubicBezTo>
                    <a:cubicBezTo>
                      <a:pt x="7519" y="12298"/>
                      <a:pt x="6767" y="12198"/>
                      <a:pt x="5940" y="12072"/>
                    </a:cubicBezTo>
                    <a:cubicBezTo>
                      <a:pt x="5251" y="12072"/>
                      <a:pt x="4632" y="11724"/>
                      <a:pt x="3951" y="11724"/>
                    </a:cubicBezTo>
                    <a:cubicBezTo>
                      <a:pt x="3815" y="11724"/>
                      <a:pt x="3676" y="11738"/>
                      <a:pt x="3534" y="11772"/>
                    </a:cubicBezTo>
                    <a:cubicBezTo>
                      <a:pt x="3482" y="11786"/>
                      <a:pt x="3426" y="11793"/>
                      <a:pt x="3367" y="11793"/>
                    </a:cubicBezTo>
                    <a:cubicBezTo>
                      <a:pt x="2618" y="11793"/>
                      <a:pt x="1447" y="10666"/>
                      <a:pt x="1354" y="9992"/>
                    </a:cubicBezTo>
                    <a:cubicBezTo>
                      <a:pt x="1254" y="8639"/>
                      <a:pt x="1028" y="7285"/>
                      <a:pt x="928" y="5807"/>
                    </a:cubicBezTo>
                    <a:cubicBezTo>
                      <a:pt x="928" y="4679"/>
                      <a:pt x="1128" y="3526"/>
                      <a:pt x="1655" y="2473"/>
                    </a:cubicBezTo>
                    <a:cubicBezTo>
                      <a:pt x="1880" y="1947"/>
                      <a:pt x="3635" y="1421"/>
                      <a:pt x="4161" y="1321"/>
                    </a:cubicBezTo>
                    <a:cubicBezTo>
                      <a:pt x="4905" y="1250"/>
                      <a:pt x="5587" y="1179"/>
                      <a:pt x="6259" y="1179"/>
                    </a:cubicBezTo>
                    <a:cubicBezTo>
                      <a:pt x="6538" y="1179"/>
                      <a:pt x="6814" y="1191"/>
                      <a:pt x="7093" y="1220"/>
                    </a:cubicBezTo>
                    <a:cubicBezTo>
                      <a:pt x="8413" y="1220"/>
                      <a:pt x="9733" y="1176"/>
                      <a:pt x="11024" y="1176"/>
                    </a:cubicBezTo>
                    <a:cubicBezTo>
                      <a:pt x="11669" y="1176"/>
                      <a:pt x="12306" y="1187"/>
                      <a:pt x="12933" y="1220"/>
                    </a:cubicBezTo>
                    <a:cubicBezTo>
                      <a:pt x="13493" y="1254"/>
                      <a:pt x="14052" y="1265"/>
                      <a:pt x="14611" y="1265"/>
                    </a:cubicBezTo>
                    <a:cubicBezTo>
                      <a:pt x="15729" y="1265"/>
                      <a:pt x="16843" y="1220"/>
                      <a:pt x="17946" y="1220"/>
                    </a:cubicBezTo>
                    <a:cubicBezTo>
                      <a:pt x="18572" y="1187"/>
                      <a:pt x="19188" y="1176"/>
                      <a:pt x="19796" y="1176"/>
                    </a:cubicBezTo>
                    <a:cubicBezTo>
                      <a:pt x="21012" y="1176"/>
                      <a:pt x="22198" y="1220"/>
                      <a:pt x="23384" y="1220"/>
                    </a:cubicBezTo>
                    <a:cubicBezTo>
                      <a:pt x="24771" y="1220"/>
                      <a:pt x="26113" y="1176"/>
                      <a:pt x="27478" y="1176"/>
                    </a:cubicBezTo>
                    <a:close/>
                    <a:moveTo>
                      <a:pt x="29844" y="0"/>
                    </a:moveTo>
                    <a:cubicBezTo>
                      <a:pt x="29460" y="0"/>
                      <a:pt x="29077" y="25"/>
                      <a:pt x="28697" y="67"/>
                    </a:cubicBezTo>
                    <a:cubicBezTo>
                      <a:pt x="27819" y="138"/>
                      <a:pt x="27003" y="220"/>
                      <a:pt x="26196" y="220"/>
                    </a:cubicBezTo>
                    <a:cubicBezTo>
                      <a:pt x="25851" y="220"/>
                      <a:pt x="25509" y="205"/>
                      <a:pt x="25164" y="168"/>
                    </a:cubicBezTo>
                    <a:cubicBezTo>
                      <a:pt x="25009" y="149"/>
                      <a:pt x="24855" y="142"/>
                      <a:pt x="24701" y="142"/>
                    </a:cubicBezTo>
                    <a:cubicBezTo>
                      <a:pt x="24011" y="142"/>
                      <a:pt x="23334" y="293"/>
                      <a:pt x="22657" y="293"/>
                    </a:cubicBezTo>
                    <a:cubicBezTo>
                      <a:pt x="22415" y="251"/>
                      <a:pt x="22170" y="237"/>
                      <a:pt x="21924" y="237"/>
                    </a:cubicBezTo>
                    <a:cubicBezTo>
                      <a:pt x="21432" y="237"/>
                      <a:pt x="20936" y="293"/>
                      <a:pt x="20452" y="293"/>
                    </a:cubicBezTo>
                    <a:cubicBezTo>
                      <a:pt x="19834" y="293"/>
                      <a:pt x="19160" y="337"/>
                      <a:pt x="18504" y="337"/>
                    </a:cubicBezTo>
                    <a:cubicBezTo>
                      <a:pt x="18177" y="337"/>
                      <a:pt x="17854" y="326"/>
                      <a:pt x="17544" y="293"/>
                    </a:cubicBezTo>
                    <a:cubicBezTo>
                      <a:pt x="17281" y="262"/>
                      <a:pt x="17018" y="252"/>
                      <a:pt x="16757" y="252"/>
                    </a:cubicBezTo>
                    <a:cubicBezTo>
                      <a:pt x="16365" y="252"/>
                      <a:pt x="15978" y="273"/>
                      <a:pt x="15601" y="273"/>
                    </a:cubicBezTo>
                    <a:cubicBezTo>
                      <a:pt x="15225" y="273"/>
                      <a:pt x="14860" y="252"/>
                      <a:pt x="14512" y="168"/>
                    </a:cubicBezTo>
                    <a:cubicBezTo>
                      <a:pt x="14061" y="101"/>
                      <a:pt x="13621" y="79"/>
                      <a:pt x="13188" y="79"/>
                    </a:cubicBezTo>
                    <a:cubicBezTo>
                      <a:pt x="12323" y="79"/>
                      <a:pt x="11488" y="168"/>
                      <a:pt x="10652" y="168"/>
                    </a:cubicBezTo>
                    <a:cubicBezTo>
                      <a:pt x="9694" y="168"/>
                      <a:pt x="8736" y="358"/>
                      <a:pt x="7777" y="358"/>
                    </a:cubicBezTo>
                    <a:cubicBezTo>
                      <a:pt x="7483" y="358"/>
                      <a:pt x="7188" y="340"/>
                      <a:pt x="6893" y="293"/>
                    </a:cubicBezTo>
                    <a:cubicBezTo>
                      <a:pt x="6400" y="239"/>
                      <a:pt x="5926" y="209"/>
                      <a:pt x="5455" y="209"/>
                    </a:cubicBezTo>
                    <a:cubicBezTo>
                      <a:pt x="4823" y="209"/>
                      <a:pt x="4195" y="264"/>
                      <a:pt x="3534" y="393"/>
                    </a:cubicBezTo>
                    <a:cubicBezTo>
                      <a:pt x="1981" y="794"/>
                      <a:pt x="502" y="1321"/>
                      <a:pt x="201" y="3300"/>
                    </a:cubicBezTo>
                    <a:cubicBezTo>
                      <a:pt x="1" y="4353"/>
                      <a:pt x="101" y="5406"/>
                      <a:pt x="101" y="6433"/>
                    </a:cubicBezTo>
                    <a:cubicBezTo>
                      <a:pt x="101" y="7586"/>
                      <a:pt x="402" y="8639"/>
                      <a:pt x="502" y="9792"/>
                    </a:cubicBezTo>
                    <a:cubicBezTo>
                      <a:pt x="727" y="10819"/>
                      <a:pt x="1254" y="11872"/>
                      <a:pt x="2181" y="12398"/>
                    </a:cubicBezTo>
                    <a:cubicBezTo>
                      <a:pt x="2908" y="12925"/>
                      <a:pt x="3860" y="13225"/>
                      <a:pt x="4687" y="13225"/>
                    </a:cubicBezTo>
                    <a:cubicBezTo>
                      <a:pt x="4973" y="13204"/>
                      <a:pt x="5255" y="13196"/>
                      <a:pt x="5533" y="13196"/>
                    </a:cubicBezTo>
                    <a:cubicBezTo>
                      <a:pt x="6292" y="13196"/>
                      <a:pt x="7025" y="13254"/>
                      <a:pt x="7752" y="13254"/>
                    </a:cubicBezTo>
                    <a:cubicBezTo>
                      <a:pt x="8017" y="13254"/>
                      <a:pt x="8282" y="13247"/>
                      <a:pt x="8547" y="13225"/>
                    </a:cubicBezTo>
                    <a:cubicBezTo>
                      <a:pt x="10026" y="13225"/>
                      <a:pt x="11479" y="13326"/>
                      <a:pt x="12833" y="13451"/>
                    </a:cubicBezTo>
                    <a:cubicBezTo>
                      <a:pt x="13722" y="13501"/>
                      <a:pt x="14637" y="13526"/>
                      <a:pt x="15552" y="13526"/>
                    </a:cubicBezTo>
                    <a:cubicBezTo>
                      <a:pt x="16467" y="13526"/>
                      <a:pt x="17382" y="13501"/>
                      <a:pt x="18271" y="13451"/>
                    </a:cubicBezTo>
                    <a:cubicBezTo>
                      <a:pt x="19925" y="13326"/>
                      <a:pt x="21705" y="13326"/>
                      <a:pt x="23384" y="13125"/>
                    </a:cubicBezTo>
                    <a:cubicBezTo>
                      <a:pt x="25991" y="12699"/>
                      <a:pt x="28597" y="13025"/>
                      <a:pt x="31329" y="12699"/>
                    </a:cubicBezTo>
                    <a:cubicBezTo>
                      <a:pt x="32883" y="12499"/>
                      <a:pt x="34337" y="11972"/>
                      <a:pt x="34562" y="10318"/>
                    </a:cubicBezTo>
                    <a:cubicBezTo>
                      <a:pt x="34662" y="9466"/>
                      <a:pt x="34763" y="8739"/>
                      <a:pt x="34763" y="7912"/>
                    </a:cubicBezTo>
                    <a:cubicBezTo>
                      <a:pt x="34763" y="6659"/>
                      <a:pt x="35088" y="5305"/>
                      <a:pt x="34863" y="3927"/>
                    </a:cubicBezTo>
                    <a:cubicBezTo>
                      <a:pt x="34662" y="3000"/>
                      <a:pt x="34562" y="2047"/>
                      <a:pt x="33835" y="1321"/>
                    </a:cubicBezTo>
                    <a:cubicBezTo>
                      <a:pt x="32672" y="334"/>
                      <a:pt x="31260" y="0"/>
                      <a:pt x="29844" y="0"/>
                    </a:cubicBezTo>
                    <a:close/>
                  </a:path>
                </a:pathLst>
              </a:custGeom>
              <a:solidFill>
                <a:srgbClr val="222F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4" name="Google Shape;364;p20"/>
              <p:cNvGrpSpPr/>
              <p:nvPr/>
            </p:nvGrpSpPr>
            <p:grpSpPr>
              <a:xfrm>
                <a:off x="2431070" y="2041380"/>
                <a:ext cx="238877" cy="277594"/>
                <a:chOff x="2471551" y="1482588"/>
                <a:chExt cx="238877" cy="277594"/>
              </a:xfrm>
            </p:grpSpPr>
            <p:sp>
              <p:nvSpPr>
                <p:cNvPr id="365" name="Google Shape;365;p20"/>
                <p:cNvSpPr/>
                <p:nvPr/>
              </p:nvSpPr>
              <p:spPr>
                <a:xfrm>
                  <a:off x="2471551" y="1482588"/>
                  <a:ext cx="238877" cy="2775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4" h="8360" extrusionOk="0">
                      <a:moveTo>
                        <a:pt x="2979" y="2224"/>
                      </a:moveTo>
                      <a:cubicBezTo>
                        <a:pt x="3090" y="2224"/>
                        <a:pt x="3207" y="2249"/>
                        <a:pt x="3334" y="2306"/>
                      </a:cubicBezTo>
                      <a:cubicBezTo>
                        <a:pt x="3416" y="2300"/>
                        <a:pt x="3495" y="2298"/>
                        <a:pt x="3573" y="2298"/>
                      </a:cubicBezTo>
                      <a:cubicBezTo>
                        <a:pt x="4893" y="2298"/>
                        <a:pt x="5574" y="3084"/>
                        <a:pt x="6166" y="3960"/>
                      </a:cubicBezTo>
                      <a:cubicBezTo>
                        <a:pt x="6567" y="4486"/>
                        <a:pt x="6366" y="5639"/>
                        <a:pt x="5940" y="6165"/>
                      </a:cubicBezTo>
                      <a:cubicBezTo>
                        <a:pt x="5740" y="6366"/>
                        <a:pt x="5539" y="6792"/>
                        <a:pt x="5214" y="6993"/>
                      </a:cubicBezTo>
                      <a:cubicBezTo>
                        <a:pt x="4813" y="7318"/>
                        <a:pt x="4386" y="7419"/>
                        <a:pt x="3960" y="7519"/>
                      </a:cubicBezTo>
                      <a:cubicBezTo>
                        <a:pt x="3806" y="7548"/>
                        <a:pt x="3654" y="7560"/>
                        <a:pt x="3506" y="7560"/>
                      </a:cubicBezTo>
                      <a:cubicBezTo>
                        <a:pt x="3147" y="7560"/>
                        <a:pt x="2808" y="7489"/>
                        <a:pt x="2507" y="7419"/>
                      </a:cubicBezTo>
                      <a:cubicBezTo>
                        <a:pt x="1980" y="7318"/>
                        <a:pt x="1680" y="6892"/>
                        <a:pt x="1254" y="6466"/>
                      </a:cubicBezTo>
                      <a:cubicBezTo>
                        <a:pt x="1053" y="6266"/>
                        <a:pt x="928" y="5965"/>
                        <a:pt x="828" y="5639"/>
                      </a:cubicBezTo>
                      <a:cubicBezTo>
                        <a:pt x="727" y="4912"/>
                        <a:pt x="1053" y="4286"/>
                        <a:pt x="1153" y="3659"/>
                      </a:cubicBezTo>
                      <a:cubicBezTo>
                        <a:pt x="1254" y="3333"/>
                        <a:pt x="1554" y="3233"/>
                        <a:pt x="1680" y="3133"/>
                      </a:cubicBezTo>
                      <a:cubicBezTo>
                        <a:pt x="2094" y="2781"/>
                        <a:pt x="2456" y="2224"/>
                        <a:pt x="2979" y="2224"/>
                      </a:cubicBezTo>
                      <a:close/>
                      <a:moveTo>
                        <a:pt x="4286" y="0"/>
                      </a:moveTo>
                      <a:cubicBezTo>
                        <a:pt x="3559" y="100"/>
                        <a:pt x="2807" y="100"/>
                        <a:pt x="2081" y="201"/>
                      </a:cubicBezTo>
                      <a:cubicBezTo>
                        <a:pt x="1998" y="201"/>
                        <a:pt x="1920" y="193"/>
                        <a:pt x="1852" y="193"/>
                      </a:cubicBezTo>
                      <a:cubicBezTo>
                        <a:pt x="1673" y="193"/>
                        <a:pt x="1554" y="245"/>
                        <a:pt x="1554" y="627"/>
                      </a:cubicBezTo>
                      <a:cubicBezTo>
                        <a:pt x="1554" y="1036"/>
                        <a:pt x="1691" y="1188"/>
                        <a:pt x="1940" y="1188"/>
                      </a:cubicBezTo>
                      <a:cubicBezTo>
                        <a:pt x="2011" y="1188"/>
                        <a:pt x="2092" y="1175"/>
                        <a:pt x="2181" y="1153"/>
                      </a:cubicBezTo>
                      <a:lnTo>
                        <a:pt x="2507" y="1153"/>
                      </a:lnTo>
                      <a:cubicBezTo>
                        <a:pt x="2707" y="1153"/>
                        <a:pt x="2807" y="1153"/>
                        <a:pt x="2933" y="1353"/>
                      </a:cubicBezTo>
                      <a:cubicBezTo>
                        <a:pt x="2933" y="1579"/>
                        <a:pt x="2807" y="1679"/>
                        <a:pt x="2607" y="1679"/>
                      </a:cubicBezTo>
                      <a:cubicBezTo>
                        <a:pt x="2306" y="1679"/>
                        <a:pt x="2081" y="1880"/>
                        <a:pt x="1880" y="1980"/>
                      </a:cubicBezTo>
                      <a:cubicBezTo>
                        <a:pt x="527" y="2707"/>
                        <a:pt x="101" y="4085"/>
                        <a:pt x="0" y="5439"/>
                      </a:cubicBezTo>
                      <a:cubicBezTo>
                        <a:pt x="0" y="6592"/>
                        <a:pt x="1354" y="7945"/>
                        <a:pt x="2607" y="8246"/>
                      </a:cubicBezTo>
                      <a:cubicBezTo>
                        <a:pt x="2895" y="8323"/>
                        <a:pt x="3179" y="8359"/>
                        <a:pt x="3455" y="8359"/>
                      </a:cubicBezTo>
                      <a:cubicBezTo>
                        <a:pt x="4695" y="8359"/>
                        <a:pt x="5790" y="7634"/>
                        <a:pt x="6467" y="6692"/>
                      </a:cubicBezTo>
                      <a:cubicBezTo>
                        <a:pt x="6993" y="5840"/>
                        <a:pt x="7193" y="4912"/>
                        <a:pt x="6993" y="3960"/>
                      </a:cubicBezTo>
                      <a:cubicBezTo>
                        <a:pt x="6792" y="2932"/>
                        <a:pt x="6166" y="2080"/>
                        <a:pt x="5013" y="1679"/>
                      </a:cubicBezTo>
                      <a:cubicBezTo>
                        <a:pt x="4813" y="1679"/>
                        <a:pt x="4286" y="1679"/>
                        <a:pt x="4286" y="1253"/>
                      </a:cubicBezTo>
                      <a:cubicBezTo>
                        <a:pt x="4334" y="1051"/>
                        <a:pt x="4455" y="1018"/>
                        <a:pt x="4591" y="1018"/>
                      </a:cubicBezTo>
                      <a:cubicBezTo>
                        <a:pt x="4655" y="1018"/>
                        <a:pt x="4723" y="1025"/>
                        <a:pt x="4787" y="1025"/>
                      </a:cubicBezTo>
                      <a:cubicBezTo>
                        <a:pt x="4873" y="1025"/>
                        <a:pt x="4953" y="1012"/>
                        <a:pt x="5013" y="952"/>
                      </a:cubicBezTo>
                      <a:lnTo>
                        <a:pt x="5214" y="952"/>
                      </a:lnTo>
                      <a:cubicBezTo>
                        <a:pt x="5640" y="952"/>
                        <a:pt x="5640" y="727"/>
                        <a:pt x="5439" y="426"/>
                      </a:cubicBezTo>
                      <a:cubicBezTo>
                        <a:pt x="5214" y="0"/>
                        <a:pt x="4687" y="100"/>
                        <a:pt x="4286" y="0"/>
                      </a:cubicBezTo>
                      <a:close/>
                    </a:path>
                  </a:pathLst>
                </a:custGeom>
                <a:solidFill>
                  <a:srgbClr val="222F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0"/>
                <p:cNvSpPr/>
                <p:nvPr/>
              </p:nvSpPr>
              <p:spPr>
                <a:xfrm>
                  <a:off x="2568911" y="1589312"/>
                  <a:ext cx="30847" cy="122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3698" extrusionOk="0">
                      <a:moveTo>
                        <a:pt x="401" y="0"/>
                      </a:moveTo>
                      <a:cubicBezTo>
                        <a:pt x="201" y="0"/>
                        <a:pt x="201" y="270"/>
                        <a:pt x="201" y="445"/>
                      </a:cubicBezTo>
                      <a:lnTo>
                        <a:pt x="201" y="2525"/>
                      </a:lnTo>
                      <a:cubicBezTo>
                        <a:pt x="201" y="2751"/>
                        <a:pt x="101" y="2951"/>
                        <a:pt x="201" y="3152"/>
                      </a:cubicBezTo>
                      <a:cubicBezTo>
                        <a:pt x="201" y="3378"/>
                        <a:pt x="1" y="3678"/>
                        <a:pt x="302" y="3678"/>
                      </a:cubicBezTo>
                      <a:cubicBezTo>
                        <a:pt x="345" y="3692"/>
                        <a:pt x="384" y="3698"/>
                        <a:pt x="420" y="3698"/>
                      </a:cubicBezTo>
                      <a:cubicBezTo>
                        <a:pt x="654" y="3698"/>
                        <a:pt x="741" y="3434"/>
                        <a:pt x="828" y="3152"/>
                      </a:cubicBezTo>
                      <a:cubicBezTo>
                        <a:pt x="828" y="2225"/>
                        <a:pt x="928" y="1272"/>
                        <a:pt x="828" y="445"/>
                      </a:cubicBezTo>
                      <a:cubicBezTo>
                        <a:pt x="728" y="245"/>
                        <a:pt x="728" y="19"/>
                        <a:pt x="502" y="19"/>
                      </a:cubicBezTo>
                      <a:cubicBezTo>
                        <a:pt x="463" y="6"/>
                        <a:pt x="430" y="0"/>
                        <a:pt x="401" y="0"/>
                      </a:cubicBezTo>
                      <a:close/>
                    </a:path>
                  </a:pathLst>
                </a:custGeom>
                <a:solidFill>
                  <a:srgbClr val="222F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67" name="Google Shape;367;p20"/>
          <p:cNvGrpSpPr/>
          <p:nvPr/>
        </p:nvGrpSpPr>
        <p:grpSpPr>
          <a:xfrm>
            <a:off x="5434188" y="1326951"/>
            <a:ext cx="1427123" cy="3394697"/>
            <a:chOff x="3794962" y="1326951"/>
            <a:chExt cx="1427123" cy="3394697"/>
          </a:xfrm>
        </p:grpSpPr>
        <p:grpSp>
          <p:nvGrpSpPr>
            <p:cNvPr id="368" name="Google Shape;368;p20"/>
            <p:cNvGrpSpPr/>
            <p:nvPr/>
          </p:nvGrpSpPr>
          <p:grpSpPr>
            <a:xfrm>
              <a:off x="3794962" y="3550408"/>
              <a:ext cx="1419136" cy="1171240"/>
              <a:chOff x="3794962" y="3550408"/>
              <a:chExt cx="1419136" cy="1171240"/>
            </a:xfrm>
          </p:grpSpPr>
          <p:sp>
            <p:nvSpPr>
              <p:cNvPr id="369" name="Google Shape;369;p20"/>
              <p:cNvSpPr/>
              <p:nvPr/>
            </p:nvSpPr>
            <p:spPr>
              <a:xfrm>
                <a:off x="3794962" y="3550408"/>
                <a:ext cx="1419136" cy="1171240"/>
              </a:xfrm>
              <a:custGeom>
                <a:avLst/>
                <a:gdLst/>
                <a:ahLst/>
                <a:cxnLst/>
                <a:rect l="l" t="t" r="r" b="b"/>
                <a:pathLst>
                  <a:path w="35715" h="35273" extrusionOk="0">
                    <a:moveTo>
                      <a:pt x="20206" y="983"/>
                    </a:moveTo>
                    <a:cubicBezTo>
                      <a:pt x="20497" y="983"/>
                      <a:pt x="20788" y="992"/>
                      <a:pt x="21078" y="1012"/>
                    </a:cubicBezTo>
                    <a:cubicBezTo>
                      <a:pt x="21496" y="1028"/>
                      <a:pt x="21917" y="1033"/>
                      <a:pt x="22341" y="1033"/>
                    </a:cubicBezTo>
                    <a:cubicBezTo>
                      <a:pt x="23414" y="1033"/>
                      <a:pt x="24502" y="996"/>
                      <a:pt x="25586" y="996"/>
                    </a:cubicBezTo>
                    <a:cubicBezTo>
                      <a:pt x="26742" y="996"/>
                      <a:pt x="27894" y="1038"/>
                      <a:pt x="29023" y="1212"/>
                    </a:cubicBezTo>
                    <a:cubicBezTo>
                      <a:pt x="30176" y="1438"/>
                      <a:pt x="31429" y="1438"/>
                      <a:pt x="32357" y="2365"/>
                    </a:cubicBezTo>
                    <a:cubicBezTo>
                      <a:pt x="33509" y="3418"/>
                      <a:pt x="34136" y="4671"/>
                      <a:pt x="34136" y="6225"/>
                    </a:cubicBezTo>
                    <a:cubicBezTo>
                      <a:pt x="34136" y="6851"/>
                      <a:pt x="34236" y="7603"/>
                      <a:pt x="34336" y="8330"/>
                    </a:cubicBezTo>
                    <a:cubicBezTo>
                      <a:pt x="34562" y="9683"/>
                      <a:pt x="34462" y="11037"/>
                      <a:pt x="34336" y="12290"/>
                    </a:cubicBezTo>
                    <a:cubicBezTo>
                      <a:pt x="34336" y="14495"/>
                      <a:pt x="34336" y="16576"/>
                      <a:pt x="34562" y="18656"/>
                    </a:cubicBezTo>
                    <a:cubicBezTo>
                      <a:pt x="34562" y="19182"/>
                      <a:pt x="34336" y="19608"/>
                      <a:pt x="34462" y="20009"/>
                    </a:cubicBezTo>
                    <a:cubicBezTo>
                      <a:pt x="34763" y="21588"/>
                      <a:pt x="34462" y="23042"/>
                      <a:pt x="34462" y="24395"/>
                    </a:cubicBezTo>
                    <a:cubicBezTo>
                      <a:pt x="34462" y="25548"/>
                      <a:pt x="34236" y="26601"/>
                      <a:pt x="34336" y="27754"/>
                    </a:cubicBezTo>
                    <a:cubicBezTo>
                      <a:pt x="34336" y="29007"/>
                      <a:pt x="34136" y="30260"/>
                      <a:pt x="33835" y="31513"/>
                    </a:cubicBezTo>
                    <a:cubicBezTo>
                      <a:pt x="33610" y="32240"/>
                      <a:pt x="33083" y="32967"/>
                      <a:pt x="32156" y="33167"/>
                    </a:cubicBezTo>
                    <a:cubicBezTo>
                      <a:pt x="31529" y="33292"/>
                      <a:pt x="31103" y="33794"/>
                      <a:pt x="30477" y="34120"/>
                    </a:cubicBezTo>
                    <a:cubicBezTo>
                      <a:pt x="29860" y="34300"/>
                      <a:pt x="29235" y="34336"/>
                      <a:pt x="28606" y="34336"/>
                    </a:cubicBezTo>
                    <a:cubicBezTo>
                      <a:pt x="28186" y="34336"/>
                      <a:pt x="27765" y="34320"/>
                      <a:pt x="27344" y="34320"/>
                    </a:cubicBezTo>
                    <a:cubicBezTo>
                      <a:pt x="26968" y="34341"/>
                      <a:pt x="26597" y="34349"/>
                      <a:pt x="26231" y="34349"/>
                    </a:cubicBezTo>
                    <a:cubicBezTo>
                      <a:pt x="25231" y="34349"/>
                      <a:pt x="24261" y="34291"/>
                      <a:pt x="23294" y="34291"/>
                    </a:cubicBezTo>
                    <a:cubicBezTo>
                      <a:pt x="22940" y="34291"/>
                      <a:pt x="22586" y="34299"/>
                      <a:pt x="22231" y="34320"/>
                    </a:cubicBezTo>
                    <a:cubicBezTo>
                      <a:pt x="21538" y="34353"/>
                      <a:pt x="20842" y="34365"/>
                      <a:pt x="20144" y="34365"/>
                    </a:cubicBezTo>
                    <a:cubicBezTo>
                      <a:pt x="18750" y="34365"/>
                      <a:pt x="17352" y="34320"/>
                      <a:pt x="15965" y="34320"/>
                    </a:cubicBezTo>
                    <a:cubicBezTo>
                      <a:pt x="13885" y="34320"/>
                      <a:pt x="11780" y="34420"/>
                      <a:pt x="9700" y="34420"/>
                    </a:cubicBezTo>
                    <a:cubicBezTo>
                      <a:pt x="8547" y="34420"/>
                      <a:pt x="7394" y="34420"/>
                      <a:pt x="6266" y="34220"/>
                    </a:cubicBezTo>
                    <a:cubicBezTo>
                      <a:pt x="5414" y="34019"/>
                      <a:pt x="4587" y="34220"/>
                      <a:pt x="3760" y="33794"/>
                    </a:cubicBezTo>
                    <a:cubicBezTo>
                      <a:pt x="2181" y="33067"/>
                      <a:pt x="1980" y="31613"/>
                      <a:pt x="1655" y="30160"/>
                    </a:cubicBezTo>
                    <a:cubicBezTo>
                      <a:pt x="1254" y="27954"/>
                      <a:pt x="1254" y="25774"/>
                      <a:pt x="1128" y="23568"/>
                    </a:cubicBezTo>
                    <a:cubicBezTo>
                      <a:pt x="1128" y="21688"/>
                      <a:pt x="1028" y="19909"/>
                      <a:pt x="1128" y="18129"/>
                    </a:cubicBezTo>
                    <a:cubicBezTo>
                      <a:pt x="1128" y="15523"/>
                      <a:pt x="1254" y="12916"/>
                      <a:pt x="1454" y="10310"/>
                    </a:cubicBezTo>
                    <a:cubicBezTo>
                      <a:pt x="1454" y="8631"/>
                      <a:pt x="1354" y="7077"/>
                      <a:pt x="1880" y="5398"/>
                    </a:cubicBezTo>
                    <a:cubicBezTo>
                      <a:pt x="2281" y="4044"/>
                      <a:pt x="3334" y="3092"/>
                      <a:pt x="4587" y="2465"/>
                    </a:cubicBezTo>
                    <a:cubicBezTo>
                      <a:pt x="5252" y="2190"/>
                      <a:pt x="5833" y="1726"/>
                      <a:pt x="6561" y="1726"/>
                    </a:cubicBezTo>
                    <a:cubicBezTo>
                      <a:pt x="6628" y="1726"/>
                      <a:pt x="6697" y="1730"/>
                      <a:pt x="6767" y="1738"/>
                    </a:cubicBezTo>
                    <a:cubicBezTo>
                      <a:pt x="8021" y="1538"/>
                      <a:pt x="9173" y="1112"/>
                      <a:pt x="10427" y="1112"/>
                    </a:cubicBezTo>
                    <a:lnTo>
                      <a:pt x="16692" y="1112"/>
                    </a:lnTo>
                    <a:cubicBezTo>
                      <a:pt x="17875" y="1112"/>
                      <a:pt x="19042" y="983"/>
                      <a:pt x="20206" y="983"/>
                    </a:cubicBezTo>
                    <a:close/>
                    <a:moveTo>
                      <a:pt x="21232" y="0"/>
                    </a:moveTo>
                    <a:cubicBezTo>
                      <a:pt x="20528" y="0"/>
                      <a:pt x="19815" y="31"/>
                      <a:pt x="19098" y="84"/>
                    </a:cubicBezTo>
                    <a:cubicBezTo>
                      <a:pt x="18658" y="134"/>
                      <a:pt x="18218" y="151"/>
                      <a:pt x="17777" y="151"/>
                    </a:cubicBezTo>
                    <a:cubicBezTo>
                      <a:pt x="16737" y="151"/>
                      <a:pt x="15689" y="55"/>
                      <a:pt x="14612" y="55"/>
                    </a:cubicBezTo>
                    <a:cubicBezTo>
                      <a:pt x="14297" y="55"/>
                      <a:pt x="13980" y="63"/>
                      <a:pt x="13660" y="84"/>
                    </a:cubicBezTo>
                    <a:cubicBezTo>
                      <a:pt x="13033" y="134"/>
                      <a:pt x="12381" y="134"/>
                      <a:pt x="11717" y="134"/>
                    </a:cubicBezTo>
                    <a:cubicBezTo>
                      <a:pt x="11053" y="134"/>
                      <a:pt x="10376" y="134"/>
                      <a:pt x="9700" y="184"/>
                    </a:cubicBezTo>
                    <a:cubicBezTo>
                      <a:pt x="8346" y="285"/>
                      <a:pt x="6993" y="811"/>
                      <a:pt x="5640" y="1012"/>
                    </a:cubicBezTo>
                    <a:cubicBezTo>
                      <a:pt x="3760" y="1212"/>
                      <a:pt x="2507" y="2265"/>
                      <a:pt x="1554" y="3718"/>
                    </a:cubicBezTo>
                    <a:cubicBezTo>
                      <a:pt x="828" y="4971"/>
                      <a:pt x="201" y="6225"/>
                      <a:pt x="401" y="7703"/>
                    </a:cubicBezTo>
                    <a:cubicBezTo>
                      <a:pt x="727" y="9583"/>
                      <a:pt x="401" y="11463"/>
                      <a:pt x="301" y="13242"/>
                    </a:cubicBezTo>
                    <a:cubicBezTo>
                      <a:pt x="201" y="14069"/>
                      <a:pt x="301" y="14796"/>
                      <a:pt x="201" y="15523"/>
                    </a:cubicBezTo>
                    <a:cubicBezTo>
                      <a:pt x="0" y="17102"/>
                      <a:pt x="101" y="18656"/>
                      <a:pt x="101" y="20235"/>
                    </a:cubicBezTo>
                    <a:cubicBezTo>
                      <a:pt x="101" y="20962"/>
                      <a:pt x="301" y="21789"/>
                      <a:pt x="201" y="22641"/>
                    </a:cubicBezTo>
                    <a:cubicBezTo>
                      <a:pt x="101" y="24520"/>
                      <a:pt x="201" y="26500"/>
                      <a:pt x="401" y="28380"/>
                    </a:cubicBezTo>
                    <a:cubicBezTo>
                      <a:pt x="627" y="29408"/>
                      <a:pt x="627" y="30561"/>
                      <a:pt x="1028" y="31613"/>
                    </a:cubicBezTo>
                    <a:cubicBezTo>
                      <a:pt x="2081" y="33794"/>
                      <a:pt x="3760" y="35047"/>
                      <a:pt x="6266" y="35172"/>
                    </a:cubicBezTo>
                    <a:cubicBezTo>
                      <a:pt x="7620" y="35172"/>
                      <a:pt x="8873" y="35272"/>
                      <a:pt x="10226" y="35272"/>
                    </a:cubicBezTo>
                    <a:cubicBezTo>
                      <a:pt x="11780" y="35272"/>
                      <a:pt x="13459" y="35172"/>
                      <a:pt x="15038" y="35172"/>
                    </a:cubicBezTo>
                    <a:cubicBezTo>
                      <a:pt x="15790" y="35172"/>
                      <a:pt x="16553" y="35217"/>
                      <a:pt x="17320" y="35217"/>
                    </a:cubicBezTo>
                    <a:cubicBezTo>
                      <a:pt x="17703" y="35217"/>
                      <a:pt x="18087" y="35206"/>
                      <a:pt x="18472" y="35172"/>
                    </a:cubicBezTo>
                    <a:cubicBezTo>
                      <a:pt x="18713" y="35143"/>
                      <a:pt x="18953" y="35133"/>
                      <a:pt x="19192" y="35133"/>
                    </a:cubicBezTo>
                    <a:cubicBezTo>
                      <a:pt x="19796" y="35133"/>
                      <a:pt x="20396" y="35199"/>
                      <a:pt x="21000" y="35199"/>
                    </a:cubicBezTo>
                    <a:cubicBezTo>
                      <a:pt x="21201" y="35199"/>
                      <a:pt x="21402" y="35191"/>
                      <a:pt x="21605" y="35172"/>
                    </a:cubicBezTo>
                    <a:cubicBezTo>
                      <a:pt x="21880" y="35130"/>
                      <a:pt x="22159" y="35116"/>
                      <a:pt x="22438" y="35116"/>
                    </a:cubicBezTo>
                    <a:cubicBezTo>
                      <a:pt x="22997" y="35116"/>
                      <a:pt x="23559" y="35172"/>
                      <a:pt x="24111" y="35172"/>
                    </a:cubicBezTo>
                    <a:cubicBezTo>
                      <a:pt x="24361" y="35145"/>
                      <a:pt x="24612" y="35134"/>
                      <a:pt x="24864" y="35134"/>
                    </a:cubicBezTo>
                    <a:cubicBezTo>
                      <a:pt x="25770" y="35134"/>
                      <a:pt x="26689" y="35272"/>
                      <a:pt x="27670" y="35272"/>
                    </a:cubicBezTo>
                    <a:cubicBezTo>
                      <a:pt x="28497" y="35172"/>
                      <a:pt x="29324" y="35047"/>
                      <a:pt x="30176" y="35047"/>
                    </a:cubicBezTo>
                    <a:cubicBezTo>
                      <a:pt x="30252" y="35060"/>
                      <a:pt x="30325" y="35066"/>
                      <a:pt x="30397" y="35066"/>
                    </a:cubicBezTo>
                    <a:cubicBezTo>
                      <a:pt x="31015" y="35066"/>
                      <a:pt x="31505" y="34622"/>
                      <a:pt x="32156" y="34420"/>
                    </a:cubicBezTo>
                    <a:cubicBezTo>
                      <a:pt x="33309" y="33919"/>
                      <a:pt x="34036" y="33067"/>
                      <a:pt x="34562" y="31914"/>
                    </a:cubicBezTo>
                    <a:cubicBezTo>
                      <a:pt x="35590" y="29633"/>
                      <a:pt x="35489" y="27227"/>
                      <a:pt x="35489" y="24821"/>
                    </a:cubicBezTo>
                    <a:cubicBezTo>
                      <a:pt x="35590" y="22841"/>
                      <a:pt x="35389" y="20962"/>
                      <a:pt x="35389" y="18982"/>
                    </a:cubicBezTo>
                    <a:cubicBezTo>
                      <a:pt x="35289" y="17102"/>
                      <a:pt x="35489" y="15122"/>
                      <a:pt x="35389" y="13242"/>
                    </a:cubicBezTo>
                    <a:cubicBezTo>
                      <a:pt x="35289" y="11037"/>
                      <a:pt x="35715" y="8731"/>
                      <a:pt x="35088" y="6651"/>
                    </a:cubicBezTo>
                    <a:cubicBezTo>
                      <a:pt x="34963" y="6124"/>
                      <a:pt x="34963" y="5723"/>
                      <a:pt x="34863" y="5297"/>
                    </a:cubicBezTo>
                    <a:cubicBezTo>
                      <a:pt x="34562" y="3618"/>
                      <a:pt x="34036" y="1964"/>
                      <a:pt x="32357" y="1212"/>
                    </a:cubicBezTo>
                    <a:cubicBezTo>
                      <a:pt x="30577" y="385"/>
                      <a:pt x="28597" y="385"/>
                      <a:pt x="26617" y="285"/>
                    </a:cubicBezTo>
                    <a:cubicBezTo>
                      <a:pt x="26204" y="235"/>
                      <a:pt x="25784" y="235"/>
                      <a:pt x="25351" y="235"/>
                    </a:cubicBezTo>
                    <a:cubicBezTo>
                      <a:pt x="24919" y="235"/>
                      <a:pt x="24474" y="235"/>
                      <a:pt x="24011" y="184"/>
                    </a:cubicBezTo>
                    <a:cubicBezTo>
                      <a:pt x="23106" y="55"/>
                      <a:pt x="22177" y="0"/>
                      <a:pt x="21232" y="0"/>
                    </a:cubicBezTo>
                    <a:close/>
                  </a:path>
                </a:pathLst>
              </a:custGeom>
              <a:solidFill>
                <a:srgbClr val="222F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70" name="Google Shape;370;p20"/>
              <p:cNvGrpSpPr/>
              <p:nvPr/>
            </p:nvGrpSpPr>
            <p:grpSpPr>
              <a:xfrm>
                <a:off x="4351803" y="3979101"/>
                <a:ext cx="305453" cy="313854"/>
                <a:chOff x="4294823" y="2915697"/>
                <a:chExt cx="305453" cy="313854"/>
              </a:xfrm>
            </p:grpSpPr>
            <p:sp>
              <p:nvSpPr>
                <p:cNvPr id="371" name="Google Shape;371;p20"/>
                <p:cNvSpPr/>
                <p:nvPr/>
              </p:nvSpPr>
              <p:spPr>
                <a:xfrm>
                  <a:off x="4294823" y="2915697"/>
                  <a:ext cx="305453" cy="313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99" h="9452" extrusionOk="0">
                      <a:moveTo>
                        <a:pt x="7319" y="0"/>
                      </a:moveTo>
                      <a:cubicBezTo>
                        <a:pt x="7162" y="0"/>
                        <a:pt x="7005" y="75"/>
                        <a:pt x="6893" y="176"/>
                      </a:cubicBezTo>
                      <a:cubicBezTo>
                        <a:pt x="6166" y="902"/>
                        <a:pt x="5439" y="1529"/>
                        <a:pt x="4812" y="2381"/>
                      </a:cubicBezTo>
                      <a:cubicBezTo>
                        <a:pt x="4649" y="2644"/>
                        <a:pt x="4468" y="2776"/>
                        <a:pt x="4286" y="2776"/>
                      </a:cubicBezTo>
                      <a:cubicBezTo>
                        <a:pt x="4104" y="2776"/>
                        <a:pt x="3923" y="2644"/>
                        <a:pt x="3760" y="2381"/>
                      </a:cubicBezTo>
                      <a:cubicBezTo>
                        <a:pt x="3459" y="1955"/>
                        <a:pt x="3133" y="1529"/>
                        <a:pt x="2832" y="1028"/>
                      </a:cubicBezTo>
                      <a:cubicBezTo>
                        <a:pt x="2574" y="648"/>
                        <a:pt x="2279" y="452"/>
                        <a:pt x="1997" y="452"/>
                      </a:cubicBezTo>
                      <a:cubicBezTo>
                        <a:pt x="1814" y="452"/>
                        <a:pt x="1637" y="534"/>
                        <a:pt x="1479" y="702"/>
                      </a:cubicBezTo>
                      <a:cubicBezTo>
                        <a:pt x="1153" y="1028"/>
                        <a:pt x="953" y="1228"/>
                        <a:pt x="727" y="1654"/>
                      </a:cubicBezTo>
                      <a:cubicBezTo>
                        <a:pt x="426" y="2055"/>
                        <a:pt x="0" y="2481"/>
                        <a:pt x="727" y="3008"/>
                      </a:cubicBezTo>
                      <a:cubicBezTo>
                        <a:pt x="1354" y="3409"/>
                        <a:pt x="1780" y="4161"/>
                        <a:pt x="2306" y="4562"/>
                      </a:cubicBezTo>
                      <a:cubicBezTo>
                        <a:pt x="2507" y="4787"/>
                        <a:pt x="2507" y="4787"/>
                        <a:pt x="2306" y="4988"/>
                      </a:cubicBezTo>
                      <a:cubicBezTo>
                        <a:pt x="1780" y="5614"/>
                        <a:pt x="1153" y="6341"/>
                        <a:pt x="627" y="7068"/>
                      </a:cubicBezTo>
                      <a:cubicBezTo>
                        <a:pt x="426" y="7293"/>
                        <a:pt x="101" y="7594"/>
                        <a:pt x="101" y="8020"/>
                      </a:cubicBezTo>
                      <a:cubicBezTo>
                        <a:pt x="0" y="8321"/>
                        <a:pt x="326" y="8547"/>
                        <a:pt x="527" y="8647"/>
                      </a:cubicBezTo>
                      <a:cubicBezTo>
                        <a:pt x="1157" y="9163"/>
                        <a:pt x="1470" y="9452"/>
                        <a:pt x="1747" y="9452"/>
                      </a:cubicBezTo>
                      <a:cubicBezTo>
                        <a:pt x="2020" y="9452"/>
                        <a:pt x="2259" y="9170"/>
                        <a:pt x="2732" y="8547"/>
                      </a:cubicBezTo>
                      <a:cubicBezTo>
                        <a:pt x="3233" y="7920"/>
                        <a:pt x="4186" y="7594"/>
                        <a:pt x="4487" y="6667"/>
                      </a:cubicBezTo>
                      <a:cubicBezTo>
                        <a:pt x="4487" y="6604"/>
                        <a:pt x="4543" y="6573"/>
                        <a:pt x="4612" y="6573"/>
                      </a:cubicBezTo>
                      <a:cubicBezTo>
                        <a:pt x="4681" y="6573"/>
                        <a:pt x="4762" y="6604"/>
                        <a:pt x="4812" y="6667"/>
                      </a:cubicBezTo>
                      <a:cubicBezTo>
                        <a:pt x="5439" y="7594"/>
                        <a:pt x="6266" y="8321"/>
                        <a:pt x="7118" y="9048"/>
                      </a:cubicBezTo>
                      <a:cubicBezTo>
                        <a:pt x="7178" y="9123"/>
                        <a:pt x="7310" y="9225"/>
                        <a:pt x="7427" y="9225"/>
                      </a:cubicBezTo>
                      <a:cubicBezTo>
                        <a:pt x="7506" y="9225"/>
                        <a:pt x="7579" y="9179"/>
                        <a:pt x="7619" y="9048"/>
                      </a:cubicBezTo>
                      <a:cubicBezTo>
                        <a:pt x="7845" y="8747"/>
                        <a:pt x="8045" y="8647"/>
                        <a:pt x="8371" y="8421"/>
                      </a:cubicBezTo>
                      <a:cubicBezTo>
                        <a:pt x="9198" y="7795"/>
                        <a:pt x="9198" y="7293"/>
                        <a:pt x="8472" y="6542"/>
                      </a:cubicBezTo>
                      <a:cubicBezTo>
                        <a:pt x="7945" y="6040"/>
                        <a:pt x="7218" y="5514"/>
                        <a:pt x="6592" y="4988"/>
                      </a:cubicBezTo>
                      <a:cubicBezTo>
                        <a:pt x="6266" y="4662"/>
                        <a:pt x="6366" y="4261"/>
                        <a:pt x="6692" y="4161"/>
                      </a:cubicBezTo>
                      <a:cubicBezTo>
                        <a:pt x="6993" y="4035"/>
                        <a:pt x="7118" y="3835"/>
                        <a:pt x="7118" y="3634"/>
                      </a:cubicBezTo>
                      <a:cubicBezTo>
                        <a:pt x="7118" y="3409"/>
                        <a:pt x="7419" y="3108"/>
                        <a:pt x="7519" y="3008"/>
                      </a:cubicBezTo>
                      <a:cubicBezTo>
                        <a:pt x="8045" y="2782"/>
                        <a:pt x="8146" y="2281"/>
                        <a:pt x="8572" y="1955"/>
                      </a:cubicBezTo>
                      <a:cubicBezTo>
                        <a:pt x="8998" y="1529"/>
                        <a:pt x="8672" y="1128"/>
                        <a:pt x="8371" y="902"/>
                      </a:cubicBezTo>
                      <a:cubicBezTo>
                        <a:pt x="8045" y="702"/>
                        <a:pt x="7945" y="501"/>
                        <a:pt x="7745" y="276"/>
                      </a:cubicBezTo>
                      <a:cubicBezTo>
                        <a:pt x="7632" y="75"/>
                        <a:pt x="7475" y="0"/>
                        <a:pt x="7319" y="0"/>
                      </a:cubicBezTo>
                      <a:close/>
                    </a:path>
                  </a:pathLst>
                </a:custGeom>
                <a:solidFill>
                  <a:srgbClr val="7B1E7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72" name="Google Shape;372;p20"/>
                <p:cNvSpPr/>
                <p:nvPr/>
              </p:nvSpPr>
              <p:spPr>
                <a:xfrm>
                  <a:off x="4294823" y="2915697"/>
                  <a:ext cx="305453" cy="313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99" h="9452" extrusionOk="0">
                      <a:moveTo>
                        <a:pt x="7218" y="602"/>
                      </a:moveTo>
                      <a:lnTo>
                        <a:pt x="8146" y="1529"/>
                      </a:lnTo>
                      <a:cubicBezTo>
                        <a:pt x="8246" y="1654"/>
                        <a:pt x="7945" y="1955"/>
                        <a:pt x="7845" y="2156"/>
                      </a:cubicBezTo>
                      <a:cubicBezTo>
                        <a:pt x="7118" y="2907"/>
                        <a:pt x="6492" y="3734"/>
                        <a:pt x="5865" y="4461"/>
                      </a:cubicBezTo>
                      <a:cubicBezTo>
                        <a:pt x="5740" y="4562"/>
                        <a:pt x="5965" y="4887"/>
                        <a:pt x="6166" y="4988"/>
                      </a:cubicBezTo>
                      <a:cubicBezTo>
                        <a:pt x="6893" y="5714"/>
                        <a:pt x="7619" y="6441"/>
                        <a:pt x="8371" y="7068"/>
                      </a:cubicBezTo>
                      <a:cubicBezTo>
                        <a:pt x="8572" y="7293"/>
                        <a:pt x="8572" y="7394"/>
                        <a:pt x="8371" y="7494"/>
                      </a:cubicBezTo>
                      <a:cubicBezTo>
                        <a:pt x="7945" y="7694"/>
                        <a:pt x="7945" y="8321"/>
                        <a:pt x="7319" y="8321"/>
                      </a:cubicBezTo>
                      <a:cubicBezTo>
                        <a:pt x="6993" y="8221"/>
                        <a:pt x="6692" y="8221"/>
                        <a:pt x="6492" y="7694"/>
                      </a:cubicBezTo>
                      <a:cubicBezTo>
                        <a:pt x="6065" y="6968"/>
                        <a:pt x="5339" y="6542"/>
                        <a:pt x="4612" y="6040"/>
                      </a:cubicBezTo>
                      <a:cubicBezTo>
                        <a:pt x="4586" y="6014"/>
                        <a:pt x="4556" y="6003"/>
                        <a:pt x="4526" y="6003"/>
                      </a:cubicBezTo>
                      <a:cubicBezTo>
                        <a:pt x="4407" y="6003"/>
                        <a:pt x="4265" y="6161"/>
                        <a:pt x="4186" y="6241"/>
                      </a:cubicBezTo>
                      <a:cubicBezTo>
                        <a:pt x="3559" y="7168"/>
                        <a:pt x="2607" y="7795"/>
                        <a:pt x="2106" y="8847"/>
                      </a:cubicBezTo>
                      <a:cubicBezTo>
                        <a:pt x="2017" y="8918"/>
                        <a:pt x="1941" y="8989"/>
                        <a:pt x="1868" y="8989"/>
                      </a:cubicBezTo>
                      <a:cubicBezTo>
                        <a:pt x="1838" y="8989"/>
                        <a:pt x="1809" y="8977"/>
                        <a:pt x="1780" y="8948"/>
                      </a:cubicBezTo>
                      <a:cubicBezTo>
                        <a:pt x="1354" y="8647"/>
                        <a:pt x="1053" y="8321"/>
                        <a:pt x="727" y="8020"/>
                      </a:cubicBezTo>
                      <a:cubicBezTo>
                        <a:pt x="527" y="7694"/>
                        <a:pt x="852" y="7394"/>
                        <a:pt x="1053" y="7293"/>
                      </a:cubicBezTo>
                      <a:cubicBezTo>
                        <a:pt x="1579" y="6968"/>
                        <a:pt x="1579" y="6241"/>
                        <a:pt x="1980" y="6040"/>
                      </a:cubicBezTo>
                      <a:cubicBezTo>
                        <a:pt x="2406" y="5815"/>
                        <a:pt x="2406" y="5414"/>
                        <a:pt x="2732" y="5188"/>
                      </a:cubicBezTo>
                      <a:cubicBezTo>
                        <a:pt x="3133" y="4887"/>
                        <a:pt x="3033" y="4461"/>
                        <a:pt x="2832" y="4261"/>
                      </a:cubicBezTo>
                      <a:cubicBezTo>
                        <a:pt x="2206" y="3734"/>
                        <a:pt x="1880" y="2907"/>
                        <a:pt x="1053" y="2682"/>
                      </a:cubicBezTo>
                      <a:cubicBezTo>
                        <a:pt x="852" y="2582"/>
                        <a:pt x="627" y="2156"/>
                        <a:pt x="1053" y="1855"/>
                      </a:cubicBezTo>
                      <a:cubicBezTo>
                        <a:pt x="1253" y="1755"/>
                        <a:pt x="1479" y="1654"/>
                        <a:pt x="1579" y="1328"/>
                      </a:cubicBezTo>
                      <a:cubicBezTo>
                        <a:pt x="1679" y="1228"/>
                        <a:pt x="1679" y="902"/>
                        <a:pt x="1880" y="902"/>
                      </a:cubicBezTo>
                      <a:cubicBezTo>
                        <a:pt x="2106" y="902"/>
                        <a:pt x="2206" y="1228"/>
                        <a:pt x="2306" y="1429"/>
                      </a:cubicBezTo>
                      <a:cubicBezTo>
                        <a:pt x="2732" y="2281"/>
                        <a:pt x="3559" y="2782"/>
                        <a:pt x="4186" y="3409"/>
                      </a:cubicBezTo>
                      <a:cubicBezTo>
                        <a:pt x="4246" y="3454"/>
                        <a:pt x="4307" y="3473"/>
                        <a:pt x="4367" y="3473"/>
                      </a:cubicBezTo>
                      <a:cubicBezTo>
                        <a:pt x="4608" y="3473"/>
                        <a:pt x="4832" y="3168"/>
                        <a:pt x="4913" y="3008"/>
                      </a:cubicBezTo>
                      <a:cubicBezTo>
                        <a:pt x="5539" y="2156"/>
                        <a:pt x="6366" y="1429"/>
                        <a:pt x="7118" y="702"/>
                      </a:cubicBezTo>
                      <a:lnTo>
                        <a:pt x="7218" y="602"/>
                      </a:lnTo>
                      <a:close/>
                      <a:moveTo>
                        <a:pt x="7319" y="0"/>
                      </a:moveTo>
                      <a:cubicBezTo>
                        <a:pt x="7162" y="0"/>
                        <a:pt x="7005" y="75"/>
                        <a:pt x="6893" y="176"/>
                      </a:cubicBezTo>
                      <a:cubicBezTo>
                        <a:pt x="6166" y="902"/>
                        <a:pt x="5439" y="1529"/>
                        <a:pt x="4812" y="2381"/>
                      </a:cubicBezTo>
                      <a:cubicBezTo>
                        <a:pt x="4649" y="2644"/>
                        <a:pt x="4468" y="2776"/>
                        <a:pt x="4286" y="2776"/>
                      </a:cubicBezTo>
                      <a:cubicBezTo>
                        <a:pt x="4104" y="2776"/>
                        <a:pt x="3923" y="2644"/>
                        <a:pt x="3760" y="2381"/>
                      </a:cubicBezTo>
                      <a:cubicBezTo>
                        <a:pt x="3459" y="1955"/>
                        <a:pt x="3133" y="1529"/>
                        <a:pt x="2832" y="1028"/>
                      </a:cubicBezTo>
                      <a:cubicBezTo>
                        <a:pt x="2574" y="648"/>
                        <a:pt x="2279" y="452"/>
                        <a:pt x="1997" y="452"/>
                      </a:cubicBezTo>
                      <a:cubicBezTo>
                        <a:pt x="1814" y="452"/>
                        <a:pt x="1637" y="534"/>
                        <a:pt x="1479" y="702"/>
                      </a:cubicBezTo>
                      <a:cubicBezTo>
                        <a:pt x="1153" y="1028"/>
                        <a:pt x="953" y="1228"/>
                        <a:pt x="727" y="1654"/>
                      </a:cubicBezTo>
                      <a:cubicBezTo>
                        <a:pt x="426" y="2055"/>
                        <a:pt x="0" y="2481"/>
                        <a:pt x="727" y="3008"/>
                      </a:cubicBezTo>
                      <a:cubicBezTo>
                        <a:pt x="1354" y="3409"/>
                        <a:pt x="1780" y="4161"/>
                        <a:pt x="2306" y="4562"/>
                      </a:cubicBezTo>
                      <a:cubicBezTo>
                        <a:pt x="2507" y="4787"/>
                        <a:pt x="2507" y="4787"/>
                        <a:pt x="2306" y="4988"/>
                      </a:cubicBezTo>
                      <a:cubicBezTo>
                        <a:pt x="1780" y="5614"/>
                        <a:pt x="1153" y="6341"/>
                        <a:pt x="627" y="7068"/>
                      </a:cubicBezTo>
                      <a:cubicBezTo>
                        <a:pt x="426" y="7293"/>
                        <a:pt x="101" y="7594"/>
                        <a:pt x="101" y="8020"/>
                      </a:cubicBezTo>
                      <a:cubicBezTo>
                        <a:pt x="0" y="8321"/>
                        <a:pt x="326" y="8547"/>
                        <a:pt x="527" y="8647"/>
                      </a:cubicBezTo>
                      <a:cubicBezTo>
                        <a:pt x="1157" y="9163"/>
                        <a:pt x="1470" y="9452"/>
                        <a:pt x="1747" y="9452"/>
                      </a:cubicBezTo>
                      <a:cubicBezTo>
                        <a:pt x="2020" y="9452"/>
                        <a:pt x="2259" y="9170"/>
                        <a:pt x="2732" y="8547"/>
                      </a:cubicBezTo>
                      <a:cubicBezTo>
                        <a:pt x="3233" y="7920"/>
                        <a:pt x="4186" y="7594"/>
                        <a:pt x="4487" y="6667"/>
                      </a:cubicBezTo>
                      <a:cubicBezTo>
                        <a:pt x="4487" y="6604"/>
                        <a:pt x="4543" y="6573"/>
                        <a:pt x="4612" y="6573"/>
                      </a:cubicBezTo>
                      <a:cubicBezTo>
                        <a:pt x="4681" y="6573"/>
                        <a:pt x="4762" y="6604"/>
                        <a:pt x="4812" y="6667"/>
                      </a:cubicBezTo>
                      <a:cubicBezTo>
                        <a:pt x="5439" y="7594"/>
                        <a:pt x="6266" y="8321"/>
                        <a:pt x="7118" y="9048"/>
                      </a:cubicBezTo>
                      <a:cubicBezTo>
                        <a:pt x="7178" y="9123"/>
                        <a:pt x="7310" y="9225"/>
                        <a:pt x="7427" y="9225"/>
                      </a:cubicBezTo>
                      <a:cubicBezTo>
                        <a:pt x="7506" y="9225"/>
                        <a:pt x="7579" y="9179"/>
                        <a:pt x="7619" y="9048"/>
                      </a:cubicBezTo>
                      <a:cubicBezTo>
                        <a:pt x="7845" y="8747"/>
                        <a:pt x="8045" y="8647"/>
                        <a:pt x="8371" y="8421"/>
                      </a:cubicBezTo>
                      <a:cubicBezTo>
                        <a:pt x="9198" y="7795"/>
                        <a:pt x="9198" y="7293"/>
                        <a:pt x="8472" y="6542"/>
                      </a:cubicBezTo>
                      <a:cubicBezTo>
                        <a:pt x="7945" y="6040"/>
                        <a:pt x="7218" y="5514"/>
                        <a:pt x="6592" y="4988"/>
                      </a:cubicBezTo>
                      <a:cubicBezTo>
                        <a:pt x="6266" y="4662"/>
                        <a:pt x="6366" y="4261"/>
                        <a:pt x="6692" y="4161"/>
                      </a:cubicBezTo>
                      <a:cubicBezTo>
                        <a:pt x="6993" y="4035"/>
                        <a:pt x="7118" y="3835"/>
                        <a:pt x="7118" y="3634"/>
                      </a:cubicBezTo>
                      <a:cubicBezTo>
                        <a:pt x="7118" y="3409"/>
                        <a:pt x="7419" y="3108"/>
                        <a:pt x="7519" y="3008"/>
                      </a:cubicBezTo>
                      <a:cubicBezTo>
                        <a:pt x="8045" y="2782"/>
                        <a:pt x="8146" y="2281"/>
                        <a:pt x="8572" y="1955"/>
                      </a:cubicBezTo>
                      <a:cubicBezTo>
                        <a:pt x="8998" y="1529"/>
                        <a:pt x="8672" y="1128"/>
                        <a:pt x="8371" y="902"/>
                      </a:cubicBezTo>
                      <a:cubicBezTo>
                        <a:pt x="8045" y="702"/>
                        <a:pt x="7945" y="501"/>
                        <a:pt x="7745" y="276"/>
                      </a:cubicBezTo>
                      <a:cubicBezTo>
                        <a:pt x="7632" y="75"/>
                        <a:pt x="7475" y="0"/>
                        <a:pt x="7319" y="0"/>
                      </a:cubicBezTo>
                      <a:close/>
                    </a:path>
                  </a:pathLst>
                </a:custGeom>
                <a:solidFill>
                  <a:srgbClr val="222F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373" name="Google Shape;373;p20"/>
            <p:cNvGrpSpPr/>
            <p:nvPr/>
          </p:nvGrpSpPr>
          <p:grpSpPr>
            <a:xfrm>
              <a:off x="3798936" y="2435807"/>
              <a:ext cx="1423149" cy="1089290"/>
              <a:chOff x="3798936" y="2435807"/>
              <a:chExt cx="1423149" cy="1089290"/>
            </a:xfrm>
          </p:grpSpPr>
          <p:sp>
            <p:nvSpPr>
              <p:cNvPr id="374" name="Google Shape;374;p20"/>
              <p:cNvSpPr/>
              <p:nvPr/>
            </p:nvSpPr>
            <p:spPr>
              <a:xfrm>
                <a:off x="3798936" y="2435807"/>
                <a:ext cx="1423149" cy="1089290"/>
              </a:xfrm>
              <a:custGeom>
                <a:avLst/>
                <a:gdLst/>
                <a:ahLst/>
                <a:cxnLst/>
                <a:rect l="l" t="t" r="r" b="b"/>
                <a:pathLst>
                  <a:path w="35816" h="32805" extrusionOk="0">
                    <a:moveTo>
                      <a:pt x="22247" y="918"/>
                    </a:moveTo>
                    <a:cubicBezTo>
                      <a:pt x="22627" y="918"/>
                      <a:pt x="23006" y="925"/>
                      <a:pt x="23384" y="943"/>
                    </a:cubicBezTo>
                    <a:cubicBezTo>
                      <a:pt x="25690" y="1069"/>
                      <a:pt x="28096" y="1169"/>
                      <a:pt x="30377" y="1470"/>
                    </a:cubicBezTo>
                    <a:cubicBezTo>
                      <a:pt x="32783" y="1795"/>
                      <a:pt x="34863" y="3575"/>
                      <a:pt x="34663" y="6708"/>
                    </a:cubicBezTo>
                    <a:cubicBezTo>
                      <a:pt x="34562" y="9089"/>
                      <a:pt x="34663" y="11595"/>
                      <a:pt x="34562" y="14101"/>
                    </a:cubicBezTo>
                    <a:cubicBezTo>
                      <a:pt x="34562" y="15981"/>
                      <a:pt x="34663" y="17861"/>
                      <a:pt x="34562" y="19740"/>
                    </a:cubicBezTo>
                    <a:cubicBezTo>
                      <a:pt x="34562" y="21745"/>
                      <a:pt x="34462" y="23725"/>
                      <a:pt x="34362" y="25705"/>
                    </a:cubicBezTo>
                    <a:cubicBezTo>
                      <a:pt x="34236" y="26633"/>
                      <a:pt x="34362" y="27685"/>
                      <a:pt x="34036" y="28638"/>
                    </a:cubicBezTo>
                    <a:cubicBezTo>
                      <a:pt x="33510" y="29991"/>
                      <a:pt x="32482" y="31019"/>
                      <a:pt x="31003" y="31445"/>
                    </a:cubicBezTo>
                    <a:cubicBezTo>
                      <a:pt x="29622" y="31698"/>
                      <a:pt x="28316" y="31935"/>
                      <a:pt x="26969" y="31935"/>
                    </a:cubicBezTo>
                    <a:cubicBezTo>
                      <a:pt x="26580" y="31935"/>
                      <a:pt x="26189" y="31916"/>
                      <a:pt x="25790" y="31871"/>
                    </a:cubicBezTo>
                    <a:cubicBezTo>
                      <a:pt x="24565" y="31669"/>
                      <a:pt x="23339" y="31631"/>
                      <a:pt x="22137" y="31631"/>
                    </a:cubicBezTo>
                    <a:cubicBezTo>
                      <a:pt x="21397" y="31631"/>
                      <a:pt x="20667" y="31645"/>
                      <a:pt x="19951" y="31645"/>
                    </a:cubicBezTo>
                    <a:cubicBezTo>
                      <a:pt x="18372" y="31771"/>
                      <a:pt x="16693" y="31771"/>
                      <a:pt x="15139" y="31771"/>
                    </a:cubicBezTo>
                    <a:cubicBezTo>
                      <a:pt x="14086" y="31771"/>
                      <a:pt x="13159" y="31871"/>
                      <a:pt x="12106" y="31871"/>
                    </a:cubicBezTo>
                    <a:cubicBezTo>
                      <a:pt x="10920" y="31871"/>
                      <a:pt x="9733" y="31915"/>
                      <a:pt x="8555" y="31915"/>
                    </a:cubicBezTo>
                    <a:cubicBezTo>
                      <a:pt x="7965" y="31915"/>
                      <a:pt x="7378" y="31904"/>
                      <a:pt x="6793" y="31871"/>
                    </a:cubicBezTo>
                    <a:cubicBezTo>
                      <a:pt x="5740" y="31771"/>
                      <a:pt x="4788" y="31645"/>
                      <a:pt x="3961" y="31144"/>
                    </a:cubicBezTo>
                    <a:cubicBezTo>
                      <a:pt x="2908" y="30517"/>
                      <a:pt x="2507" y="29465"/>
                      <a:pt x="2081" y="28412"/>
                    </a:cubicBezTo>
                    <a:cubicBezTo>
                      <a:pt x="1454" y="26958"/>
                      <a:pt x="1555" y="25380"/>
                      <a:pt x="1254" y="24126"/>
                    </a:cubicBezTo>
                    <a:cubicBezTo>
                      <a:pt x="1028" y="20893"/>
                      <a:pt x="1454" y="17986"/>
                      <a:pt x="1454" y="14953"/>
                    </a:cubicBezTo>
                    <a:cubicBezTo>
                      <a:pt x="1454" y="13600"/>
                      <a:pt x="1555" y="12222"/>
                      <a:pt x="1254" y="10968"/>
                    </a:cubicBezTo>
                    <a:cubicBezTo>
                      <a:pt x="928" y="9415"/>
                      <a:pt x="1028" y="7836"/>
                      <a:pt x="1254" y="6282"/>
                    </a:cubicBezTo>
                    <a:cubicBezTo>
                      <a:pt x="1454" y="5455"/>
                      <a:pt x="1555" y="4602"/>
                      <a:pt x="1780" y="3876"/>
                    </a:cubicBezTo>
                    <a:cubicBezTo>
                      <a:pt x="2181" y="2823"/>
                      <a:pt x="3033" y="1996"/>
                      <a:pt x="4161" y="1695"/>
                    </a:cubicBezTo>
                    <a:cubicBezTo>
                      <a:pt x="6567" y="1069"/>
                      <a:pt x="8973" y="1069"/>
                      <a:pt x="11379" y="1069"/>
                    </a:cubicBezTo>
                    <a:lnTo>
                      <a:pt x="17119" y="1069"/>
                    </a:lnTo>
                    <a:cubicBezTo>
                      <a:pt x="18821" y="1069"/>
                      <a:pt x="20539" y="918"/>
                      <a:pt x="22247" y="918"/>
                    </a:cubicBezTo>
                    <a:close/>
                    <a:moveTo>
                      <a:pt x="21031" y="0"/>
                    </a:moveTo>
                    <a:cubicBezTo>
                      <a:pt x="19775" y="0"/>
                      <a:pt x="18535" y="58"/>
                      <a:pt x="17319" y="116"/>
                    </a:cubicBezTo>
                    <a:cubicBezTo>
                      <a:pt x="16734" y="150"/>
                      <a:pt x="16158" y="161"/>
                      <a:pt x="15587" y="161"/>
                    </a:cubicBezTo>
                    <a:cubicBezTo>
                      <a:pt x="14445" y="161"/>
                      <a:pt x="13326" y="116"/>
                      <a:pt x="12206" y="116"/>
                    </a:cubicBezTo>
                    <a:cubicBezTo>
                      <a:pt x="9600" y="216"/>
                      <a:pt x="7093" y="216"/>
                      <a:pt x="4587" y="743"/>
                    </a:cubicBezTo>
                    <a:cubicBezTo>
                      <a:pt x="3660" y="943"/>
                      <a:pt x="2707" y="1269"/>
                      <a:pt x="2081" y="1996"/>
                    </a:cubicBezTo>
                    <a:cubicBezTo>
                      <a:pt x="1154" y="3149"/>
                      <a:pt x="301" y="4502"/>
                      <a:pt x="201" y="6181"/>
                    </a:cubicBezTo>
                    <a:cubicBezTo>
                      <a:pt x="201" y="7735"/>
                      <a:pt x="101" y="9415"/>
                      <a:pt x="101" y="11094"/>
                    </a:cubicBezTo>
                    <a:cubicBezTo>
                      <a:pt x="101" y="12021"/>
                      <a:pt x="301" y="12973"/>
                      <a:pt x="201" y="14001"/>
                    </a:cubicBezTo>
                    <a:cubicBezTo>
                      <a:pt x="1" y="15881"/>
                      <a:pt x="301" y="17660"/>
                      <a:pt x="201" y="19540"/>
                    </a:cubicBezTo>
                    <a:cubicBezTo>
                      <a:pt x="101" y="20593"/>
                      <a:pt x="301" y="21520"/>
                      <a:pt x="301" y="22472"/>
                    </a:cubicBezTo>
                    <a:cubicBezTo>
                      <a:pt x="201" y="24126"/>
                      <a:pt x="301" y="25806"/>
                      <a:pt x="728" y="27385"/>
                    </a:cubicBezTo>
                    <a:cubicBezTo>
                      <a:pt x="928" y="28638"/>
                      <a:pt x="1254" y="29891"/>
                      <a:pt x="2281" y="30818"/>
                    </a:cubicBezTo>
                    <a:cubicBezTo>
                      <a:pt x="3643" y="32065"/>
                      <a:pt x="5345" y="32610"/>
                      <a:pt x="7153" y="32610"/>
                    </a:cubicBezTo>
                    <a:cubicBezTo>
                      <a:pt x="7308" y="32610"/>
                      <a:pt x="7463" y="32606"/>
                      <a:pt x="7620" y="32598"/>
                    </a:cubicBezTo>
                    <a:cubicBezTo>
                      <a:pt x="8081" y="32576"/>
                      <a:pt x="8538" y="32569"/>
                      <a:pt x="8993" y="32569"/>
                    </a:cubicBezTo>
                    <a:cubicBezTo>
                      <a:pt x="10238" y="32569"/>
                      <a:pt x="11468" y="32627"/>
                      <a:pt x="12712" y="32627"/>
                    </a:cubicBezTo>
                    <a:cubicBezTo>
                      <a:pt x="13168" y="32627"/>
                      <a:pt x="13625" y="32619"/>
                      <a:pt x="14086" y="32598"/>
                    </a:cubicBezTo>
                    <a:cubicBezTo>
                      <a:pt x="14915" y="32568"/>
                      <a:pt x="15734" y="32556"/>
                      <a:pt x="16545" y="32556"/>
                    </a:cubicBezTo>
                    <a:cubicBezTo>
                      <a:pt x="18504" y="32556"/>
                      <a:pt x="20418" y="32627"/>
                      <a:pt x="22332" y="32698"/>
                    </a:cubicBezTo>
                    <a:cubicBezTo>
                      <a:pt x="23209" y="32731"/>
                      <a:pt x="24072" y="32742"/>
                      <a:pt x="24945" y="32742"/>
                    </a:cubicBezTo>
                    <a:cubicBezTo>
                      <a:pt x="26690" y="32742"/>
                      <a:pt x="28472" y="32698"/>
                      <a:pt x="30477" y="32698"/>
                    </a:cubicBezTo>
                    <a:cubicBezTo>
                      <a:pt x="30625" y="32772"/>
                      <a:pt x="30777" y="32804"/>
                      <a:pt x="30933" y="32804"/>
                    </a:cubicBezTo>
                    <a:cubicBezTo>
                      <a:pt x="31680" y="32804"/>
                      <a:pt x="32504" y="32063"/>
                      <a:pt x="33209" y="31545"/>
                    </a:cubicBezTo>
                    <a:cubicBezTo>
                      <a:pt x="34562" y="30517"/>
                      <a:pt x="34988" y="28938"/>
                      <a:pt x="35089" y="27259"/>
                    </a:cubicBezTo>
                    <a:cubicBezTo>
                      <a:pt x="35189" y="25605"/>
                      <a:pt x="35089" y="24026"/>
                      <a:pt x="35189" y="22372"/>
                    </a:cubicBezTo>
                    <a:cubicBezTo>
                      <a:pt x="35189" y="21219"/>
                      <a:pt x="35189" y="19966"/>
                      <a:pt x="35289" y="18813"/>
                    </a:cubicBezTo>
                    <a:cubicBezTo>
                      <a:pt x="35389" y="17560"/>
                      <a:pt x="35389" y="16407"/>
                      <a:pt x="35289" y="15154"/>
                    </a:cubicBezTo>
                    <a:cubicBezTo>
                      <a:pt x="35289" y="14227"/>
                      <a:pt x="35490" y="13174"/>
                      <a:pt x="35389" y="12121"/>
                    </a:cubicBezTo>
                    <a:cubicBezTo>
                      <a:pt x="35189" y="10868"/>
                      <a:pt x="35490" y="9515"/>
                      <a:pt x="35389" y="8161"/>
                    </a:cubicBezTo>
                    <a:cubicBezTo>
                      <a:pt x="35189" y="6708"/>
                      <a:pt x="35815" y="5329"/>
                      <a:pt x="35189" y="3775"/>
                    </a:cubicBezTo>
                    <a:cubicBezTo>
                      <a:pt x="34462" y="2196"/>
                      <a:pt x="33309" y="1269"/>
                      <a:pt x="31730" y="743"/>
                    </a:cubicBezTo>
                    <a:cubicBezTo>
                      <a:pt x="31140" y="498"/>
                      <a:pt x="30542" y="468"/>
                      <a:pt x="29940" y="468"/>
                    </a:cubicBezTo>
                    <a:cubicBezTo>
                      <a:pt x="29746" y="468"/>
                      <a:pt x="29552" y="471"/>
                      <a:pt x="29358" y="471"/>
                    </a:cubicBezTo>
                    <a:cubicBezTo>
                      <a:pt x="29104" y="471"/>
                      <a:pt x="28851" y="466"/>
                      <a:pt x="28597" y="442"/>
                    </a:cubicBezTo>
                    <a:cubicBezTo>
                      <a:pt x="26943" y="317"/>
                      <a:pt x="25364" y="216"/>
                      <a:pt x="23810" y="116"/>
                    </a:cubicBezTo>
                    <a:cubicBezTo>
                      <a:pt x="22878" y="31"/>
                      <a:pt x="21951" y="0"/>
                      <a:pt x="21031" y="0"/>
                    </a:cubicBezTo>
                    <a:close/>
                  </a:path>
                </a:pathLst>
              </a:custGeom>
              <a:solidFill>
                <a:srgbClr val="222F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0"/>
              <p:cNvSpPr txBox="1"/>
              <p:nvPr/>
            </p:nvSpPr>
            <p:spPr>
              <a:xfrm>
                <a:off x="3859660" y="2595005"/>
                <a:ext cx="1301700" cy="80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>
                  <a:buClr>
                    <a:schemeClr val="dk1"/>
                  </a:buClr>
                  <a:buSzPts val="1100"/>
                </a:pPr>
                <a:r>
                  <a:rPr lang="en-US" sz="1200" dirty="0"/>
                  <a:t>Mismanagement or over-planning can lead to procrastination.</a:t>
                </a:r>
                <a:endParaRPr sz="12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376" name="Google Shape;376;p20"/>
            <p:cNvGrpSpPr/>
            <p:nvPr/>
          </p:nvGrpSpPr>
          <p:grpSpPr>
            <a:xfrm>
              <a:off x="3794962" y="1326951"/>
              <a:ext cx="1427122" cy="607685"/>
              <a:chOff x="3794962" y="1326951"/>
              <a:chExt cx="1427122" cy="607685"/>
            </a:xfrm>
          </p:grpSpPr>
          <p:sp>
            <p:nvSpPr>
              <p:cNvPr id="377" name="Google Shape;377;p20"/>
              <p:cNvSpPr/>
              <p:nvPr/>
            </p:nvSpPr>
            <p:spPr>
              <a:xfrm>
                <a:off x="3794962" y="1326951"/>
                <a:ext cx="1427122" cy="607685"/>
              </a:xfrm>
              <a:custGeom>
                <a:avLst/>
                <a:gdLst/>
                <a:ahLst/>
                <a:cxnLst/>
                <a:rect l="l" t="t" r="r" b="b"/>
                <a:pathLst>
                  <a:path w="35916" h="18301" extrusionOk="0">
                    <a:moveTo>
                      <a:pt x="26491" y="883"/>
                    </a:moveTo>
                    <a:cubicBezTo>
                      <a:pt x="26857" y="883"/>
                      <a:pt x="27219" y="894"/>
                      <a:pt x="27570" y="928"/>
                    </a:cubicBezTo>
                    <a:cubicBezTo>
                      <a:pt x="29750" y="1354"/>
                      <a:pt x="32156" y="1253"/>
                      <a:pt x="33710" y="3334"/>
                    </a:cubicBezTo>
                    <a:cubicBezTo>
                      <a:pt x="34462" y="4386"/>
                      <a:pt x="34562" y="5514"/>
                      <a:pt x="34562" y="6567"/>
                    </a:cubicBezTo>
                    <a:cubicBezTo>
                      <a:pt x="34662" y="8647"/>
                      <a:pt x="34462" y="10752"/>
                      <a:pt x="34336" y="12832"/>
                    </a:cubicBezTo>
                    <a:cubicBezTo>
                      <a:pt x="34336" y="13785"/>
                      <a:pt x="34462" y="14712"/>
                      <a:pt x="33935" y="15539"/>
                    </a:cubicBezTo>
                    <a:cubicBezTo>
                      <a:pt x="33509" y="16291"/>
                      <a:pt x="32783" y="17018"/>
                      <a:pt x="31730" y="17118"/>
                    </a:cubicBezTo>
                    <a:cubicBezTo>
                      <a:pt x="31335" y="17118"/>
                      <a:pt x="30955" y="17287"/>
                      <a:pt x="30525" y="17287"/>
                    </a:cubicBezTo>
                    <a:cubicBezTo>
                      <a:pt x="30381" y="17287"/>
                      <a:pt x="30232" y="17269"/>
                      <a:pt x="30076" y="17218"/>
                    </a:cubicBezTo>
                    <a:cubicBezTo>
                      <a:pt x="29516" y="17327"/>
                      <a:pt x="28956" y="17363"/>
                      <a:pt x="28398" y="17363"/>
                    </a:cubicBezTo>
                    <a:cubicBezTo>
                      <a:pt x="27280" y="17363"/>
                      <a:pt x="26166" y="17218"/>
                      <a:pt x="25063" y="17218"/>
                    </a:cubicBezTo>
                    <a:cubicBezTo>
                      <a:pt x="24748" y="17233"/>
                      <a:pt x="24431" y="17239"/>
                      <a:pt x="24112" y="17239"/>
                    </a:cubicBezTo>
                    <a:cubicBezTo>
                      <a:pt x="22199" y="17239"/>
                      <a:pt x="20226" y="17018"/>
                      <a:pt x="18271" y="17018"/>
                    </a:cubicBezTo>
                    <a:cubicBezTo>
                      <a:pt x="18088" y="17003"/>
                      <a:pt x="17904" y="16997"/>
                      <a:pt x="17721" y="16997"/>
                    </a:cubicBezTo>
                    <a:cubicBezTo>
                      <a:pt x="16836" y="16997"/>
                      <a:pt x="15959" y="17139"/>
                      <a:pt x="15125" y="17139"/>
                    </a:cubicBezTo>
                    <a:cubicBezTo>
                      <a:pt x="14952" y="17139"/>
                      <a:pt x="14781" y="17133"/>
                      <a:pt x="14612" y="17118"/>
                    </a:cubicBezTo>
                    <a:cubicBezTo>
                      <a:pt x="13823" y="17068"/>
                      <a:pt x="13064" y="17043"/>
                      <a:pt x="12322" y="17043"/>
                    </a:cubicBezTo>
                    <a:cubicBezTo>
                      <a:pt x="11579" y="17043"/>
                      <a:pt x="10853" y="17068"/>
                      <a:pt x="10126" y="17118"/>
                    </a:cubicBezTo>
                    <a:cubicBezTo>
                      <a:pt x="9499" y="17118"/>
                      <a:pt x="8873" y="17218"/>
                      <a:pt x="8346" y="17419"/>
                    </a:cubicBezTo>
                    <a:cubicBezTo>
                      <a:pt x="8032" y="17516"/>
                      <a:pt x="7694" y="17553"/>
                      <a:pt x="7353" y="17553"/>
                    </a:cubicBezTo>
                    <a:cubicBezTo>
                      <a:pt x="6906" y="17553"/>
                      <a:pt x="6453" y="17490"/>
                      <a:pt x="6041" y="17419"/>
                    </a:cubicBezTo>
                    <a:cubicBezTo>
                      <a:pt x="5314" y="17319"/>
                      <a:pt x="4487" y="17419"/>
                      <a:pt x="3760" y="17118"/>
                    </a:cubicBezTo>
                    <a:cubicBezTo>
                      <a:pt x="2381" y="16692"/>
                      <a:pt x="1454" y="15238"/>
                      <a:pt x="1254" y="13885"/>
                    </a:cubicBezTo>
                    <a:cubicBezTo>
                      <a:pt x="928" y="12306"/>
                      <a:pt x="828" y="10752"/>
                      <a:pt x="828" y="9273"/>
                    </a:cubicBezTo>
                    <a:cubicBezTo>
                      <a:pt x="828" y="7619"/>
                      <a:pt x="727" y="5940"/>
                      <a:pt x="1254" y="4386"/>
                    </a:cubicBezTo>
                    <a:cubicBezTo>
                      <a:pt x="1655" y="3334"/>
                      <a:pt x="2507" y="2281"/>
                      <a:pt x="3760" y="1880"/>
                    </a:cubicBezTo>
                    <a:cubicBezTo>
                      <a:pt x="5395" y="1316"/>
                      <a:pt x="7101" y="1246"/>
                      <a:pt x="8814" y="1246"/>
                    </a:cubicBezTo>
                    <a:cubicBezTo>
                      <a:pt x="9385" y="1246"/>
                      <a:pt x="9957" y="1253"/>
                      <a:pt x="10527" y="1253"/>
                    </a:cubicBezTo>
                    <a:cubicBezTo>
                      <a:pt x="12632" y="1253"/>
                      <a:pt x="14712" y="1354"/>
                      <a:pt x="16793" y="1354"/>
                    </a:cubicBezTo>
                    <a:cubicBezTo>
                      <a:pt x="17845" y="1253"/>
                      <a:pt x="18998" y="1128"/>
                      <a:pt x="20051" y="1128"/>
                    </a:cubicBezTo>
                    <a:cubicBezTo>
                      <a:pt x="21404" y="1028"/>
                      <a:pt x="22858" y="1028"/>
                      <a:pt x="24311" y="928"/>
                    </a:cubicBezTo>
                    <a:cubicBezTo>
                      <a:pt x="25013" y="928"/>
                      <a:pt x="25759" y="883"/>
                      <a:pt x="26491" y="883"/>
                    </a:cubicBezTo>
                    <a:close/>
                    <a:moveTo>
                      <a:pt x="26517" y="0"/>
                    </a:moveTo>
                    <a:cubicBezTo>
                      <a:pt x="24838" y="0"/>
                      <a:pt x="23184" y="101"/>
                      <a:pt x="21504" y="201"/>
                    </a:cubicBezTo>
                    <a:cubicBezTo>
                      <a:pt x="19625" y="301"/>
                      <a:pt x="17745" y="401"/>
                      <a:pt x="15765" y="401"/>
                    </a:cubicBezTo>
                    <a:cubicBezTo>
                      <a:pt x="14086" y="401"/>
                      <a:pt x="12407" y="301"/>
                      <a:pt x="10752" y="301"/>
                    </a:cubicBezTo>
                    <a:cubicBezTo>
                      <a:pt x="9073" y="401"/>
                      <a:pt x="7394" y="401"/>
                      <a:pt x="5740" y="627"/>
                    </a:cubicBezTo>
                    <a:cubicBezTo>
                      <a:pt x="4261" y="727"/>
                      <a:pt x="2908" y="1028"/>
                      <a:pt x="1755" y="2080"/>
                    </a:cubicBezTo>
                    <a:cubicBezTo>
                      <a:pt x="727" y="3008"/>
                      <a:pt x="401" y="4261"/>
                      <a:pt x="301" y="5740"/>
                    </a:cubicBezTo>
                    <a:cubicBezTo>
                      <a:pt x="0" y="8446"/>
                      <a:pt x="0" y="11153"/>
                      <a:pt x="401" y="13985"/>
                    </a:cubicBezTo>
                    <a:cubicBezTo>
                      <a:pt x="727" y="15965"/>
                      <a:pt x="1655" y="17319"/>
                      <a:pt x="3635" y="17945"/>
                    </a:cubicBezTo>
                    <a:cubicBezTo>
                      <a:pt x="4631" y="18198"/>
                      <a:pt x="5627" y="18301"/>
                      <a:pt x="6617" y="18301"/>
                    </a:cubicBezTo>
                    <a:cubicBezTo>
                      <a:pt x="7297" y="18301"/>
                      <a:pt x="7974" y="18252"/>
                      <a:pt x="8647" y="18171"/>
                    </a:cubicBezTo>
                    <a:cubicBezTo>
                      <a:pt x="10953" y="17945"/>
                      <a:pt x="13158" y="17945"/>
                      <a:pt x="15339" y="17945"/>
                    </a:cubicBezTo>
                    <a:cubicBezTo>
                      <a:pt x="16014" y="17916"/>
                      <a:pt x="16687" y="17904"/>
                      <a:pt x="17360" y="17904"/>
                    </a:cubicBezTo>
                    <a:cubicBezTo>
                      <a:pt x="18983" y="17904"/>
                      <a:pt x="20601" y="17975"/>
                      <a:pt x="22231" y="18045"/>
                    </a:cubicBezTo>
                    <a:cubicBezTo>
                      <a:pt x="24111" y="18045"/>
                      <a:pt x="25991" y="18045"/>
                      <a:pt x="27870" y="18171"/>
                    </a:cubicBezTo>
                    <a:cubicBezTo>
                      <a:pt x="29224" y="18171"/>
                      <a:pt x="30577" y="17945"/>
                      <a:pt x="32056" y="17845"/>
                    </a:cubicBezTo>
                    <a:cubicBezTo>
                      <a:pt x="32084" y="17859"/>
                      <a:pt x="32112" y="17865"/>
                      <a:pt x="32140" y="17865"/>
                    </a:cubicBezTo>
                    <a:cubicBezTo>
                      <a:pt x="32313" y="17865"/>
                      <a:pt x="32488" y="17630"/>
                      <a:pt x="32682" y="17544"/>
                    </a:cubicBezTo>
                    <a:cubicBezTo>
                      <a:pt x="34136" y="17319"/>
                      <a:pt x="35189" y="15865"/>
                      <a:pt x="35189" y="14612"/>
                    </a:cubicBezTo>
                    <a:cubicBezTo>
                      <a:pt x="35189" y="12532"/>
                      <a:pt x="35289" y="10426"/>
                      <a:pt x="35289" y="8446"/>
                    </a:cubicBezTo>
                    <a:cubicBezTo>
                      <a:pt x="35289" y="7093"/>
                      <a:pt x="35915" y="5639"/>
                      <a:pt x="35088" y="4261"/>
                    </a:cubicBezTo>
                    <a:cubicBezTo>
                      <a:pt x="34662" y="3534"/>
                      <a:pt x="34763" y="2607"/>
                      <a:pt x="34036" y="2080"/>
                    </a:cubicBezTo>
                    <a:cubicBezTo>
                      <a:pt x="33409" y="1554"/>
                      <a:pt x="32783" y="928"/>
                      <a:pt x="32056" y="727"/>
                    </a:cubicBezTo>
                    <a:cubicBezTo>
                      <a:pt x="30176" y="201"/>
                      <a:pt x="28296" y="0"/>
                      <a:pt x="26517" y="0"/>
                    </a:cubicBezTo>
                    <a:close/>
                  </a:path>
                </a:pathLst>
              </a:custGeom>
              <a:solidFill>
                <a:srgbClr val="222F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0"/>
              <p:cNvSpPr/>
              <p:nvPr/>
            </p:nvSpPr>
            <p:spPr>
              <a:xfrm>
                <a:off x="3834300" y="1356272"/>
                <a:ext cx="1348447" cy="553561"/>
              </a:xfrm>
              <a:custGeom>
                <a:avLst/>
                <a:gdLst/>
                <a:ahLst/>
                <a:cxnLst/>
                <a:rect l="l" t="t" r="r" b="b"/>
                <a:pathLst>
                  <a:path w="33936" h="16671" extrusionOk="0">
                    <a:moveTo>
                      <a:pt x="25764" y="0"/>
                    </a:moveTo>
                    <a:cubicBezTo>
                      <a:pt x="25032" y="0"/>
                      <a:pt x="24286" y="45"/>
                      <a:pt x="23584" y="45"/>
                    </a:cubicBezTo>
                    <a:cubicBezTo>
                      <a:pt x="22131" y="145"/>
                      <a:pt x="20677" y="145"/>
                      <a:pt x="19324" y="245"/>
                    </a:cubicBezTo>
                    <a:cubicBezTo>
                      <a:pt x="18271" y="245"/>
                      <a:pt x="17118" y="370"/>
                      <a:pt x="16066" y="471"/>
                    </a:cubicBezTo>
                    <a:cubicBezTo>
                      <a:pt x="13985" y="471"/>
                      <a:pt x="11905" y="370"/>
                      <a:pt x="9800" y="370"/>
                    </a:cubicBezTo>
                    <a:cubicBezTo>
                      <a:pt x="9230" y="370"/>
                      <a:pt x="8658" y="363"/>
                      <a:pt x="8087" y="363"/>
                    </a:cubicBezTo>
                    <a:cubicBezTo>
                      <a:pt x="6374" y="363"/>
                      <a:pt x="4668" y="433"/>
                      <a:pt x="3033" y="997"/>
                    </a:cubicBezTo>
                    <a:cubicBezTo>
                      <a:pt x="1780" y="1398"/>
                      <a:pt x="928" y="2451"/>
                      <a:pt x="527" y="3503"/>
                    </a:cubicBezTo>
                    <a:cubicBezTo>
                      <a:pt x="0" y="5057"/>
                      <a:pt x="101" y="6736"/>
                      <a:pt x="101" y="8390"/>
                    </a:cubicBezTo>
                    <a:cubicBezTo>
                      <a:pt x="101" y="9869"/>
                      <a:pt x="201" y="11423"/>
                      <a:pt x="527" y="13002"/>
                    </a:cubicBezTo>
                    <a:cubicBezTo>
                      <a:pt x="727" y="14355"/>
                      <a:pt x="1654" y="15809"/>
                      <a:pt x="3033" y="16235"/>
                    </a:cubicBezTo>
                    <a:cubicBezTo>
                      <a:pt x="3760" y="16536"/>
                      <a:pt x="4587" y="16436"/>
                      <a:pt x="5314" y="16536"/>
                    </a:cubicBezTo>
                    <a:cubicBezTo>
                      <a:pt x="5726" y="16607"/>
                      <a:pt x="6179" y="16670"/>
                      <a:pt x="6626" y="16670"/>
                    </a:cubicBezTo>
                    <a:cubicBezTo>
                      <a:pt x="6967" y="16670"/>
                      <a:pt x="7305" y="16633"/>
                      <a:pt x="7619" y="16536"/>
                    </a:cubicBezTo>
                    <a:cubicBezTo>
                      <a:pt x="8146" y="16335"/>
                      <a:pt x="8772" y="16235"/>
                      <a:pt x="9399" y="16235"/>
                    </a:cubicBezTo>
                    <a:cubicBezTo>
                      <a:pt x="10126" y="16185"/>
                      <a:pt x="10852" y="16160"/>
                      <a:pt x="11595" y="16160"/>
                    </a:cubicBezTo>
                    <a:cubicBezTo>
                      <a:pt x="12337" y="16160"/>
                      <a:pt x="13096" y="16185"/>
                      <a:pt x="13885" y="16235"/>
                    </a:cubicBezTo>
                    <a:cubicBezTo>
                      <a:pt x="14054" y="16250"/>
                      <a:pt x="14225" y="16256"/>
                      <a:pt x="14398" y="16256"/>
                    </a:cubicBezTo>
                    <a:cubicBezTo>
                      <a:pt x="15232" y="16256"/>
                      <a:pt x="16109" y="16114"/>
                      <a:pt x="16994" y="16114"/>
                    </a:cubicBezTo>
                    <a:cubicBezTo>
                      <a:pt x="17177" y="16114"/>
                      <a:pt x="17361" y="16120"/>
                      <a:pt x="17544" y="16135"/>
                    </a:cubicBezTo>
                    <a:cubicBezTo>
                      <a:pt x="19499" y="16135"/>
                      <a:pt x="21472" y="16356"/>
                      <a:pt x="23385" y="16356"/>
                    </a:cubicBezTo>
                    <a:cubicBezTo>
                      <a:pt x="23704" y="16356"/>
                      <a:pt x="24021" y="16350"/>
                      <a:pt x="24336" y="16335"/>
                    </a:cubicBezTo>
                    <a:cubicBezTo>
                      <a:pt x="25439" y="16335"/>
                      <a:pt x="26553" y="16480"/>
                      <a:pt x="27671" y="16480"/>
                    </a:cubicBezTo>
                    <a:cubicBezTo>
                      <a:pt x="28229" y="16480"/>
                      <a:pt x="28789" y="16444"/>
                      <a:pt x="29349" y="16335"/>
                    </a:cubicBezTo>
                    <a:cubicBezTo>
                      <a:pt x="29505" y="16386"/>
                      <a:pt x="29654" y="16404"/>
                      <a:pt x="29798" y="16404"/>
                    </a:cubicBezTo>
                    <a:cubicBezTo>
                      <a:pt x="30228" y="16404"/>
                      <a:pt x="30608" y="16235"/>
                      <a:pt x="31003" y="16235"/>
                    </a:cubicBezTo>
                    <a:cubicBezTo>
                      <a:pt x="32056" y="16135"/>
                      <a:pt x="32782" y="15408"/>
                      <a:pt x="33208" y="14656"/>
                    </a:cubicBezTo>
                    <a:cubicBezTo>
                      <a:pt x="33735" y="13829"/>
                      <a:pt x="33609" y="12902"/>
                      <a:pt x="33609" y="11949"/>
                    </a:cubicBezTo>
                    <a:cubicBezTo>
                      <a:pt x="33735" y="9869"/>
                      <a:pt x="33935" y="7764"/>
                      <a:pt x="33835" y="5684"/>
                    </a:cubicBezTo>
                    <a:cubicBezTo>
                      <a:pt x="33835" y="4631"/>
                      <a:pt x="33735" y="3503"/>
                      <a:pt x="32983" y="2451"/>
                    </a:cubicBezTo>
                    <a:cubicBezTo>
                      <a:pt x="31429" y="370"/>
                      <a:pt x="29023" y="471"/>
                      <a:pt x="26843" y="45"/>
                    </a:cubicBezTo>
                    <a:cubicBezTo>
                      <a:pt x="26492" y="11"/>
                      <a:pt x="26130" y="0"/>
                      <a:pt x="25764" y="0"/>
                    </a:cubicBez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0"/>
              <p:cNvSpPr/>
              <p:nvPr/>
            </p:nvSpPr>
            <p:spPr>
              <a:xfrm flipH="1">
                <a:off x="3817883" y="1421085"/>
                <a:ext cx="1381281" cy="423935"/>
              </a:xfrm>
              <a:custGeom>
                <a:avLst/>
                <a:gdLst/>
                <a:ahLst/>
                <a:cxnLst/>
                <a:rect l="l" t="t" r="r" b="b"/>
                <a:pathLst>
                  <a:path w="28885" h="17419" extrusionOk="0">
                    <a:moveTo>
                      <a:pt x="0" y="0"/>
                    </a:moveTo>
                    <a:lnTo>
                      <a:pt x="0" y="17419"/>
                    </a:lnTo>
                    <a:lnTo>
                      <a:pt x="28885" y="17419"/>
                    </a:lnTo>
                    <a:lnTo>
                      <a:pt x="28885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82875" tIns="91425" rIns="91425" bIns="91425" anchor="ctr" anchorCtr="0">
                <a:noAutofit/>
              </a:bodyPr>
              <a:lstStyle/>
              <a:p>
                <a:pPr lvl="0" algn="ctr">
                  <a:buSzPts val="1100"/>
                </a:pPr>
                <a:r>
                  <a:rPr lang="en-IN" sz="1200" dirty="0">
                    <a:solidFill>
                      <a:schemeClr val="bg1"/>
                    </a:solidFill>
                  </a:rPr>
                  <a:t>Potential for Procrastination</a:t>
                </a:r>
                <a:endParaRPr sz="1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80" name="Google Shape;380;p20"/>
            <p:cNvGrpSpPr/>
            <p:nvPr/>
          </p:nvGrpSpPr>
          <p:grpSpPr>
            <a:xfrm>
              <a:off x="3823850" y="1955777"/>
              <a:ext cx="1381308" cy="463077"/>
              <a:chOff x="3823850" y="1955777"/>
              <a:chExt cx="1381308" cy="463077"/>
            </a:xfrm>
          </p:grpSpPr>
          <p:sp>
            <p:nvSpPr>
              <p:cNvPr id="381" name="Google Shape;381;p20"/>
              <p:cNvSpPr/>
              <p:nvPr/>
            </p:nvSpPr>
            <p:spPr>
              <a:xfrm>
                <a:off x="3823850" y="1955777"/>
                <a:ext cx="1381308" cy="463077"/>
              </a:xfrm>
              <a:custGeom>
                <a:avLst/>
                <a:gdLst/>
                <a:ahLst/>
                <a:cxnLst/>
                <a:rect l="l" t="t" r="r" b="b"/>
                <a:pathLst>
                  <a:path w="34763" h="13946" extrusionOk="0">
                    <a:moveTo>
                      <a:pt x="25475" y="799"/>
                    </a:moveTo>
                    <a:cubicBezTo>
                      <a:pt x="26169" y="799"/>
                      <a:pt x="26868" y="821"/>
                      <a:pt x="27569" y="888"/>
                    </a:cubicBezTo>
                    <a:cubicBezTo>
                      <a:pt x="29023" y="988"/>
                      <a:pt x="30477" y="1214"/>
                      <a:pt x="31955" y="1615"/>
                    </a:cubicBezTo>
                    <a:cubicBezTo>
                      <a:pt x="33309" y="2041"/>
                      <a:pt x="33609" y="3194"/>
                      <a:pt x="33735" y="4246"/>
                    </a:cubicBezTo>
                    <a:cubicBezTo>
                      <a:pt x="33835" y="6001"/>
                      <a:pt x="33935" y="7780"/>
                      <a:pt x="33735" y="9560"/>
                    </a:cubicBezTo>
                    <a:cubicBezTo>
                      <a:pt x="33509" y="10913"/>
                      <a:pt x="32356" y="11966"/>
                      <a:pt x="31103" y="12266"/>
                    </a:cubicBezTo>
                    <a:cubicBezTo>
                      <a:pt x="29310" y="12792"/>
                      <a:pt x="27469" y="12831"/>
                      <a:pt x="25610" y="12831"/>
                    </a:cubicBezTo>
                    <a:cubicBezTo>
                      <a:pt x="25283" y="12831"/>
                      <a:pt x="24955" y="12830"/>
                      <a:pt x="24627" y="12830"/>
                    </a:cubicBezTo>
                    <a:cubicBezTo>
                      <a:pt x="23797" y="12830"/>
                      <a:pt x="22964" y="12838"/>
                      <a:pt x="22131" y="12893"/>
                    </a:cubicBezTo>
                    <a:cubicBezTo>
                      <a:pt x="21295" y="12968"/>
                      <a:pt x="20460" y="12993"/>
                      <a:pt x="19624" y="12993"/>
                    </a:cubicBezTo>
                    <a:cubicBezTo>
                      <a:pt x="17954" y="12993"/>
                      <a:pt x="16283" y="12893"/>
                      <a:pt x="14612" y="12893"/>
                    </a:cubicBezTo>
                    <a:cubicBezTo>
                      <a:pt x="13492" y="12893"/>
                      <a:pt x="12429" y="12993"/>
                      <a:pt x="11376" y="12993"/>
                    </a:cubicBezTo>
                    <a:cubicBezTo>
                      <a:pt x="10850" y="12993"/>
                      <a:pt x="10326" y="12968"/>
                      <a:pt x="9800" y="12893"/>
                    </a:cubicBezTo>
                    <a:cubicBezTo>
                      <a:pt x="8246" y="12793"/>
                      <a:pt x="6792" y="12693"/>
                      <a:pt x="5314" y="12592"/>
                    </a:cubicBezTo>
                    <a:cubicBezTo>
                      <a:pt x="4386" y="12592"/>
                      <a:pt x="3534" y="12592"/>
                      <a:pt x="2607" y="12166"/>
                    </a:cubicBezTo>
                    <a:cubicBezTo>
                      <a:pt x="1354" y="11339"/>
                      <a:pt x="1153" y="10186"/>
                      <a:pt x="1028" y="8933"/>
                    </a:cubicBezTo>
                    <a:cubicBezTo>
                      <a:pt x="928" y="7580"/>
                      <a:pt x="827" y="6226"/>
                      <a:pt x="827" y="4873"/>
                    </a:cubicBezTo>
                    <a:cubicBezTo>
                      <a:pt x="827" y="2978"/>
                      <a:pt x="2416" y="1195"/>
                      <a:pt x="4347" y="1195"/>
                    </a:cubicBezTo>
                    <a:cubicBezTo>
                      <a:pt x="4459" y="1195"/>
                      <a:pt x="4573" y="1201"/>
                      <a:pt x="4687" y="1214"/>
                    </a:cubicBezTo>
                    <a:cubicBezTo>
                      <a:pt x="5319" y="1127"/>
                      <a:pt x="6045" y="869"/>
                      <a:pt x="6834" y="869"/>
                    </a:cubicBezTo>
                    <a:cubicBezTo>
                      <a:pt x="6952" y="869"/>
                      <a:pt x="7072" y="875"/>
                      <a:pt x="7193" y="888"/>
                    </a:cubicBezTo>
                    <a:cubicBezTo>
                      <a:pt x="7686" y="921"/>
                      <a:pt x="8176" y="932"/>
                      <a:pt x="8665" y="932"/>
                    </a:cubicBezTo>
                    <a:cubicBezTo>
                      <a:pt x="9641" y="932"/>
                      <a:pt x="10610" y="888"/>
                      <a:pt x="11579" y="888"/>
                    </a:cubicBezTo>
                    <a:lnTo>
                      <a:pt x="16592" y="888"/>
                    </a:lnTo>
                    <a:cubicBezTo>
                      <a:pt x="17118" y="921"/>
                      <a:pt x="17642" y="932"/>
                      <a:pt x="18168" y="932"/>
                    </a:cubicBezTo>
                    <a:cubicBezTo>
                      <a:pt x="19221" y="932"/>
                      <a:pt x="20284" y="888"/>
                      <a:pt x="21404" y="888"/>
                    </a:cubicBezTo>
                    <a:cubicBezTo>
                      <a:pt x="22724" y="888"/>
                      <a:pt x="24088" y="799"/>
                      <a:pt x="25475" y="799"/>
                    </a:cubicBezTo>
                    <a:close/>
                    <a:moveTo>
                      <a:pt x="25319" y="1"/>
                    </a:moveTo>
                    <a:cubicBezTo>
                      <a:pt x="24365" y="1"/>
                      <a:pt x="23411" y="24"/>
                      <a:pt x="22457" y="61"/>
                    </a:cubicBezTo>
                    <a:cubicBezTo>
                      <a:pt x="19950" y="61"/>
                      <a:pt x="17444" y="161"/>
                      <a:pt x="14812" y="161"/>
                    </a:cubicBezTo>
                    <a:cubicBezTo>
                      <a:pt x="13058" y="61"/>
                      <a:pt x="11279" y="61"/>
                      <a:pt x="9499" y="61"/>
                    </a:cubicBezTo>
                    <a:cubicBezTo>
                      <a:pt x="8873" y="61"/>
                      <a:pt x="8246" y="36"/>
                      <a:pt x="7632" y="36"/>
                    </a:cubicBezTo>
                    <a:cubicBezTo>
                      <a:pt x="7018" y="36"/>
                      <a:pt x="6416" y="61"/>
                      <a:pt x="5840" y="161"/>
                    </a:cubicBezTo>
                    <a:cubicBezTo>
                      <a:pt x="4386" y="487"/>
                      <a:pt x="2807" y="61"/>
                      <a:pt x="1554" y="1414"/>
                    </a:cubicBezTo>
                    <a:cubicBezTo>
                      <a:pt x="627" y="2567"/>
                      <a:pt x="101" y="3720"/>
                      <a:pt x="0" y="5073"/>
                    </a:cubicBezTo>
                    <a:cubicBezTo>
                      <a:pt x="0" y="6853"/>
                      <a:pt x="0" y="8632"/>
                      <a:pt x="201" y="10512"/>
                    </a:cubicBezTo>
                    <a:cubicBezTo>
                      <a:pt x="301" y="11765"/>
                      <a:pt x="827" y="12893"/>
                      <a:pt x="2406" y="13219"/>
                    </a:cubicBezTo>
                    <a:cubicBezTo>
                      <a:pt x="3033" y="13319"/>
                      <a:pt x="3659" y="13419"/>
                      <a:pt x="4386" y="13419"/>
                    </a:cubicBezTo>
                    <a:cubicBezTo>
                      <a:pt x="6567" y="13645"/>
                      <a:pt x="8772" y="13845"/>
                      <a:pt x="10953" y="13845"/>
                    </a:cubicBezTo>
                    <a:lnTo>
                      <a:pt x="16592" y="13845"/>
                    </a:lnTo>
                    <a:cubicBezTo>
                      <a:pt x="17945" y="13946"/>
                      <a:pt x="19198" y="13946"/>
                      <a:pt x="20577" y="13946"/>
                    </a:cubicBezTo>
                    <a:cubicBezTo>
                      <a:pt x="22131" y="13845"/>
                      <a:pt x="23710" y="13745"/>
                      <a:pt x="25264" y="13645"/>
                    </a:cubicBezTo>
                    <a:cubicBezTo>
                      <a:pt x="26032" y="13645"/>
                      <a:pt x="26801" y="13589"/>
                      <a:pt x="27569" y="13589"/>
                    </a:cubicBezTo>
                    <a:cubicBezTo>
                      <a:pt x="27954" y="13589"/>
                      <a:pt x="28338" y="13603"/>
                      <a:pt x="28722" y="13645"/>
                    </a:cubicBezTo>
                    <a:cubicBezTo>
                      <a:pt x="28805" y="13652"/>
                      <a:pt x="28887" y="13656"/>
                      <a:pt x="28968" y="13656"/>
                    </a:cubicBezTo>
                    <a:cubicBezTo>
                      <a:pt x="30005" y="13656"/>
                      <a:pt x="30987" y="13102"/>
                      <a:pt x="32056" y="12893"/>
                    </a:cubicBezTo>
                    <a:cubicBezTo>
                      <a:pt x="33108" y="12693"/>
                      <a:pt x="34361" y="11439"/>
                      <a:pt x="34462" y="10387"/>
                    </a:cubicBezTo>
                    <a:cubicBezTo>
                      <a:pt x="34762" y="8106"/>
                      <a:pt x="34762" y="5800"/>
                      <a:pt x="34462" y="3194"/>
                    </a:cubicBezTo>
                    <a:cubicBezTo>
                      <a:pt x="34361" y="3093"/>
                      <a:pt x="34562" y="2667"/>
                      <a:pt x="34236" y="2241"/>
                    </a:cubicBezTo>
                    <a:cubicBezTo>
                      <a:pt x="33735" y="1515"/>
                      <a:pt x="33309" y="788"/>
                      <a:pt x="32156" y="687"/>
                    </a:cubicBezTo>
                    <a:cubicBezTo>
                      <a:pt x="31630" y="687"/>
                      <a:pt x="30903" y="362"/>
                      <a:pt x="30276" y="261"/>
                    </a:cubicBezTo>
                    <a:cubicBezTo>
                      <a:pt x="28624" y="71"/>
                      <a:pt x="26971" y="1"/>
                      <a:pt x="25319" y="1"/>
                    </a:cubicBezTo>
                    <a:close/>
                  </a:path>
                </a:pathLst>
              </a:custGeom>
              <a:solidFill>
                <a:srgbClr val="222F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2" name="Google Shape;382;p20"/>
              <p:cNvGrpSpPr/>
              <p:nvPr/>
            </p:nvGrpSpPr>
            <p:grpSpPr>
              <a:xfrm>
                <a:off x="4029275" y="2041380"/>
                <a:ext cx="239707" cy="277594"/>
                <a:chOff x="3834013" y="1482588"/>
                <a:chExt cx="239707" cy="277594"/>
              </a:xfrm>
            </p:grpSpPr>
            <p:sp>
              <p:nvSpPr>
                <p:cNvPr id="383" name="Google Shape;383;p20"/>
                <p:cNvSpPr/>
                <p:nvPr/>
              </p:nvSpPr>
              <p:spPr>
                <a:xfrm>
                  <a:off x="3834013" y="1482588"/>
                  <a:ext cx="239707" cy="2775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19" h="8360" extrusionOk="0">
                      <a:moveTo>
                        <a:pt x="2981" y="2224"/>
                      </a:moveTo>
                      <a:cubicBezTo>
                        <a:pt x="3091" y="2224"/>
                        <a:pt x="3207" y="2249"/>
                        <a:pt x="3334" y="2306"/>
                      </a:cubicBezTo>
                      <a:cubicBezTo>
                        <a:pt x="3416" y="2300"/>
                        <a:pt x="3496" y="2298"/>
                        <a:pt x="3573" y="2298"/>
                      </a:cubicBezTo>
                      <a:cubicBezTo>
                        <a:pt x="4893" y="2298"/>
                        <a:pt x="5574" y="3084"/>
                        <a:pt x="6166" y="3960"/>
                      </a:cubicBezTo>
                      <a:cubicBezTo>
                        <a:pt x="6467" y="4486"/>
                        <a:pt x="6367" y="5639"/>
                        <a:pt x="5966" y="6165"/>
                      </a:cubicBezTo>
                      <a:cubicBezTo>
                        <a:pt x="5640" y="6366"/>
                        <a:pt x="5439" y="6792"/>
                        <a:pt x="5114" y="6993"/>
                      </a:cubicBezTo>
                      <a:cubicBezTo>
                        <a:pt x="4813" y="7318"/>
                        <a:pt x="4387" y="7419"/>
                        <a:pt x="3961" y="7519"/>
                      </a:cubicBezTo>
                      <a:cubicBezTo>
                        <a:pt x="3814" y="7548"/>
                        <a:pt x="3665" y="7560"/>
                        <a:pt x="3517" y="7560"/>
                      </a:cubicBezTo>
                      <a:cubicBezTo>
                        <a:pt x="3160" y="7560"/>
                        <a:pt x="2808" y="7489"/>
                        <a:pt x="2507" y="7419"/>
                      </a:cubicBezTo>
                      <a:cubicBezTo>
                        <a:pt x="1981" y="7318"/>
                        <a:pt x="1680" y="6892"/>
                        <a:pt x="1254" y="6466"/>
                      </a:cubicBezTo>
                      <a:cubicBezTo>
                        <a:pt x="1053" y="6266"/>
                        <a:pt x="953" y="5965"/>
                        <a:pt x="828" y="5639"/>
                      </a:cubicBezTo>
                      <a:cubicBezTo>
                        <a:pt x="728" y="4912"/>
                        <a:pt x="953" y="4286"/>
                        <a:pt x="1154" y="3659"/>
                      </a:cubicBezTo>
                      <a:cubicBezTo>
                        <a:pt x="1154" y="3333"/>
                        <a:pt x="1454" y="3233"/>
                        <a:pt x="1680" y="3133"/>
                      </a:cubicBezTo>
                      <a:cubicBezTo>
                        <a:pt x="2115" y="2781"/>
                        <a:pt x="2464" y="2224"/>
                        <a:pt x="2981" y="2224"/>
                      </a:cubicBezTo>
                      <a:close/>
                      <a:moveTo>
                        <a:pt x="4287" y="0"/>
                      </a:moveTo>
                      <a:cubicBezTo>
                        <a:pt x="3560" y="100"/>
                        <a:pt x="2833" y="100"/>
                        <a:pt x="2081" y="201"/>
                      </a:cubicBezTo>
                      <a:cubicBezTo>
                        <a:pt x="1998" y="201"/>
                        <a:pt x="1913" y="193"/>
                        <a:pt x="1834" y="193"/>
                      </a:cubicBezTo>
                      <a:cubicBezTo>
                        <a:pt x="1625" y="193"/>
                        <a:pt x="1454" y="245"/>
                        <a:pt x="1454" y="627"/>
                      </a:cubicBezTo>
                      <a:cubicBezTo>
                        <a:pt x="1454" y="1036"/>
                        <a:pt x="1652" y="1188"/>
                        <a:pt x="1940" y="1188"/>
                      </a:cubicBezTo>
                      <a:cubicBezTo>
                        <a:pt x="2022" y="1188"/>
                        <a:pt x="2112" y="1175"/>
                        <a:pt x="2206" y="1153"/>
                      </a:cubicBezTo>
                      <a:lnTo>
                        <a:pt x="2507" y="1153"/>
                      </a:lnTo>
                      <a:cubicBezTo>
                        <a:pt x="2708" y="1153"/>
                        <a:pt x="2833" y="1153"/>
                        <a:pt x="2933" y="1353"/>
                      </a:cubicBezTo>
                      <a:cubicBezTo>
                        <a:pt x="2933" y="1579"/>
                        <a:pt x="2708" y="1679"/>
                        <a:pt x="2607" y="1679"/>
                      </a:cubicBezTo>
                      <a:cubicBezTo>
                        <a:pt x="2307" y="1679"/>
                        <a:pt x="2081" y="1880"/>
                        <a:pt x="1880" y="1980"/>
                      </a:cubicBezTo>
                      <a:cubicBezTo>
                        <a:pt x="527" y="2707"/>
                        <a:pt x="101" y="4085"/>
                        <a:pt x="1" y="5439"/>
                      </a:cubicBezTo>
                      <a:cubicBezTo>
                        <a:pt x="1" y="6592"/>
                        <a:pt x="1354" y="7945"/>
                        <a:pt x="2607" y="8246"/>
                      </a:cubicBezTo>
                      <a:cubicBezTo>
                        <a:pt x="2895" y="8323"/>
                        <a:pt x="3179" y="8359"/>
                        <a:pt x="3455" y="8359"/>
                      </a:cubicBezTo>
                      <a:cubicBezTo>
                        <a:pt x="4692" y="8359"/>
                        <a:pt x="5772" y="7634"/>
                        <a:pt x="6367" y="6692"/>
                      </a:cubicBezTo>
                      <a:cubicBezTo>
                        <a:pt x="6993" y="5840"/>
                        <a:pt x="7219" y="4912"/>
                        <a:pt x="6993" y="3960"/>
                      </a:cubicBezTo>
                      <a:cubicBezTo>
                        <a:pt x="6793" y="2932"/>
                        <a:pt x="6066" y="2080"/>
                        <a:pt x="5013" y="1679"/>
                      </a:cubicBezTo>
                      <a:cubicBezTo>
                        <a:pt x="4713" y="1679"/>
                        <a:pt x="4186" y="1679"/>
                        <a:pt x="4287" y="1253"/>
                      </a:cubicBezTo>
                      <a:cubicBezTo>
                        <a:pt x="4334" y="1051"/>
                        <a:pt x="4456" y="1018"/>
                        <a:pt x="4591" y="1018"/>
                      </a:cubicBezTo>
                      <a:cubicBezTo>
                        <a:pt x="4656" y="1018"/>
                        <a:pt x="4723" y="1025"/>
                        <a:pt x="4788" y="1025"/>
                      </a:cubicBezTo>
                      <a:cubicBezTo>
                        <a:pt x="4873" y="1025"/>
                        <a:pt x="4953" y="1012"/>
                        <a:pt x="5013" y="952"/>
                      </a:cubicBezTo>
                      <a:lnTo>
                        <a:pt x="5214" y="952"/>
                      </a:lnTo>
                      <a:cubicBezTo>
                        <a:pt x="5540" y="952"/>
                        <a:pt x="5640" y="727"/>
                        <a:pt x="5439" y="426"/>
                      </a:cubicBezTo>
                      <a:cubicBezTo>
                        <a:pt x="5114" y="0"/>
                        <a:pt x="4713" y="100"/>
                        <a:pt x="4287" y="0"/>
                      </a:cubicBezTo>
                      <a:close/>
                    </a:path>
                  </a:pathLst>
                </a:custGeom>
                <a:solidFill>
                  <a:srgbClr val="222F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20"/>
                <p:cNvSpPr/>
                <p:nvPr/>
              </p:nvSpPr>
              <p:spPr>
                <a:xfrm>
                  <a:off x="3913907" y="1592434"/>
                  <a:ext cx="62459" cy="11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1" h="3504" extrusionOk="0">
                      <a:moveTo>
                        <a:pt x="313" y="1"/>
                      </a:moveTo>
                      <a:cubicBezTo>
                        <a:pt x="277" y="1"/>
                        <a:pt x="239" y="8"/>
                        <a:pt x="201" y="25"/>
                      </a:cubicBezTo>
                      <a:cubicBezTo>
                        <a:pt x="1" y="151"/>
                        <a:pt x="101" y="351"/>
                        <a:pt x="201" y="552"/>
                      </a:cubicBezTo>
                      <a:cubicBezTo>
                        <a:pt x="427" y="1178"/>
                        <a:pt x="728" y="1905"/>
                        <a:pt x="1053" y="2532"/>
                      </a:cubicBezTo>
                      <a:cubicBezTo>
                        <a:pt x="1053" y="2757"/>
                        <a:pt x="1154" y="2958"/>
                        <a:pt x="1254" y="3058"/>
                      </a:cubicBezTo>
                      <a:cubicBezTo>
                        <a:pt x="1341" y="3253"/>
                        <a:pt x="1352" y="3504"/>
                        <a:pt x="1483" y="3504"/>
                      </a:cubicBezTo>
                      <a:cubicBezTo>
                        <a:pt x="1504" y="3504"/>
                        <a:pt x="1527" y="3498"/>
                        <a:pt x="1555" y="3484"/>
                      </a:cubicBezTo>
                      <a:cubicBezTo>
                        <a:pt x="1881" y="3384"/>
                        <a:pt x="1881" y="3158"/>
                        <a:pt x="1780" y="2857"/>
                      </a:cubicBezTo>
                      <a:cubicBezTo>
                        <a:pt x="1454" y="2030"/>
                        <a:pt x="1154" y="1078"/>
                        <a:pt x="728" y="351"/>
                      </a:cubicBezTo>
                      <a:cubicBezTo>
                        <a:pt x="644" y="185"/>
                        <a:pt x="492" y="1"/>
                        <a:pt x="313" y="1"/>
                      </a:cubicBezTo>
                      <a:close/>
                    </a:path>
                  </a:pathLst>
                </a:custGeom>
                <a:solidFill>
                  <a:srgbClr val="222F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3" name="Google Shape;371;p20">
            <a:extLst>
              <a:ext uri="{FF2B5EF4-FFF2-40B4-BE49-F238E27FC236}">
                <a16:creationId xmlns:a16="http://schemas.microsoft.com/office/drawing/2014/main" id="{CC94EB51-5275-49BF-AA06-6C381E808B37}"/>
              </a:ext>
            </a:extLst>
          </p:cNvPr>
          <p:cNvSpPr/>
          <p:nvPr/>
        </p:nvSpPr>
        <p:spPr>
          <a:xfrm>
            <a:off x="4279187" y="3979101"/>
            <a:ext cx="305453" cy="313854"/>
          </a:xfrm>
          <a:custGeom>
            <a:avLst/>
            <a:gdLst/>
            <a:ahLst/>
            <a:cxnLst/>
            <a:rect l="l" t="t" r="r" b="b"/>
            <a:pathLst>
              <a:path w="9199" h="9452" extrusionOk="0">
                <a:moveTo>
                  <a:pt x="7319" y="0"/>
                </a:moveTo>
                <a:cubicBezTo>
                  <a:pt x="7162" y="0"/>
                  <a:pt x="7005" y="75"/>
                  <a:pt x="6893" y="176"/>
                </a:cubicBezTo>
                <a:cubicBezTo>
                  <a:pt x="6166" y="902"/>
                  <a:pt x="5439" y="1529"/>
                  <a:pt x="4812" y="2381"/>
                </a:cubicBezTo>
                <a:cubicBezTo>
                  <a:pt x="4649" y="2644"/>
                  <a:pt x="4468" y="2776"/>
                  <a:pt x="4286" y="2776"/>
                </a:cubicBezTo>
                <a:cubicBezTo>
                  <a:pt x="4104" y="2776"/>
                  <a:pt x="3923" y="2644"/>
                  <a:pt x="3760" y="2381"/>
                </a:cubicBezTo>
                <a:cubicBezTo>
                  <a:pt x="3459" y="1955"/>
                  <a:pt x="3133" y="1529"/>
                  <a:pt x="2832" y="1028"/>
                </a:cubicBezTo>
                <a:cubicBezTo>
                  <a:pt x="2574" y="648"/>
                  <a:pt x="2279" y="452"/>
                  <a:pt x="1997" y="452"/>
                </a:cubicBezTo>
                <a:cubicBezTo>
                  <a:pt x="1814" y="452"/>
                  <a:pt x="1637" y="534"/>
                  <a:pt x="1479" y="702"/>
                </a:cubicBezTo>
                <a:cubicBezTo>
                  <a:pt x="1153" y="1028"/>
                  <a:pt x="953" y="1228"/>
                  <a:pt x="727" y="1654"/>
                </a:cubicBezTo>
                <a:cubicBezTo>
                  <a:pt x="426" y="2055"/>
                  <a:pt x="0" y="2481"/>
                  <a:pt x="727" y="3008"/>
                </a:cubicBezTo>
                <a:cubicBezTo>
                  <a:pt x="1354" y="3409"/>
                  <a:pt x="1780" y="4161"/>
                  <a:pt x="2306" y="4562"/>
                </a:cubicBezTo>
                <a:cubicBezTo>
                  <a:pt x="2507" y="4787"/>
                  <a:pt x="2507" y="4787"/>
                  <a:pt x="2306" y="4988"/>
                </a:cubicBezTo>
                <a:cubicBezTo>
                  <a:pt x="1780" y="5614"/>
                  <a:pt x="1153" y="6341"/>
                  <a:pt x="627" y="7068"/>
                </a:cubicBezTo>
                <a:cubicBezTo>
                  <a:pt x="426" y="7293"/>
                  <a:pt x="101" y="7594"/>
                  <a:pt x="101" y="8020"/>
                </a:cubicBezTo>
                <a:cubicBezTo>
                  <a:pt x="0" y="8321"/>
                  <a:pt x="326" y="8547"/>
                  <a:pt x="527" y="8647"/>
                </a:cubicBezTo>
                <a:cubicBezTo>
                  <a:pt x="1157" y="9163"/>
                  <a:pt x="1470" y="9452"/>
                  <a:pt x="1747" y="9452"/>
                </a:cubicBezTo>
                <a:cubicBezTo>
                  <a:pt x="2020" y="9452"/>
                  <a:pt x="2259" y="9170"/>
                  <a:pt x="2732" y="8547"/>
                </a:cubicBezTo>
                <a:cubicBezTo>
                  <a:pt x="3233" y="7920"/>
                  <a:pt x="4186" y="7594"/>
                  <a:pt x="4487" y="6667"/>
                </a:cubicBezTo>
                <a:cubicBezTo>
                  <a:pt x="4487" y="6604"/>
                  <a:pt x="4543" y="6573"/>
                  <a:pt x="4612" y="6573"/>
                </a:cubicBezTo>
                <a:cubicBezTo>
                  <a:pt x="4681" y="6573"/>
                  <a:pt x="4762" y="6604"/>
                  <a:pt x="4812" y="6667"/>
                </a:cubicBezTo>
                <a:cubicBezTo>
                  <a:pt x="5439" y="7594"/>
                  <a:pt x="6266" y="8321"/>
                  <a:pt x="7118" y="9048"/>
                </a:cubicBezTo>
                <a:cubicBezTo>
                  <a:pt x="7178" y="9123"/>
                  <a:pt x="7310" y="9225"/>
                  <a:pt x="7427" y="9225"/>
                </a:cubicBezTo>
                <a:cubicBezTo>
                  <a:pt x="7506" y="9225"/>
                  <a:pt x="7579" y="9179"/>
                  <a:pt x="7619" y="9048"/>
                </a:cubicBezTo>
                <a:cubicBezTo>
                  <a:pt x="7845" y="8747"/>
                  <a:pt x="8045" y="8647"/>
                  <a:pt x="8371" y="8421"/>
                </a:cubicBezTo>
                <a:cubicBezTo>
                  <a:pt x="9198" y="7795"/>
                  <a:pt x="9198" y="7293"/>
                  <a:pt x="8472" y="6542"/>
                </a:cubicBezTo>
                <a:cubicBezTo>
                  <a:pt x="7945" y="6040"/>
                  <a:pt x="7218" y="5514"/>
                  <a:pt x="6592" y="4988"/>
                </a:cubicBezTo>
                <a:cubicBezTo>
                  <a:pt x="6266" y="4662"/>
                  <a:pt x="6366" y="4261"/>
                  <a:pt x="6692" y="4161"/>
                </a:cubicBezTo>
                <a:cubicBezTo>
                  <a:pt x="6993" y="4035"/>
                  <a:pt x="7118" y="3835"/>
                  <a:pt x="7118" y="3634"/>
                </a:cubicBezTo>
                <a:cubicBezTo>
                  <a:pt x="7118" y="3409"/>
                  <a:pt x="7419" y="3108"/>
                  <a:pt x="7519" y="3008"/>
                </a:cubicBezTo>
                <a:cubicBezTo>
                  <a:pt x="8045" y="2782"/>
                  <a:pt x="8146" y="2281"/>
                  <a:pt x="8572" y="1955"/>
                </a:cubicBezTo>
                <a:cubicBezTo>
                  <a:pt x="8998" y="1529"/>
                  <a:pt x="8672" y="1128"/>
                  <a:pt x="8371" y="902"/>
                </a:cubicBezTo>
                <a:cubicBezTo>
                  <a:pt x="8045" y="702"/>
                  <a:pt x="7945" y="501"/>
                  <a:pt x="7745" y="276"/>
                </a:cubicBezTo>
                <a:cubicBezTo>
                  <a:pt x="7632" y="75"/>
                  <a:pt x="7475" y="0"/>
                  <a:pt x="7319" y="0"/>
                </a:cubicBezTo>
                <a:close/>
              </a:path>
            </a:pathLst>
          </a:custGeom>
          <a:solidFill>
            <a:srgbClr val="7B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4" name="Google Shape;335;p20">
            <a:extLst>
              <a:ext uri="{FF2B5EF4-FFF2-40B4-BE49-F238E27FC236}">
                <a16:creationId xmlns:a16="http://schemas.microsoft.com/office/drawing/2014/main" id="{BDBD0B00-6133-46D1-9BAB-8D916F18592B}"/>
              </a:ext>
            </a:extLst>
          </p:cNvPr>
          <p:cNvSpPr/>
          <p:nvPr/>
        </p:nvSpPr>
        <p:spPr>
          <a:xfrm>
            <a:off x="4310227" y="3985167"/>
            <a:ext cx="304623" cy="314385"/>
          </a:xfrm>
          <a:custGeom>
            <a:avLst/>
            <a:gdLst/>
            <a:ahLst/>
            <a:cxnLst/>
            <a:rect l="l" t="t" r="r" b="b"/>
            <a:pathLst>
              <a:path w="9174" h="9468" extrusionOk="0">
                <a:moveTo>
                  <a:pt x="7206" y="1"/>
                </a:moveTo>
                <a:cubicBezTo>
                  <a:pt x="7049" y="1"/>
                  <a:pt x="6892" y="76"/>
                  <a:pt x="6792" y="176"/>
                </a:cubicBezTo>
                <a:cubicBezTo>
                  <a:pt x="6040" y="903"/>
                  <a:pt x="5313" y="1630"/>
                  <a:pt x="4787" y="2381"/>
                </a:cubicBezTo>
                <a:cubicBezTo>
                  <a:pt x="4587" y="2632"/>
                  <a:pt x="4380" y="2757"/>
                  <a:pt x="4186" y="2757"/>
                </a:cubicBezTo>
                <a:cubicBezTo>
                  <a:pt x="3991" y="2757"/>
                  <a:pt x="3810" y="2632"/>
                  <a:pt x="3659" y="2381"/>
                </a:cubicBezTo>
                <a:cubicBezTo>
                  <a:pt x="3333" y="1955"/>
                  <a:pt x="3033" y="1529"/>
                  <a:pt x="2807" y="1128"/>
                </a:cubicBezTo>
                <a:cubicBezTo>
                  <a:pt x="2485" y="667"/>
                  <a:pt x="2171" y="451"/>
                  <a:pt x="1879" y="451"/>
                </a:cubicBezTo>
                <a:cubicBezTo>
                  <a:pt x="1695" y="451"/>
                  <a:pt x="1518" y="537"/>
                  <a:pt x="1354" y="702"/>
                </a:cubicBezTo>
                <a:cubicBezTo>
                  <a:pt x="1153" y="1003"/>
                  <a:pt x="827" y="1329"/>
                  <a:pt x="627" y="1630"/>
                </a:cubicBezTo>
                <a:cubicBezTo>
                  <a:pt x="301" y="2056"/>
                  <a:pt x="0" y="2482"/>
                  <a:pt x="727" y="3108"/>
                </a:cubicBezTo>
                <a:cubicBezTo>
                  <a:pt x="1253" y="3509"/>
                  <a:pt x="1654" y="4136"/>
                  <a:pt x="2181" y="4562"/>
                </a:cubicBezTo>
                <a:cubicBezTo>
                  <a:pt x="2406" y="4762"/>
                  <a:pt x="2406" y="4762"/>
                  <a:pt x="2281" y="4988"/>
                </a:cubicBezTo>
                <a:cubicBezTo>
                  <a:pt x="1654" y="5615"/>
                  <a:pt x="1153" y="6341"/>
                  <a:pt x="627" y="7068"/>
                </a:cubicBezTo>
                <a:cubicBezTo>
                  <a:pt x="401" y="7394"/>
                  <a:pt x="0" y="7595"/>
                  <a:pt x="100" y="8021"/>
                </a:cubicBezTo>
                <a:cubicBezTo>
                  <a:pt x="0" y="8321"/>
                  <a:pt x="301" y="8522"/>
                  <a:pt x="526" y="8747"/>
                </a:cubicBezTo>
                <a:cubicBezTo>
                  <a:pt x="1090" y="9211"/>
                  <a:pt x="1372" y="9468"/>
                  <a:pt x="1632" y="9468"/>
                </a:cubicBezTo>
                <a:cubicBezTo>
                  <a:pt x="1892" y="9468"/>
                  <a:pt x="2130" y="9211"/>
                  <a:pt x="2607" y="8647"/>
                </a:cubicBezTo>
                <a:cubicBezTo>
                  <a:pt x="3233" y="7895"/>
                  <a:pt x="4060" y="7595"/>
                  <a:pt x="4386" y="6642"/>
                </a:cubicBezTo>
                <a:cubicBezTo>
                  <a:pt x="4436" y="6592"/>
                  <a:pt x="4486" y="6567"/>
                  <a:pt x="4537" y="6567"/>
                </a:cubicBezTo>
                <a:cubicBezTo>
                  <a:pt x="4587" y="6567"/>
                  <a:pt x="4637" y="6592"/>
                  <a:pt x="4687" y="6642"/>
                </a:cubicBezTo>
                <a:cubicBezTo>
                  <a:pt x="5313" y="7595"/>
                  <a:pt x="6266" y="8321"/>
                  <a:pt x="7093" y="9048"/>
                </a:cubicBezTo>
                <a:cubicBezTo>
                  <a:pt x="7154" y="9110"/>
                  <a:pt x="7263" y="9218"/>
                  <a:pt x="7360" y="9218"/>
                </a:cubicBezTo>
                <a:cubicBezTo>
                  <a:pt x="7422" y="9218"/>
                  <a:pt x="7480" y="9174"/>
                  <a:pt x="7519" y="9048"/>
                </a:cubicBezTo>
                <a:cubicBezTo>
                  <a:pt x="7719" y="8747"/>
                  <a:pt x="8045" y="8647"/>
                  <a:pt x="8246" y="8422"/>
                </a:cubicBezTo>
                <a:cubicBezTo>
                  <a:pt x="9073" y="7895"/>
                  <a:pt x="9173" y="7269"/>
                  <a:pt x="8446" y="6542"/>
                </a:cubicBezTo>
                <a:cubicBezTo>
                  <a:pt x="7820" y="6016"/>
                  <a:pt x="7193" y="5514"/>
                  <a:pt x="6567" y="4988"/>
                </a:cubicBezTo>
                <a:cubicBezTo>
                  <a:pt x="6166" y="4662"/>
                  <a:pt x="6266" y="4261"/>
                  <a:pt x="6567" y="4136"/>
                </a:cubicBezTo>
                <a:cubicBezTo>
                  <a:pt x="6892" y="4036"/>
                  <a:pt x="6993" y="3835"/>
                  <a:pt x="6993" y="3735"/>
                </a:cubicBezTo>
                <a:cubicBezTo>
                  <a:pt x="7093" y="3409"/>
                  <a:pt x="7293" y="3108"/>
                  <a:pt x="7419" y="3008"/>
                </a:cubicBezTo>
                <a:cubicBezTo>
                  <a:pt x="8045" y="2782"/>
                  <a:pt x="8146" y="2256"/>
                  <a:pt x="8446" y="1955"/>
                </a:cubicBezTo>
                <a:cubicBezTo>
                  <a:pt x="8872" y="1529"/>
                  <a:pt x="8547" y="1128"/>
                  <a:pt x="8246" y="903"/>
                </a:cubicBezTo>
                <a:cubicBezTo>
                  <a:pt x="8045" y="702"/>
                  <a:pt x="7820" y="502"/>
                  <a:pt x="7619" y="276"/>
                </a:cubicBezTo>
                <a:cubicBezTo>
                  <a:pt x="7519" y="76"/>
                  <a:pt x="7362" y="1"/>
                  <a:pt x="7206" y="1"/>
                </a:cubicBezTo>
                <a:close/>
              </a:path>
            </a:pathLst>
          </a:custGeom>
          <a:solidFill>
            <a:srgbClr val="F956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371;p20">
            <a:extLst>
              <a:ext uri="{FF2B5EF4-FFF2-40B4-BE49-F238E27FC236}">
                <a16:creationId xmlns:a16="http://schemas.microsoft.com/office/drawing/2014/main" id="{50B51CAF-4357-41CA-9B42-3A7BC0D228F3}"/>
              </a:ext>
            </a:extLst>
          </p:cNvPr>
          <p:cNvSpPr/>
          <p:nvPr/>
        </p:nvSpPr>
        <p:spPr>
          <a:xfrm>
            <a:off x="4248977" y="3961828"/>
            <a:ext cx="305453" cy="313854"/>
          </a:xfrm>
          <a:custGeom>
            <a:avLst/>
            <a:gdLst/>
            <a:ahLst/>
            <a:cxnLst/>
            <a:rect l="l" t="t" r="r" b="b"/>
            <a:pathLst>
              <a:path w="9199" h="9452" extrusionOk="0">
                <a:moveTo>
                  <a:pt x="7319" y="0"/>
                </a:moveTo>
                <a:cubicBezTo>
                  <a:pt x="7162" y="0"/>
                  <a:pt x="7005" y="75"/>
                  <a:pt x="6893" y="176"/>
                </a:cubicBezTo>
                <a:cubicBezTo>
                  <a:pt x="6166" y="902"/>
                  <a:pt x="5439" y="1529"/>
                  <a:pt x="4812" y="2381"/>
                </a:cubicBezTo>
                <a:cubicBezTo>
                  <a:pt x="4649" y="2644"/>
                  <a:pt x="4468" y="2776"/>
                  <a:pt x="4286" y="2776"/>
                </a:cubicBezTo>
                <a:cubicBezTo>
                  <a:pt x="4104" y="2776"/>
                  <a:pt x="3923" y="2644"/>
                  <a:pt x="3760" y="2381"/>
                </a:cubicBezTo>
                <a:cubicBezTo>
                  <a:pt x="3459" y="1955"/>
                  <a:pt x="3133" y="1529"/>
                  <a:pt x="2832" y="1028"/>
                </a:cubicBezTo>
                <a:cubicBezTo>
                  <a:pt x="2574" y="648"/>
                  <a:pt x="2279" y="452"/>
                  <a:pt x="1997" y="452"/>
                </a:cubicBezTo>
                <a:cubicBezTo>
                  <a:pt x="1814" y="452"/>
                  <a:pt x="1637" y="534"/>
                  <a:pt x="1479" y="702"/>
                </a:cubicBezTo>
                <a:cubicBezTo>
                  <a:pt x="1153" y="1028"/>
                  <a:pt x="953" y="1228"/>
                  <a:pt x="727" y="1654"/>
                </a:cubicBezTo>
                <a:cubicBezTo>
                  <a:pt x="426" y="2055"/>
                  <a:pt x="0" y="2481"/>
                  <a:pt x="727" y="3008"/>
                </a:cubicBezTo>
                <a:cubicBezTo>
                  <a:pt x="1354" y="3409"/>
                  <a:pt x="1780" y="4161"/>
                  <a:pt x="2306" y="4562"/>
                </a:cubicBezTo>
                <a:cubicBezTo>
                  <a:pt x="2507" y="4787"/>
                  <a:pt x="2507" y="4787"/>
                  <a:pt x="2306" y="4988"/>
                </a:cubicBezTo>
                <a:cubicBezTo>
                  <a:pt x="1780" y="5614"/>
                  <a:pt x="1153" y="6341"/>
                  <a:pt x="627" y="7068"/>
                </a:cubicBezTo>
                <a:cubicBezTo>
                  <a:pt x="426" y="7293"/>
                  <a:pt x="101" y="7594"/>
                  <a:pt x="101" y="8020"/>
                </a:cubicBezTo>
                <a:cubicBezTo>
                  <a:pt x="0" y="8321"/>
                  <a:pt x="326" y="8547"/>
                  <a:pt x="527" y="8647"/>
                </a:cubicBezTo>
                <a:cubicBezTo>
                  <a:pt x="1157" y="9163"/>
                  <a:pt x="1470" y="9452"/>
                  <a:pt x="1747" y="9452"/>
                </a:cubicBezTo>
                <a:cubicBezTo>
                  <a:pt x="2020" y="9452"/>
                  <a:pt x="2259" y="9170"/>
                  <a:pt x="2732" y="8547"/>
                </a:cubicBezTo>
                <a:cubicBezTo>
                  <a:pt x="3233" y="7920"/>
                  <a:pt x="4186" y="7594"/>
                  <a:pt x="4487" y="6667"/>
                </a:cubicBezTo>
                <a:cubicBezTo>
                  <a:pt x="4487" y="6604"/>
                  <a:pt x="4543" y="6573"/>
                  <a:pt x="4612" y="6573"/>
                </a:cubicBezTo>
                <a:cubicBezTo>
                  <a:pt x="4681" y="6573"/>
                  <a:pt x="4762" y="6604"/>
                  <a:pt x="4812" y="6667"/>
                </a:cubicBezTo>
                <a:cubicBezTo>
                  <a:pt x="5439" y="7594"/>
                  <a:pt x="6266" y="8321"/>
                  <a:pt x="7118" y="9048"/>
                </a:cubicBezTo>
                <a:cubicBezTo>
                  <a:pt x="7178" y="9123"/>
                  <a:pt x="7310" y="9225"/>
                  <a:pt x="7427" y="9225"/>
                </a:cubicBezTo>
                <a:cubicBezTo>
                  <a:pt x="7506" y="9225"/>
                  <a:pt x="7579" y="9179"/>
                  <a:pt x="7619" y="9048"/>
                </a:cubicBezTo>
                <a:cubicBezTo>
                  <a:pt x="7845" y="8747"/>
                  <a:pt x="8045" y="8647"/>
                  <a:pt x="8371" y="8421"/>
                </a:cubicBezTo>
                <a:cubicBezTo>
                  <a:pt x="9198" y="7795"/>
                  <a:pt x="9198" y="7293"/>
                  <a:pt x="8472" y="6542"/>
                </a:cubicBezTo>
                <a:cubicBezTo>
                  <a:pt x="7945" y="6040"/>
                  <a:pt x="7218" y="5514"/>
                  <a:pt x="6592" y="4988"/>
                </a:cubicBezTo>
                <a:cubicBezTo>
                  <a:pt x="6266" y="4662"/>
                  <a:pt x="6366" y="4261"/>
                  <a:pt x="6692" y="4161"/>
                </a:cubicBezTo>
                <a:cubicBezTo>
                  <a:pt x="6993" y="4035"/>
                  <a:pt x="7118" y="3835"/>
                  <a:pt x="7118" y="3634"/>
                </a:cubicBezTo>
                <a:cubicBezTo>
                  <a:pt x="7118" y="3409"/>
                  <a:pt x="7419" y="3108"/>
                  <a:pt x="7519" y="3008"/>
                </a:cubicBezTo>
                <a:cubicBezTo>
                  <a:pt x="8045" y="2782"/>
                  <a:pt x="8146" y="2281"/>
                  <a:pt x="8572" y="1955"/>
                </a:cubicBezTo>
                <a:cubicBezTo>
                  <a:pt x="8998" y="1529"/>
                  <a:pt x="8672" y="1128"/>
                  <a:pt x="8371" y="902"/>
                </a:cubicBezTo>
                <a:cubicBezTo>
                  <a:pt x="8045" y="702"/>
                  <a:pt x="7945" y="501"/>
                  <a:pt x="7745" y="276"/>
                </a:cubicBezTo>
                <a:cubicBezTo>
                  <a:pt x="7632" y="75"/>
                  <a:pt x="7475" y="0"/>
                  <a:pt x="7319" y="0"/>
                </a:cubicBezTo>
                <a:close/>
              </a:path>
            </a:pathLst>
          </a:custGeom>
          <a:solidFill>
            <a:srgbClr val="7B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p21"/>
          <p:cNvGrpSpPr/>
          <p:nvPr/>
        </p:nvGrpSpPr>
        <p:grpSpPr>
          <a:xfrm>
            <a:off x="1394534" y="2443792"/>
            <a:ext cx="6354933" cy="530400"/>
            <a:chOff x="1653475" y="2401031"/>
            <a:chExt cx="6354933" cy="530400"/>
          </a:xfrm>
        </p:grpSpPr>
        <p:sp>
          <p:nvSpPr>
            <p:cNvPr id="426" name="Google Shape;426;p21"/>
            <p:cNvSpPr/>
            <p:nvPr/>
          </p:nvSpPr>
          <p:spPr>
            <a:xfrm>
              <a:off x="1653475" y="2401031"/>
              <a:ext cx="2709900" cy="530400"/>
            </a:xfrm>
            <a:prstGeom prst="rect">
              <a:avLst/>
            </a:prstGeom>
            <a:solidFill>
              <a:srgbClr val="7B1E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427" name="Google Shape;427;p21"/>
            <p:cNvSpPr txBox="1"/>
            <p:nvPr/>
          </p:nvSpPr>
          <p:spPr>
            <a:xfrm>
              <a:off x="2917000" y="2485481"/>
              <a:ext cx="1446341" cy="36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IN" dirty="0">
                  <a:solidFill>
                    <a:schemeClr val="bg1"/>
                  </a:solidFill>
                </a:rPr>
                <a:t>Collaboration Tools</a:t>
              </a:r>
              <a:endParaRPr dirty="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8" name="Google Shape;428;p21"/>
            <p:cNvSpPr txBox="1"/>
            <p:nvPr/>
          </p:nvSpPr>
          <p:spPr>
            <a:xfrm>
              <a:off x="4793308" y="2401031"/>
              <a:ext cx="3215100" cy="530400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Shared to-do lists for teams and family members.</a:t>
              </a:r>
              <a:endParaRPr sz="11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429" name="Google Shape;429;p21"/>
            <p:cNvCxnSpPr>
              <a:stCxn id="426" idx="3"/>
              <a:endCxn id="428" idx="1"/>
            </p:cNvCxnSpPr>
            <p:nvPr/>
          </p:nvCxnSpPr>
          <p:spPr>
            <a:xfrm>
              <a:off x="4363375" y="2666231"/>
              <a:ext cx="429900" cy="0"/>
            </a:xfrm>
            <a:prstGeom prst="straightConnector1">
              <a:avLst/>
            </a:prstGeom>
            <a:noFill/>
            <a:ln w="19050" cap="flat" cmpd="sng">
              <a:solidFill>
                <a:srgbClr val="7B1E7A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0" name="Google Shape;430;p21"/>
          <p:cNvGrpSpPr/>
          <p:nvPr/>
        </p:nvGrpSpPr>
        <p:grpSpPr>
          <a:xfrm>
            <a:off x="1394534" y="3234932"/>
            <a:ext cx="6354918" cy="530400"/>
            <a:chOff x="1653475" y="3192170"/>
            <a:chExt cx="6354918" cy="530400"/>
          </a:xfrm>
        </p:grpSpPr>
        <p:sp>
          <p:nvSpPr>
            <p:cNvPr id="431" name="Google Shape;431;p21"/>
            <p:cNvSpPr/>
            <p:nvPr/>
          </p:nvSpPr>
          <p:spPr>
            <a:xfrm>
              <a:off x="1653475" y="3192170"/>
              <a:ext cx="2709900" cy="530400"/>
            </a:xfrm>
            <a:prstGeom prst="rect">
              <a:avLst/>
            </a:prstGeom>
            <a:solidFill>
              <a:srgbClr val="B33F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432" name="Google Shape;432;p21"/>
            <p:cNvSpPr txBox="1"/>
            <p:nvPr/>
          </p:nvSpPr>
          <p:spPr>
            <a:xfrm>
              <a:off x="2917001" y="3276620"/>
              <a:ext cx="1371680" cy="36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IN" sz="1200" dirty="0">
                  <a:solidFill>
                    <a:schemeClr val="bg1"/>
                  </a:solidFill>
                </a:rPr>
                <a:t>Cross-Platform Synchronization</a:t>
              </a:r>
              <a:endParaRPr sz="1200" dirty="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33" name="Google Shape;433;p21"/>
            <p:cNvSpPr txBox="1"/>
            <p:nvPr/>
          </p:nvSpPr>
          <p:spPr>
            <a:xfrm flipH="1">
              <a:off x="4793293" y="3192170"/>
              <a:ext cx="3215100" cy="530400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US" sz="1100" dirty="0"/>
                <a:t>Seamless syncing across all devices and operating systems.</a:t>
              </a:r>
              <a:endParaRPr sz="11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434" name="Google Shape;434;p21"/>
            <p:cNvCxnSpPr>
              <a:stCxn id="431" idx="3"/>
              <a:endCxn id="433" idx="3"/>
            </p:cNvCxnSpPr>
            <p:nvPr/>
          </p:nvCxnSpPr>
          <p:spPr>
            <a:xfrm>
              <a:off x="4363375" y="3457370"/>
              <a:ext cx="429900" cy="0"/>
            </a:xfrm>
            <a:prstGeom prst="straightConnector1">
              <a:avLst/>
            </a:prstGeom>
            <a:noFill/>
            <a:ln w="19050" cap="flat" cmpd="sng">
              <a:solidFill>
                <a:srgbClr val="B33F6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0" name="Google Shape;440;p21"/>
          <p:cNvGrpSpPr/>
          <p:nvPr/>
        </p:nvGrpSpPr>
        <p:grpSpPr>
          <a:xfrm>
            <a:off x="1394534" y="1652652"/>
            <a:ext cx="6354933" cy="530400"/>
            <a:chOff x="1653475" y="1609891"/>
            <a:chExt cx="6354933" cy="530400"/>
          </a:xfrm>
        </p:grpSpPr>
        <p:sp>
          <p:nvSpPr>
            <p:cNvPr id="441" name="Google Shape;441;p21"/>
            <p:cNvSpPr/>
            <p:nvPr/>
          </p:nvSpPr>
          <p:spPr>
            <a:xfrm>
              <a:off x="1653475" y="1609891"/>
              <a:ext cx="2709900" cy="530400"/>
            </a:xfrm>
            <a:prstGeom prst="rect">
              <a:avLst/>
            </a:prstGeom>
            <a:solidFill>
              <a:srgbClr val="451E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/>
            </a:p>
          </p:txBody>
        </p:sp>
        <p:sp>
          <p:nvSpPr>
            <p:cNvPr id="442" name="Google Shape;442;p21"/>
            <p:cNvSpPr txBox="1"/>
            <p:nvPr/>
          </p:nvSpPr>
          <p:spPr>
            <a:xfrm>
              <a:off x="2917001" y="1694341"/>
              <a:ext cx="1024800" cy="36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IN" dirty="0">
                  <a:solidFill>
                    <a:schemeClr val="bg1"/>
                  </a:solidFill>
                </a:rPr>
                <a:t>Enhanced Features</a:t>
              </a:r>
              <a:endParaRPr dirty="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43" name="Google Shape;443;p21"/>
            <p:cNvSpPr txBox="1"/>
            <p:nvPr/>
          </p:nvSpPr>
          <p:spPr>
            <a:xfrm>
              <a:off x="4793308" y="1609891"/>
              <a:ext cx="3215100" cy="530400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Integration with AI for smart task suggestions.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Voice recognition for hands-free task management.</a:t>
              </a:r>
              <a:endParaRPr sz="1000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444" name="Google Shape;444;p21"/>
            <p:cNvCxnSpPr>
              <a:stCxn id="441" idx="3"/>
              <a:endCxn id="443" idx="1"/>
            </p:cNvCxnSpPr>
            <p:nvPr/>
          </p:nvCxnSpPr>
          <p:spPr>
            <a:xfrm>
              <a:off x="4363375" y="1875091"/>
              <a:ext cx="429900" cy="0"/>
            </a:xfrm>
            <a:prstGeom prst="straightConnector1">
              <a:avLst/>
            </a:prstGeom>
            <a:noFill/>
            <a:ln w="19050" cap="flat" cmpd="sng">
              <a:solidFill>
                <a:srgbClr val="451E7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45" name="Google Shape;445;p21"/>
          <p:cNvSpPr txBox="1">
            <a:spLocks noGrp="1"/>
          </p:cNvSpPr>
          <p:nvPr>
            <p:ph type="title"/>
          </p:nvPr>
        </p:nvSpPr>
        <p:spPr>
          <a:xfrm>
            <a:off x="710275" y="318923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/>
              <a:t>Future Scope</a:t>
            </a:r>
            <a:endParaRPr dirty="0"/>
          </a:p>
        </p:txBody>
      </p:sp>
      <p:sp>
        <p:nvSpPr>
          <p:cNvPr id="446" name="Google Shape;446;p21"/>
          <p:cNvSpPr/>
          <p:nvPr/>
        </p:nvSpPr>
        <p:spPr>
          <a:xfrm>
            <a:off x="1703159" y="1196861"/>
            <a:ext cx="725400" cy="3088061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</p:txBody>
      </p:sp>
      <p:grpSp>
        <p:nvGrpSpPr>
          <p:cNvPr id="447" name="Google Shape;447;p21"/>
          <p:cNvGrpSpPr/>
          <p:nvPr/>
        </p:nvGrpSpPr>
        <p:grpSpPr>
          <a:xfrm>
            <a:off x="1971045" y="1854353"/>
            <a:ext cx="170298" cy="126999"/>
            <a:chOff x="2874730" y="3745828"/>
            <a:chExt cx="72126" cy="53788"/>
          </a:xfrm>
        </p:grpSpPr>
        <p:sp>
          <p:nvSpPr>
            <p:cNvPr id="448" name="Google Shape;448;p21"/>
            <p:cNvSpPr/>
            <p:nvPr/>
          </p:nvSpPr>
          <p:spPr>
            <a:xfrm>
              <a:off x="2874730" y="3763820"/>
              <a:ext cx="60030" cy="35796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451E7B"/>
            </a:solidFill>
            <a:ln w="9525" cap="flat" cmpd="sng">
              <a:solidFill>
                <a:srgbClr val="451E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1"/>
            <p:cNvSpPr/>
            <p:nvPr/>
          </p:nvSpPr>
          <p:spPr>
            <a:xfrm>
              <a:off x="2892645" y="3745828"/>
              <a:ext cx="54211" cy="34568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451E7B"/>
            </a:solidFill>
            <a:ln w="9525" cap="flat" cmpd="sng">
              <a:solidFill>
                <a:srgbClr val="451E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21"/>
          <p:cNvGrpSpPr/>
          <p:nvPr/>
        </p:nvGrpSpPr>
        <p:grpSpPr>
          <a:xfrm>
            <a:off x="1971045" y="3436632"/>
            <a:ext cx="170298" cy="126999"/>
            <a:chOff x="2874730" y="3745828"/>
            <a:chExt cx="72126" cy="53788"/>
          </a:xfrm>
        </p:grpSpPr>
        <p:sp>
          <p:nvSpPr>
            <p:cNvPr id="454" name="Google Shape;454;p21"/>
            <p:cNvSpPr/>
            <p:nvPr/>
          </p:nvSpPr>
          <p:spPr>
            <a:xfrm>
              <a:off x="2874730" y="3763820"/>
              <a:ext cx="60030" cy="35796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E3E9ED"/>
            </a:solidFill>
            <a:ln w="9525" cap="flat" cmpd="sng">
              <a:solidFill>
                <a:srgbClr val="B33F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1"/>
            <p:cNvSpPr/>
            <p:nvPr/>
          </p:nvSpPr>
          <p:spPr>
            <a:xfrm>
              <a:off x="2892645" y="3745828"/>
              <a:ext cx="54211" cy="34568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E3E9ED"/>
            </a:solidFill>
            <a:ln w="9525" cap="flat" cmpd="sng">
              <a:solidFill>
                <a:srgbClr val="B33F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447;p21">
            <a:extLst>
              <a:ext uri="{FF2B5EF4-FFF2-40B4-BE49-F238E27FC236}">
                <a16:creationId xmlns:a16="http://schemas.microsoft.com/office/drawing/2014/main" id="{6F85163D-C998-420A-9B7F-8BE502B5E13A}"/>
              </a:ext>
            </a:extLst>
          </p:cNvPr>
          <p:cNvGrpSpPr/>
          <p:nvPr/>
        </p:nvGrpSpPr>
        <p:grpSpPr>
          <a:xfrm>
            <a:off x="1954743" y="2657108"/>
            <a:ext cx="170298" cy="126999"/>
            <a:chOff x="2874730" y="3745828"/>
            <a:chExt cx="72126" cy="53788"/>
          </a:xfrm>
        </p:grpSpPr>
        <p:sp>
          <p:nvSpPr>
            <p:cNvPr id="38" name="Google Shape;448;p21">
              <a:extLst>
                <a:ext uri="{FF2B5EF4-FFF2-40B4-BE49-F238E27FC236}">
                  <a16:creationId xmlns:a16="http://schemas.microsoft.com/office/drawing/2014/main" id="{FEFB8428-6E11-4902-A757-3DB0C0F0BA11}"/>
                </a:ext>
              </a:extLst>
            </p:cNvPr>
            <p:cNvSpPr/>
            <p:nvPr/>
          </p:nvSpPr>
          <p:spPr>
            <a:xfrm>
              <a:off x="2874730" y="3763820"/>
              <a:ext cx="60030" cy="35796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451E7B"/>
            </a:solidFill>
            <a:ln w="9525" cap="flat" cmpd="sng">
              <a:solidFill>
                <a:srgbClr val="451E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49;p21">
              <a:extLst>
                <a:ext uri="{FF2B5EF4-FFF2-40B4-BE49-F238E27FC236}">
                  <a16:creationId xmlns:a16="http://schemas.microsoft.com/office/drawing/2014/main" id="{FF386B4B-C422-44F1-8BAE-2E8A57A7B29C}"/>
                </a:ext>
              </a:extLst>
            </p:cNvPr>
            <p:cNvSpPr/>
            <p:nvPr/>
          </p:nvSpPr>
          <p:spPr>
            <a:xfrm>
              <a:off x="2892645" y="3745828"/>
              <a:ext cx="54211" cy="34568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451E7B"/>
            </a:solidFill>
            <a:ln w="9525" cap="flat" cmpd="sng">
              <a:solidFill>
                <a:srgbClr val="451E7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53;p21">
            <a:extLst>
              <a:ext uri="{FF2B5EF4-FFF2-40B4-BE49-F238E27FC236}">
                <a16:creationId xmlns:a16="http://schemas.microsoft.com/office/drawing/2014/main" id="{58C91BAE-1B2E-43FC-A30E-387A03729497}"/>
              </a:ext>
            </a:extLst>
          </p:cNvPr>
          <p:cNvGrpSpPr/>
          <p:nvPr/>
        </p:nvGrpSpPr>
        <p:grpSpPr>
          <a:xfrm>
            <a:off x="1942485" y="2663009"/>
            <a:ext cx="170298" cy="126999"/>
            <a:chOff x="2874730" y="3745828"/>
            <a:chExt cx="72126" cy="53788"/>
          </a:xfrm>
        </p:grpSpPr>
        <p:sp>
          <p:nvSpPr>
            <p:cNvPr id="41" name="Google Shape;454;p21">
              <a:extLst>
                <a:ext uri="{FF2B5EF4-FFF2-40B4-BE49-F238E27FC236}">
                  <a16:creationId xmlns:a16="http://schemas.microsoft.com/office/drawing/2014/main" id="{AE42CAB6-B2E6-42BF-85CF-E383F56C08D7}"/>
                </a:ext>
              </a:extLst>
            </p:cNvPr>
            <p:cNvSpPr/>
            <p:nvPr/>
          </p:nvSpPr>
          <p:spPr>
            <a:xfrm>
              <a:off x="2874730" y="3763820"/>
              <a:ext cx="60030" cy="35796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E3E9ED"/>
            </a:solidFill>
            <a:ln w="9525" cap="flat" cmpd="sng">
              <a:solidFill>
                <a:srgbClr val="B33F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55;p21">
              <a:extLst>
                <a:ext uri="{FF2B5EF4-FFF2-40B4-BE49-F238E27FC236}">
                  <a16:creationId xmlns:a16="http://schemas.microsoft.com/office/drawing/2014/main" id="{A3C8402D-0D6D-40AA-B17F-EC4585C7BE41}"/>
                </a:ext>
              </a:extLst>
            </p:cNvPr>
            <p:cNvSpPr/>
            <p:nvPr/>
          </p:nvSpPr>
          <p:spPr>
            <a:xfrm>
              <a:off x="2892645" y="3745828"/>
              <a:ext cx="54211" cy="34568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E3E9ED"/>
            </a:solidFill>
            <a:ln w="9525" cap="flat" cmpd="sng">
              <a:solidFill>
                <a:srgbClr val="B33F6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p47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ts val="1100"/>
            </a:pPr>
            <a:r>
              <a:rPr lang="en-IN" dirty="0"/>
              <a:t>Conclusion</a:t>
            </a:r>
            <a:endParaRPr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7" name="Google Shape;2867;p47"/>
          <p:cNvSpPr txBox="1">
            <a:spLocks noGrp="1"/>
          </p:cNvSpPr>
          <p:nvPr>
            <p:ph type="body" idx="4294967295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buNone/>
            </a:pPr>
            <a:r>
              <a:rPr lang="en-US" b="1" dirty="0">
                <a:solidFill>
                  <a:srgbClr val="FFFFFF"/>
                </a:solidFill>
              </a:rPr>
              <a:t>Summary</a:t>
            </a:r>
            <a:endParaRPr b="1" dirty="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8" name="Google Shape;2868;p47"/>
          <p:cNvSpPr txBox="1"/>
          <p:nvPr/>
        </p:nvSpPr>
        <p:spPr>
          <a:xfrm>
            <a:off x="715075" y="1640334"/>
            <a:ext cx="5571300" cy="709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>
              <a:lnSpc>
                <a:spcPct val="115000"/>
              </a:lnSpc>
              <a:buClr>
                <a:srgbClr val="FFFFFF"/>
              </a:buClr>
              <a:buSzPts val="1100"/>
              <a:buChar char="●"/>
            </a:pPr>
            <a:r>
              <a:rPr lang="en-US" sz="1100" dirty="0">
                <a:solidFill>
                  <a:srgbClr val="FFFFFF"/>
                </a:solidFill>
              </a:rPr>
              <a:t>Summary</a:t>
            </a:r>
          </a:p>
          <a:p>
            <a:pPr marL="457200" lvl="0" indent="-298450">
              <a:lnSpc>
                <a:spcPct val="115000"/>
              </a:lnSpc>
              <a:buClr>
                <a:srgbClr val="FFFFFF"/>
              </a:buClr>
              <a:buSzPts val="1100"/>
              <a:buChar char="●"/>
            </a:pPr>
            <a:r>
              <a:rPr lang="en-US" sz="1100" dirty="0">
                <a:solidFill>
                  <a:srgbClr val="FFFFFF"/>
                </a:solidFill>
              </a:rPr>
              <a:t>To-Do List apps are essential tools for task management.</a:t>
            </a:r>
          </a:p>
          <a:p>
            <a:pPr marL="457200" lvl="0" indent="-298450">
              <a:lnSpc>
                <a:spcPct val="115000"/>
              </a:lnSpc>
              <a:buClr>
                <a:srgbClr val="FFFFFF"/>
              </a:buClr>
              <a:buSzPts val="1100"/>
              <a:buChar char="●"/>
            </a:pPr>
            <a:r>
              <a:rPr lang="en-US" sz="1100" dirty="0">
                <a:solidFill>
                  <a:srgbClr val="FFFFFF"/>
                </a:solidFill>
              </a:rPr>
              <a:t>They offer numerous benefits but also come with some challenges.</a:t>
            </a:r>
          </a:p>
          <a:p>
            <a:pPr marL="158750" lvl="0">
              <a:lnSpc>
                <a:spcPct val="115000"/>
              </a:lnSpc>
              <a:buClr>
                <a:srgbClr val="FFFFFF"/>
              </a:buClr>
              <a:buSzPts val="1100"/>
            </a:pPr>
            <a:endParaRPr lang="en-US" sz="1100" dirty="0">
              <a:solidFill>
                <a:srgbClr val="FFFFFF"/>
              </a:solidFill>
            </a:endParaRPr>
          </a:p>
          <a:p>
            <a:pPr marL="158750" lvl="0">
              <a:lnSpc>
                <a:spcPct val="115000"/>
              </a:lnSpc>
              <a:buClr>
                <a:srgbClr val="FFFFFF"/>
              </a:buClr>
              <a:buSzPts val="1100"/>
            </a:pPr>
            <a:endParaRPr lang="en-US" sz="1100" dirty="0">
              <a:solidFill>
                <a:srgbClr val="FFFFFF"/>
              </a:solidFill>
            </a:endParaRPr>
          </a:p>
        </p:txBody>
      </p:sp>
      <p:grpSp>
        <p:nvGrpSpPr>
          <p:cNvPr id="2869" name="Google Shape;2869;p47"/>
          <p:cNvGrpSpPr/>
          <p:nvPr/>
        </p:nvGrpSpPr>
        <p:grpSpPr>
          <a:xfrm>
            <a:off x="6874322" y="1729557"/>
            <a:ext cx="1446116" cy="2858697"/>
            <a:chOff x="6529419" y="1729630"/>
            <a:chExt cx="1480463" cy="2926594"/>
          </a:xfrm>
        </p:grpSpPr>
        <p:grpSp>
          <p:nvGrpSpPr>
            <p:cNvPr id="2870" name="Google Shape;2870;p47"/>
            <p:cNvGrpSpPr/>
            <p:nvPr/>
          </p:nvGrpSpPr>
          <p:grpSpPr>
            <a:xfrm>
              <a:off x="6556801" y="1729630"/>
              <a:ext cx="956596" cy="944294"/>
              <a:chOff x="3800319" y="1244877"/>
              <a:chExt cx="1098904" cy="1084772"/>
            </a:xfrm>
          </p:grpSpPr>
          <p:grpSp>
            <p:nvGrpSpPr>
              <p:cNvPr id="2871" name="Google Shape;2871;p47"/>
              <p:cNvGrpSpPr/>
              <p:nvPr/>
            </p:nvGrpSpPr>
            <p:grpSpPr>
              <a:xfrm>
                <a:off x="3800319" y="1244877"/>
                <a:ext cx="1098904" cy="1084772"/>
                <a:chOff x="3800319" y="1244877"/>
                <a:chExt cx="1098904" cy="1084772"/>
              </a:xfrm>
            </p:grpSpPr>
            <p:sp>
              <p:nvSpPr>
                <p:cNvPr id="2872" name="Google Shape;2872;p47"/>
                <p:cNvSpPr/>
                <p:nvPr/>
              </p:nvSpPr>
              <p:spPr>
                <a:xfrm>
                  <a:off x="3800319" y="1244877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3" name="Google Shape;2873;p4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74" name="Google Shape;2874;p47"/>
              <p:cNvSpPr/>
              <p:nvPr/>
            </p:nvSpPr>
            <p:spPr>
              <a:xfrm>
                <a:off x="4162496" y="1599765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75" name="Google Shape;2875;p4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876" name="Google Shape;2876;p4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877" name="Google Shape;2877;p4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8" name="Google Shape;2878;p4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79" name="Google Shape;2879;p4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880" name="Google Shape;2880;p4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1" name="Google Shape;2881;p4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2" name="Google Shape;2882;p4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3" name="Google Shape;2883;p4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84" name="Google Shape;2884;p4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885" name="Google Shape;2885;p4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886" name="Google Shape;2886;p4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7" name="Google Shape;2887;p4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88" name="Google Shape;2888;p4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889" name="Google Shape;2889;p4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0" name="Google Shape;2890;p4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1" name="Google Shape;2891;p4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2" name="Google Shape;2892;p4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93" name="Google Shape;2893;p4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894" name="Google Shape;2894;p4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895" name="Google Shape;2895;p4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6" name="Google Shape;2896;p4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97" name="Google Shape;2897;p4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898" name="Google Shape;2898;p4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9" name="Google Shape;2899;p4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900" name="Google Shape;2900;p4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901" name="Google Shape;2901;p4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902" name="Google Shape;2902;p4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3" name="Google Shape;2903;p4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04" name="Google Shape;2904;p4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905" name="Google Shape;2905;p4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6" name="Google Shape;2906;p4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7" name="Google Shape;2907;p4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8" name="Google Shape;2908;p4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9" name="Google Shape;2909;p4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6" name="Google Shape;2867;p47">
            <a:extLst>
              <a:ext uri="{FF2B5EF4-FFF2-40B4-BE49-F238E27FC236}">
                <a16:creationId xmlns:a16="http://schemas.microsoft.com/office/drawing/2014/main" id="{2912CFE5-B6ED-465A-9A49-C073B32E2530}"/>
              </a:ext>
            </a:extLst>
          </p:cNvPr>
          <p:cNvSpPr txBox="1">
            <a:spLocks/>
          </p:cNvSpPr>
          <p:nvPr/>
        </p:nvSpPr>
        <p:spPr>
          <a:xfrm>
            <a:off x="784612" y="2322274"/>
            <a:ext cx="69804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158750" lvl="0" indent="0">
              <a:buClr>
                <a:srgbClr val="FFFFFF"/>
              </a:buClr>
              <a:buNone/>
            </a:pPr>
            <a:r>
              <a:rPr lang="en-US" b="1" dirty="0">
                <a:solidFill>
                  <a:srgbClr val="FFFFFF"/>
                </a:solidFill>
              </a:rPr>
              <a:t>Future Prospects</a:t>
            </a:r>
          </a:p>
        </p:txBody>
      </p:sp>
      <p:sp>
        <p:nvSpPr>
          <p:cNvPr id="47" name="Google Shape;2868;p47">
            <a:extLst>
              <a:ext uri="{FF2B5EF4-FFF2-40B4-BE49-F238E27FC236}">
                <a16:creationId xmlns:a16="http://schemas.microsoft.com/office/drawing/2014/main" id="{2E1847A2-9350-47E0-94F7-D8921150D3D1}"/>
              </a:ext>
            </a:extLst>
          </p:cNvPr>
          <p:cNvSpPr txBox="1"/>
          <p:nvPr/>
        </p:nvSpPr>
        <p:spPr>
          <a:xfrm>
            <a:off x="715075" y="2676357"/>
            <a:ext cx="5571300" cy="709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>
              <a:lnSpc>
                <a:spcPct val="115000"/>
              </a:lnSpc>
              <a:buClr>
                <a:srgbClr val="FFFFFF"/>
              </a:buClr>
              <a:buSzPts val="1100"/>
              <a:buChar char="●"/>
            </a:pPr>
            <a:r>
              <a:rPr lang="en-US" sz="1100" dirty="0">
                <a:solidFill>
                  <a:schemeClr val="bg1"/>
                </a:solidFill>
              </a:rPr>
              <a:t>Continuous improvement and adaptation to user needs will ensure their relevance.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9" name="Google Shape;2859;p46"/>
          <p:cNvSpPr txBox="1">
            <a:spLocks noGrp="1"/>
          </p:cNvSpPr>
          <p:nvPr>
            <p:ph type="title" idx="4294967295"/>
          </p:nvPr>
        </p:nvSpPr>
        <p:spPr>
          <a:xfrm>
            <a:off x="1158951" y="1737998"/>
            <a:ext cx="73152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3200" b="1" dirty="0"/>
              <a:t>Thank You!</a:t>
            </a:r>
            <a:endParaRPr lang="en-IN" sz="3200" dirty="0"/>
          </a:p>
        </p:txBody>
      </p:sp>
      <p:sp>
        <p:nvSpPr>
          <p:cNvPr id="2860" name="Google Shape;2860;p46"/>
          <p:cNvSpPr txBox="1">
            <a:spLocks noGrp="1"/>
          </p:cNvSpPr>
          <p:nvPr>
            <p:ph type="body" idx="4294967295"/>
          </p:nvPr>
        </p:nvSpPr>
        <p:spPr>
          <a:xfrm>
            <a:off x="1158951" y="2297924"/>
            <a:ext cx="7315200" cy="28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1400"/>
              </a:spcBef>
              <a:buNone/>
            </a:pPr>
            <a:r>
              <a:rPr lang="en-US" sz="1200" dirty="0">
                <a:solidFill>
                  <a:schemeClr val="bg1"/>
                </a:solidFill>
              </a:rPr>
              <a:t>Thank you for your attention and participation.</a:t>
            </a:r>
            <a:endParaRPr sz="12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o-Do Lis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9564F"/>
      </a:accent1>
      <a:accent2>
        <a:srgbClr val="B33F62"/>
      </a:accent2>
      <a:accent3>
        <a:srgbClr val="7B1E7A"/>
      </a:accent3>
      <a:accent4>
        <a:srgbClr val="451E7B"/>
      </a:accent4>
      <a:accent5>
        <a:srgbClr val="1E547B"/>
      </a:accent5>
      <a:accent6>
        <a:srgbClr val="FB8569"/>
      </a:accent6>
      <a:hlink>
        <a:srgbClr val="FBDF6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369</Words>
  <Application>Microsoft Office PowerPoint</Application>
  <PresentationFormat>On-screen Show (16:9)</PresentationFormat>
  <Paragraphs>71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Fira Sans</vt:lpstr>
      <vt:lpstr>Fira Sans Extra Condensed</vt:lpstr>
      <vt:lpstr>Proxima Nova</vt:lpstr>
      <vt:lpstr>Fira Sans Extra Condensed Medium</vt:lpstr>
      <vt:lpstr>Roboto</vt:lpstr>
      <vt:lpstr>Arial</vt:lpstr>
      <vt:lpstr>Proxima Nova Semibold</vt:lpstr>
      <vt:lpstr>To-Do List Infographics by Slidesgo</vt:lpstr>
      <vt:lpstr>Slidesgo Final Pages</vt:lpstr>
      <vt:lpstr>To-Do List Web App</vt:lpstr>
      <vt:lpstr>Introduction</vt:lpstr>
      <vt:lpstr>Working</vt:lpstr>
      <vt:lpstr>Uses</vt:lpstr>
      <vt:lpstr>Advantages</vt:lpstr>
      <vt:lpstr>Disadvantages</vt:lpstr>
      <vt:lpstr>Future Scope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To-Do List Web App</dc:title>
  <dc:creator>Bipasha</dc:creator>
  <cp:lastModifiedBy>Bipasha</cp:lastModifiedBy>
  <cp:revision>8</cp:revision>
  <dcterms:modified xsi:type="dcterms:W3CDTF">2024-07-30T09:05:57Z</dcterms:modified>
</cp:coreProperties>
</file>