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>
      <p:cViewPr>
        <p:scale>
          <a:sx n="66" d="100"/>
          <a:sy n="66" d="100"/>
        </p:scale>
        <p:origin x="64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A287-9BDC-4577-A30E-8AB43D4A08A9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68B6E-1CAD-4D5E-BA8A-5BF89276D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7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68B6E-1CAD-4D5E-BA8A-5BF89276D3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1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132180"/>
            <a:ext cx="701522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/>
              <a:t>BIPASHA PARIA</a:t>
            </a: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648200" y="3428999"/>
            <a:ext cx="4953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                   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890" y="21610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83799-8CEF-9CE2-80EB-91A74F7E60AF}"/>
              </a:ext>
            </a:extLst>
          </p:cNvPr>
          <p:cNvSpPr txBox="1"/>
          <p:nvPr/>
        </p:nvSpPr>
        <p:spPr>
          <a:xfrm>
            <a:off x="299216" y="838200"/>
            <a:ext cx="111252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INITIALIZATION: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Set up the main GUI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Initialize global variables for key logging.</a:t>
            </a:r>
          </a:p>
          <a:p>
            <a:r>
              <a:rPr lang="en-US" sz="3200" b="1" dirty="0"/>
              <a:t>EVENT CAPTURE: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 capturing key events when the “start” button is pressed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 key is pressed and release events.</a:t>
            </a:r>
          </a:p>
          <a:p>
            <a:r>
              <a:rPr lang="en-US" sz="3200" b="1" dirty="0"/>
              <a:t>DATA LOGGING: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Continuously update text and Json log files with captured key events.</a:t>
            </a:r>
          </a:p>
          <a:p>
            <a:r>
              <a:rPr lang="en-US" sz="3200" b="1" dirty="0"/>
              <a:t>STOP LOGGING: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Stop capturing key events when the “Stop” button is pressed.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the GUI status to indicate the keylogger is stopped.</a:t>
            </a:r>
          </a:p>
          <a:p>
            <a:endParaRPr lang="en-US" sz="3200" dirty="0"/>
          </a:p>
          <a:p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b="1" dirty="0"/>
              <a:t> </a:t>
            </a:r>
            <a:endParaRPr lang="en-IN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19343-756A-B4D4-254F-4D24F196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3209"/>
            <a:ext cx="5600697" cy="2133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E368B-8F3F-D2FA-6FE2-FBC36F711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7" y="1395097"/>
            <a:ext cx="6172200" cy="21298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ED99D-6AAB-AC85-9F54-4CD9DD0FD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96384"/>
            <a:ext cx="5600697" cy="2660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FB1E39-D90B-B250-6688-EF092FC865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7" y="3696384"/>
            <a:ext cx="6134103" cy="2660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35ADD2-7D81-C0AB-B721-1AF032832ED0}"/>
              </a:ext>
            </a:extLst>
          </p:cNvPr>
          <p:cNvSpPr txBox="1"/>
          <p:nvPr/>
        </p:nvSpPr>
        <p:spPr>
          <a:xfrm>
            <a:off x="381000" y="381000"/>
            <a:ext cx="1112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Implemented a keylogger that captures keystrokes and records into both text and JSON files.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keylogging with start and stop functionality controlled via simple GUI.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Keyloggers are a potent threat to both individuals and enterprises, with the potential to cause significant harm if left it as undetected.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455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019F8-108E-4DB5-28D3-DE7AC30C08F5}"/>
              </a:ext>
            </a:extLst>
          </p:cNvPr>
          <p:cNvSpPr txBox="1"/>
          <p:nvPr/>
        </p:nvSpPr>
        <p:spPr>
          <a:xfrm>
            <a:off x="457200" y="685800"/>
            <a:ext cx="1127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10CEA-7321-244A-17E9-7FCBF42E5C7F}"/>
              </a:ext>
            </a:extLst>
          </p:cNvPr>
          <p:cNvSpPr txBox="1"/>
          <p:nvPr/>
        </p:nvSpPr>
        <p:spPr>
          <a:xfrm>
            <a:off x="732503" y="2689086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KEYLOGGER AND SECURITY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80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93752-A61F-011A-6FB9-10A8ABAF6CA3}"/>
              </a:ext>
            </a:extLst>
          </p:cNvPr>
          <p:cNvSpPr txBox="1"/>
          <p:nvPr/>
        </p:nvSpPr>
        <p:spPr>
          <a:xfrm>
            <a:off x="1981200" y="1752600"/>
            <a:ext cx="90293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PROBLEM STATEMENT ABOUT KEYLOGGER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PROJECT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END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SOLUTIONS AND ITS VALUE PROPOSITIONS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THE WOW IN THE SOLUTIONS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MODELLING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 RESULTS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591843"/>
            <a:ext cx="11376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INTRODUCTION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1B94A-8994-544B-D7CA-8C18FC149F95}"/>
              </a:ext>
            </a:extLst>
          </p:cNvPr>
          <p:cNvSpPr txBox="1"/>
          <p:nvPr/>
        </p:nvSpPr>
        <p:spPr>
          <a:xfrm>
            <a:off x="447675" y="1524000"/>
            <a:ext cx="11056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keylogger, sometimes called a keystroke logger, is a type of surveillance technology used to monitor and record each keystroke on a specific device, such as a computer or smartphone.</a:t>
            </a:r>
          </a:p>
          <a:p>
            <a:r>
              <a:rPr lang="en-US" sz="3200" dirty="0"/>
              <a:t>It takes the information and sends to a hacker using command-and-control (C&amp;C) server.</a:t>
            </a:r>
          </a:p>
          <a:p>
            <a:r>
              <a:rPr lang="en-US" sz="3200" dirty="0"/>
              <a:t>It can be either hardware or software based. Both types of keyloggers can be used for malicious purposes, including credential theft and identity theft.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EDD8E-193D-0929-9405-3477A82956DE}"/>
              </a:ext>
            </a:extLst>
          </p:cNvPr>
          <p:cNvSpPr txBox="1"/>
          <p:nvPr/>
        </p:nvSpPr>
        <p:spPr>
          <a:xfrm>
            <a:off x="838200" y="1524000"/>
            <a:ext cx="106816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PROBLEM:</a:t>
            </a:r>
          </a:p>
          <a:p>
            <a:r>
              <a:rPr lang="en-US" sz="3200" dirty="0"/>
              <a:t>The problem statement is that installation of hardware keyloggers is difficult without the knowledge of the owner </a:t>
            </a:r>
          </a:p>
          <a:p>
            <a:r>
              <a:rPr lang="en-US" sz="3200" dirty="0"/>
              <a:t>of the system.</a:t>
            </a:r>
          </a:p>
          <a:p>
            <a:endParaRPr lang="en-US" sz="3200" dirty="0"/>
          </a:p>
          <a:p>
            <a:r>
              <a:rPr lang="en-US" sz="3600" b="1" dirty="0"/>
              <a:t>IMPACT:</a:t>
            </a:r>
          </a:p>
          <a:p>
            <a:r>
              <a:rPr lang="en-US" sz="3200" dirty="0"/>
              <a:t>Affects individuals, business, and organizations </a:t>
            </a:r>
          </a:p>
          <a:p>
            <a:r>
              <a:rPr lang="en-US" sz="3200" dirty="0"/>
              <a:t>by compromising the data privacy and</a:t>
            </a:r>
          </a:p>
          <a:p>
            <a:r>
              <a:rPr lang="en-US" sz="3200" dirty="0"/>
              <a:t>security.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8044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D72CA-4E89-F3C4-1915-68E08A69A994}"/>
              </a:ext>
            </a:extLst>
          </p:cNvPr>
          <p:cNvSpPr txBox="1"/>
          <p:nvPr/>
        </p:nvSpPr>
        <p:spPr>
          <a:xfrm>
            <a:off x="560387" y="1118656"/>
            <a:ext cx="1107122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OBJECTIVE:</a:t>
            </a:r>
          </a:p>
          <a:p>
            <a:r>
              <a:rPr lang="en-US" sz="3200" dirty="0"/>
              <a:t>They are the most common method hackers use to access a users </a:t>
            </a:r>
          </a:p>
          <a:p>
            <a:r>
              <a:rPr lang="en-US" sz="3200" dirty="0"/>
              <a:t>Keystrokes. </a:t>
            </a:r>
          </a:p>
          <a:p>
            <a:r>
              <a:rPr lang="en-US" sz="3200" dirty="0"/>
              <a:t>A software </a:t>
            </a:r>
          </a:p>
          <a:p>
            <a:r>
              <a:rPr lang="en-US" sz="3200" dirty="0"/>
              <a:t>keylogger is put on </a:t>
            </a:r>
          </a:p>
          <a:p>
            <a:r>
              <a:rPr lang="en-US" sz="3200" dirty="0"/>
              <a:t>a computer when </a:t>
            </a:r>
          </a:p>
          <a:p>
            <a:r>
              <a:rPr lang="en-US" sz="3200" dirty="0"/>
              <a:t>the user downloads </a:t>
            </a:r>
          </a:p>
          <a:p>
            <a:r>
              <a:rPr lang="en-US" sz="3200" dirty="0"/>
              <a:t>an infected </a:t>
            </a:r>
          </a:p>
          <a:p>
            <a:r>
              <a:rPr lang="en-US" sz="3200" dirty="0"/>
              <a:t>application. Once </a:t>
            </a:r>
          </a:p>
          <a:p>
            <a:r>
              <a:rPr lang="en-US" sz="3200" dirty="0" err="1"/>
              <a:t>installed,the</a:t>
            </a:r>
            <a:r>
              <a:rPr lang="en-US" sz="3200" dirty="0"/>
              <a:t> keyloggers monitors the keystrokes on OS you are using.</a:t>
            </a:r>
            <a:endParaRPr lang="en-IN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01036-4EE9-69EB-39EA-9C3493CE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65" y="2261447"/>
            <a:ext cx="7618347" cy="3285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9F6F8-99F4-1574-E533-B71F38FFADD3}"/>
              </a:ext>
            </a:extLst>
          </p:cNvPr>
          <p:cNvSpPr txBox="1"/>
          <p:nvPr/>
        </p:nvSpPr>
        <p:spPr>
          <a:xfrm>
            <a:off x="739775" y="1695450"/>
            <a:ext cx="1061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Keyloggers are used in IT organizations to troubleshoot technical problems with computers and business networks.</a:t>
            </a:r>
            <a:r>
              <a:rPr lang="en-IN" sz="3200" dirty="0"/>
              <a:t> Families and business people use keyloggers legally to monitor network usage without their user’s direct knowledge.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INDIVIDUALS: </a:t>
            </a:r>
            <a:r>
              <a:rPr lang="en-US" sz="3200" dirty="0"/>
              <a:t>Concerned about personal data security and privacy.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SECURITY PROFESSIONALS: </a:t>
            </a:r>
            <a:r>
              <a:rPr lang="en-US" sz="3200" dirty="0"/>
              <a:t>Aim to understand and mitigate keylogging threats.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3DE9-7EEC-0B3E-21D7-1FE255B4E3E4}"/>
              </a:ext>
            </a:extLst>
          </p:cNvPr>
          <p:cNvSpPr txBox="1"/>
          <p:nvPr/>
        </p:nvSpPr>
        <p:spPr>
          <a:xfrm>
            <a:off x="3200400" y="1552635"/>
            <a:ext cx="8532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PREVENT KEYLOGGING ATTACKS: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your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a password manager.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Set up a firewall.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antivirus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Routinely change your password.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Implement multifactor authentication.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Always be cautions.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Avoid suspicious links and downloads.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981D-11C4-9543-D178-7DA7E470CF3D}"/>
              </a:ext>
            </a:extLst>
          </p:cNvPr>
          <p:cNvSpPr txBox="1"/>
          <p:nvPr/>
        </p:nvSpPr>
        <p:spPr>
          <a:xfrm>
            <a:off x="2286000" y="1828800"/>
            <a:ext cx="9153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IMPACT:</a:t>
            </a:r>
            <a:r>
              <a:rPr lang="en-US" sz="3200" dirty="0"/>
              <a:t> Significant reduction in the likelihood of keylogging through protective measures.</a:t>
            </a:r>
          </a:p>
          <a:p>
            <a:r>
              <a:rPr lang="en-US" sz="3200" b="1" dirty="0"/>
              <a:t>INNOVATIVE APPROACH: </a:t>
            </a:r>
            <a:r>
              <a:rPr lang="en-US" sz="3200" dirty="0"/>
              <a:t>Combining technical measures with users education for comprehensive protection.</a:t>
            </a:r>
          </a:p>
          <a:p>
            <a:r>
              <a:rPr lang="en-US" sz="3200" b="1" dirty="0"/>
              <a:t>DEMONSTRATION: </a:t>
            </a:r>
            <a:r>
              <a:rPr lang="en-US" sz="3200" dirty="0"/>
              <a:t>Real-time demonstration of a simple keylogger to illustrate the threat and the effectiveness  of security measure.</a:t>
            </a:r>
            <a:endParaRPr lang="en-IN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540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BIPASHA PARIA</vt:lpstr>
      <vt:lpstr>PowerPoint Presentation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22P31A4403</cp:lastModifiedBy>
  <cp:revision>12</cp:revision>
  <dcterms:created xsi:type="dcterms:W3CDTF">2024-06-03T05:48:59Z</dcterms:created>
  <dcterms:modified xsi:type="dcterms:W3CDTF">2024-06-17T06:44:28Z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