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64" r:id="rId4"/>
    <p:sldId id="266" r:id="rId5"/>
    <p:sldId id="259" r:id="rId6"/>
    <p:sldId id="260" r:id="rId7"/>
    <p:sldId id="267" r:id="rId8"/>
    <p:sldId id="261" r:id="rId9"/>
    <p:sldId id="262" r:id="rId10"/>
    <p:sldId id="269"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ACB93-A87D-479C-BF23-E34D835558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1D3F8A-5CBA-4F24-A7E9-C4E9B22092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2D6E4C-7D91-4CFA-ABA6-27447C9F32E0}"/>
              </a:ext>
            </a:extLst>
          </p:cNvPr>
          <p:cNvSpPr>
            <a:spLocks noGrp="1"/>
          </p:cNvSpPr>
          <p:nvPr>
            <p:ph type="dt" sz="half" idx="10"/>
          </p:nvPr>
        </p:nvSpPr>
        <p:spPr/>
        <p:txBody>
          <a:bodyPr/>
          <a:lstStyle/>
          <a:p>
            <a:fld id="{09E400E6-D4D1-48F7-A752-C679F8C98156}" type="datetimeFigureOut">
              <a:rPr lang="en-US" smtClean="0"/>
              <a:t>9/28/2023</a:t>
            </a:fld>
            <a:endParaRPr lang="en-US"/>
          </a:p>
        </p:txBody>
      </p:sp>
      <p:sp>
        <p:nvSpPr>
          <p:cNvPr id="5" name="Footer Placeholder 4">
            <a:extLst>
              <a:ext uri="{FF2B5EF4-FFF2-40B4-BE49-F238E27FC236}">
                <a16:creationId xmlns:a16="http://schemas.microsoft.com/office/drawing/2014/main" id="{51D7C1C1-EC0F-43E5-99F7-3821A68CA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1E4A11-EF9C-4336-9730-55DF624995BE}"/>
              </a:ext>
            </a:extLst>
          </p:cNvPr>
          <p:cNvSpPr>
            <a:spLocks noGrp="1"/>
          </p:cNvSpPr>
          <p:nvPr>
            <p:ph type="sldNum" sz="quarter" idx="12"/>
          </p:nvPr>
        </p:nvSpPr>
        <p:spPr/>
        <p:txBody>
          <a:bodyPr/>
          <a:lstStyle/>
          <a:p>
            <a:fld id="{829C9BA7-2CD3-4228-A2FC-C8FACC446123}" type="slidenum">
              <a:rPr lang="en-US" smtClean="0"/>
              <a:t>‹#›</a:t>
            </a:fld>
            <a:endParaRPr lang="en-US"/>
          </a:p>
        </p:txBody>
      </p:sp>
    </p:spTree>
    <p:extLst>
      <p:ext uri="{BB962C8B-B14F-4D97-AF65-F5344CB8AC3E}">
        <p14:creationId xmlns:p14="http://schemas.microsoft.com/office/powerpoint/2010/main" val="2715540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50DB-9B90-4E92-B5F0-E54A6C0DB5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DD70AE-2ED6-4B00-955B-7BC5FDD6B6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DF89FD-0113-4E3E-8401-0A759E4CFA99}"/>
              </a:ext>
            </a:extLst>
          </p:cNvPr>
          <p:cNvSpPr>
            <a:spLocks noGrp="1"/>
          </p:cNvSpPr>
          <p:nvPr>
            <p:ph type="dt" sz="half" idx="10"/>
          </p:nvPr>
        </p:nvSpPr>
        <p:spPr/>
        <p:txBody>
          <a:bodyPr/>
          <a:lstStyle/>
          <a:p>
            <a:fld id="{09E400E6-D4D1-48F7-A752-C679F8C98156}" type="datetimeFigureOut">
              <a:rPr lang="en-US" smtClean="0"/>
              <a:t>9/28/2023</a:t>
            </a:fld>
            <a:endParaRPr lang="en-US"/>
          </a:p>
        </p:txBody>
      </p:sp>
      <p:sp>
        <p:nvSpPr>
          <p:cNvPr id="5" name="Footer Placeholder 4">
            <a:extLst>
              <a:ext uri="{FF2B5EF4-FFF2-40B4-BE49-F238E27FC236}">
                <a16:creationId xmlns:a16="http://schemas.microsoft.com/office/drawing/2014/main" id="{04241FB7-CF46-43FD-BD2E-98381892E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7DA70C-6784-4255-B1AD-E00CD3334AAE}"/>
              </a:ext>
            </a:extLst>
          </p:cNvPr>
          <p:cNvSpPr>
            <a:spLocks noGrp="1"/>
          </p:cNvSpPr>
          <p:nvPr>
            <p:ph type="sldNum" sz="quarter" idx="12"/>
          </p:nvPr>
        </p:nvSpPr>
        <p:spPr/>
        <p:txBody>
          <a:bodyPr/>
          <a:lstStyle/>
          <a:p>
            <a:fld id="{829C9BA7-2CD3-4228-A2FC-C8FACC446123}" type="slidenum">
              <a:rPr lang="en-US" smtClean="0"/>
              <a:t>‹#›</a:t>
            </a:fld>
            <a:endParaRPr lang="en-US"/>
          </a:p>
        </p:txBody>
      </p:sp>
    </p:spTree>
    <p:extLst>
      <p:ext uri="{BB962C8B-B14F-4D97-AF65-F5344CB8AC3E}">
        <p14:creationId xmlns:p14="http://schemas.microsoft.com/office/powerpoint/2010/main" val="4236659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969757-F509-4C8C-B2F9-85E753E78A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0FA440-7764-45CC-A7FC-3725ADA428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9E0AF5-97C4-4645-8E83-60DB08BEFCC9}"/>
              </a:ext>
            </a:extLst>
          </p:cNvPr>
          <p:cNvSpPr>
            <a:spLocks noGrp="1"/>
          </p:cNvSpPr>
          <p:nvPr>
            <p:ph type="dt" sz="half" idx="10"/>
          </p:nvPr>
        </p:nvSpPr>
        <p:spPr/>
        <p:txBody>
          <a:bodyPr/>
          <a:lstStyle/>
          <a:p>
            <a:fld id="{09E400E6-D4D1-48F7-A752-C679F8C98156}" type="datetimeFigureOut">
              <a:rPr lang="en-US" smtClean="0"/>
              <a:t>9/28/2023</a:t>
            </a:fld>
            <a:endParaRPr lang="en-US"/>
          </a:p>
        </p:txBody>
      </p:sp>
      <p:sp>
        <p:nvSpPr>
          <p:cNvPr id="5" name="Footer Placeholder 4">
            <a:extLst>
              <a:ext uri="{FF2B5EF4-FFF2-40B4-BE49-F238E27FC236}">
                <a16:creationId xmlns:a16="http://schemas.microsoft.com/office/drawing/2014/main" id="{AE9FA9D3-4C28-4D28-AFEA-5983E64F70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D3FB5E-4D19-426A-A246-3554C05E7196}"/>
              </a:ext>
            </a:extLst>
          </p:cNvPr>
          <p:cNvSpPr>
            <a:spLocks noGrp="1"/>
          </p:cNvSpPr>
          <p:nvPr>
            <p:ph type="sldNum" sz="quarter" idx="12"/>
          </p:nvPr>
        </p:nvSpPr>
        <p:spPr/>
        <p:txBody>
          <a:bodyPr/>
          <a:lstStyle/>
          <a:p>
            <a:fld id="{829C9BA7-2CD3-4228-A2FC-C8FACC446123}" type="slidenum">
              <a:rPr lang="en-US" smtClean="0"/>
              <a:t>‹#›</a:t>
            </a:fld>
            <a:endParaRPr lang="en-US"/>
          </a:p>
        </p:txBody>
      </p:sp>
    </p:spTree>
    <p:extLst>
      <p:ext uri="{BB962C8B-B14F-4D97-AF65-F5344CB8AC3E}">
        <p14:creationId xmlns:p14="http://schemas.microsoft.com/office/powerpoint/2010/main" val="162767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1B0C-ACCD-476A-B4C4-7F0AB14D3B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7FF620-65D6-4E2C-BC99-341D0AD53C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5ADE0-7CE2-430F-97FE-F5FB04BD4F66}"/>
              </a:ext>
            </a:extLst>
          </p:cNvPr>
          <p:cNvSpPr>
            <a:spLocks noGrp="1"/>
          </p:cNvSpPr>
          <p:nvPr>
            <p:ph type="dt" sz="half" idx="10"/>
          </p:nvPr>
        </p:nvSpPr>
        <p:spPr/>
        <p:txBody>
          <a:bodyPr/>
          <a:lstStyle/>
          <a:p>
            <a:fld id="{09E400E6-D4D1-48F7-A752-C679F8C98156}" type="datetimeFigureOut">
              <a:rPr lang="en-US" smtClean="0"/>
              <a:t>9/28/2023</a:t>
            </a:fld>
            <a:endParaRPr lang="en-US"/>
          </a:p>
        </p:txBody>
      </p:sp>
      <p:sp>
        <p:nvSpPr>
          <p:cNvPr id="5" name="Footer Placeholder 4">
            <a:extLst>
              <a:ext uri="{FF2B5EF4-FFF2-40B4-BE49-F238E27FC236}">
                <a16:creationId xmlns:a16="http://schemas.microsoft.com/office/drawing/2014/main" id="{12A12DC4-A332-43FE-932F-36A851054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470A63-2BF5-49F7-A2FB-BD0446BA68E2}"/>
              </a:ext>
            </a:extLst>
          </p:cNvPr>
          <p:cNvSpPr>
            <a:spLocks noGrp="1"/>
          </p:cNvSpPr>
          <p:nvPr>
            <p:ph type="sldNum" sz="quarter" idx="12"/>
          </p:nvPr>
        </p:nvSpPr>
        <p:spPr/>
        <p:txBody>
          <a:bodyPr/>
          <a:lstStyle/>
          <a:p>
            <a:fld id="{829C9BA7-2CD3-4228-A2FC-C8FACC446123}" type="slidenum">
              <a:rPr lang="en-US" smtClean="0"/>
              <a:t>‹#›</a:t>
            </a:fld>
            <a:endParaRPr lang="en-US"/>
          </a:p>
        </p:txBody>
      </p:sp>
    </p:spTree>
    <p:extLst>
      <p:ext uri="{BB962C8B-B14F-4D97-AF65-F5344CB8AC3E}">
        <p14:creationId xmlns:p14="http://schemas.microsoft.com/office/powerpoint/2010/main" val="81771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7F29-61F1-4A8B-8997-61E80E1355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7CA0EB-95D0-4386-8F3D-6B02E377FB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E0F574-47C0-4294-923D-3197C151C4D5}"/>
              </a:ext>
            </a:extLst>
          </p:cNvPr>
          <p:cNvSpPr>
            <a:spLocks noGrp="1"/>
          </p:cNvSpPr>
          <p:nvPr>
            <p:ph type="dt" sz="half" idx="10"/>
          </p:nvPr>
        </p:nvSpPr>
        <p:spPr/>
        <p:txBody>
          <a:bodyPr/>
          <a:lstStyle/>
          <a:p>
            <a:fld id="{09E400E6-D4D1-48F7-A752-C679F8C98156}" type="datetimeFigureOut">
              <a:rPr lang="en-US" smtClean="0"/>
              <a:t>9/28/2023</a:t>
            </a:fld>
            <a:endParaRPr lang="en-US"/>
          </a:p>
        </p:txBody>
      </p:sp>
      <p:sp>
        <p:nvSpPr>
          <p:cNvPr id="5" name="Footer Placeholder 4">
            <a:extLst>
              <a:ext uri="{FF2B5EF4-FFF2-40B4-BE49-F238E27FC236}">
                <a16:creationId xmlns:a16="http://schemas.microsoft.com/office/drawing/2014/main" id="{F971F035-C8CB-4597-BBD8-C3EB954FB0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C2D974-780D-4AF1-B246-57774A96AFB4}"/>
              </a:ext>
            </a:extLst>
          </p:cNvPr>
          <p:cNvSpPr>
            <a:spLocks noGrp="1"/>
          </p:cNvSpPr>
          <p:nvPr>
            <p:ph type="sldNum" sz="quarter" idx="12"/>
          </p:nvPr>
        </p:nvSpPr>
        <p:spPr/>
        <p:txBody>
          <a:bodyPr/>
          <a:lstStyle/>
          <a:p>
            <a:fld id="{829C9BA7-2CD3-4228-A2FC-C8FACC446123}" type="slidenum">
              <a:rPr lang="en-US" smtClean="0"/>
              <a:t>‹#›</a:t>
            </a:fld>
            <a:endParaRPr lang="en-US"/>
          </a:p>
        </p:txBody>
      </p:sp>
    </p:spTree>
    <p:extLst>
      <p:ext uri="{BB962C8B-B14F-4D97-AF65-F5344CB8AC3E}">
        <p14:creationId xmlns:p14="http://schemas.microsoft.com/office/powerpoint/2010/main" val="234559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5819F-D325-43CC-8579-93C9C39F38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864727-7706-46F1-8058-C32F94C475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69850C-5A4C-4E1F-AC0C-E1F70A8354A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892DC1-663B-4D0F-9F12-F43B0C21D634}"/>
              </a:ext>
            </a:extLst>
          </p:cNvPr>
          <p:cNvSpPr>
            <a:spLocks noGrp="1"/>
          </p:cNvSpPr>
          <p:nvPr>
            <p:ph type="dt" sz="half" idx="10"/>
          </p:nvPr>
        </p:nvSpPr>
        <p:spPr/>
        <p:txBody>
          <a:bodyPr/>
          <a:lstStyle/>
          <a:p>
            <a:fld id="{09E400E6-D4D1-48F7-A752-C679F8C98156}" type="datetimeFigureOut">
              <a:rPr lang="en-US" smtClean="0"/>
              <a:t>9/28/2023</a:t>
            </a:fld>
            <a:endParaRPr lang="en-US"/>
          </a:p>
        </p:txBody>
      </p:sp>
      <p:sp>
        <p:nvSpPr>
          <p:cNvPr id="6" name="Footer Placeholder 5">
            <a:extLst>
              <a:ext uri="{FF2B5EF4-FFF2-40B4-BE49-F238E27FC236}">
                <a16:creationId xmlns:a16="http://schemas.microsoft.com/office/drawing/2014/main" id="{72A8F554-A439-4375-A85E-5F1499D5CB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8839D-E653-4BC9-9947-7A60147C875C}"/>
              </a:ext>
            </a:extLst>
          </p:cNvPr>
          <p:cNvSpPr>
            <a:spLocks noGrp="1"/>
          </p:cNvSpPr>
          <p:nvPr>
            <p:ph type="sldNum" sz="quarter" idx="12"/>
          </p:nvPr>
        </p:nvSpPr>
        <p:spPr/>
        <p:txBody>
          <a:bodyPr/>
          <a:lstStyle/>
          <a:p>
            <a:fld id="{829C9BA7-2CD3-4228-A2FC-C8FACC446123}" type="slidenum">
              <a:rPr lang="en-US" smtClean="0"/>
              <a:t>‹#›</a:t>
            </a:fld>
            <a:endParaRPr lang="en-US"/>
          </a:p>
        </p:txBody>
      </p:sp>
    </p:spTree>
    <p:extLst>
      <p:ext uri="{BB962C8B-B14F-4D97-AF65-F5344CB8AC3E}">
        <p14:creationId xmlns:p14="http://schemas.microsoft.com/office/powerpoint/2010/main" val="640216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4509-069E-4B2E-82B5-E6C51C0EE2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FCB0D4-0672-4124-BAE3-8C0B885A53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AE1C80-630E-4E9D-879E-57B77F371B4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294DE9-82E3-497E-9A94-426622552D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36B3A6-71C7-4015-BF3F-F3123345EBA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72906D-3D97-4EFC-A597-CBCB6ECA6B16}"/>
              </a:ext>
            </a:extLst>
          </p:cNvPr>
          <p:cNvSpPr>
            <a:spLocks noGrp="1"/>
          </p:cNvSpPr>
          <p:nvPr>
            <p:ph type="dt" sz="half" idx="10"/>
          </p:nvPr>
        </p:nvSpPr>
        <p:spPr/>
        <p:txBody>
          <a:bodyPr/>
          <a:lstStyle/>
          <a:p>
            <a:fld id="{09E400E6-D4D1-48F7-A752-C679F8C98156}" type="datetimeFigureOut">
              <a:rPr lang="en-US" smtClean="0"/>
              <a:t>9/28/2023</a:t>
            </a:fld>
            <a:endParaRPr lang="en-US"/>
          </a:p>
        </p:txBody>
      </p:sp>
      <p:sp>
        <p:nvSpPr>
          <p:cNvPr id="8" name="Footer Placeholder 7">
            <a:extLst>
              <a:ext uri="{FF2B5EF4-FFF2-40B4-BE49-F238E27FC236}">
                <a16:creationId xmlns:a16="http://schemas.microsoft.com/office/drawing/2014/main" id="{33A70496-D879-46B2-9B57-99C66984D3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6BB3E6-7827-40EC-9BDE-C824CAA674E6}"/>
              </a:ext>
            </a:extLst>
          </p:cNvPr>
          <p:cNvSpPr>
            <a:spLocks noGrp="1"/>
          </p:cNvSpPr>
          <p:nvPr>
            <p:ph type="sldNum" sz="quarter" idx="12"/>
          </p:nvPr>
        </p:nvSpPr>
        <p:spPr/>
        <p:txBody>
          <a:bodyPr/>
          <a:lstStyle/>
          <a:p>
            <a:fld id="{829C9BA7-2CD3-4228-A2FC-C8FACC446123}" type="slidenum">
              <a:rPr lang="en-US" smtClean="0"/>
              <a:t>‹#›</a:t>
            </a:fld>
            <a:endParaRPr lang="en-US"/>
          </a:p>
        </p:txBody>
      </p:sp>
    </p:spTree>
    <p:extLst>
      <p:ext uri="{BB962C8B-B14F-4D97-AF65-F5344CB8AC3E}">
        <p14:creationId xmlns:p14="http://schemas.microsoft.com/office/powerpoint/2010/main" val="1856601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5DCDB-4339-4DD0-91F8-D8C0296A38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B36912-52CE-4539-BCD6-F540C8D95A80}"/>
              </a:ext>
            </a:extLst>
          </p:cNvPr>
          <p:cNvSpPr>
            <a:spLocks noGrp="1"/>
          </p:cNvSpPr>
          <p:nvPr>
            <p:ph type="dt" sz="half" idx="10"/>
          </p:nvPr>
        </p:nvSpPr>
        <p:spPr/>
        <p:txBody>
          <a:bodyPr/>
          <a:lstStyle/>
          <a:p>
            <a:fld id="{09E400E6-D4D1-48F7-A752-C679F8C98156}" type="datetimeFigureOut">
              <a:rPr lang="en-US" smtClean="0"/>
              <a:t>9/28/2023</a:t>
            </a:fld>
            <a:endParaRPr lang="en-US"/>
          </a:p>
        </p:txBody>
      </p:sp>
      <p:sp>
        <p:nvSpPr>
          <p:cNvPr id="4" name="Footer Placeholder 3">
            <a:extLst>
              <a:ext uri="{FF2B5EF4-FFF2-40B4-BE49-F238E27FC236}">
                <a16:creationId xmlns:a16="http://schemas.microsoft.com/office/drawing/2014/main" id="{E8FD78DC-D2F9-4FCF-81CD-034CD61788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2B293-6B3F-4F75-8092-45BFFDA5F42D}"/>
              </a:ext>
            </a:extLst>
          </p:cNvPr>
          <p:cNvSpPr>
            <a:spLocks noGrp="1"/>
          </p:cNvSpPr>
          <p:nvPr>
            <p:ph type="sldNum" sz="quarter" idx="12"/>
          </p:nvPr>
        </p:nvSpPr>
        <p:spPr/>
        <p:txBody>
          <a:bodyPr/>
          <a:lstStyle/>
          <a:p>
            <a:fld id="{829C9BA7-2CD3-4228-A2FC-C8FACC446123}" type="slidenum">
              <a:rPr lang="en-US" smtClean="0"/>
              <a:t>‹#›</a:t>
            </a:fld>
            <a:endParaRPr lang="en-US"/>
          </a:p>
        </p:txBody>
      </p:sp>
    </p:spTree>
    <p:extLst>
      <p:ext uri="{BB962C8B-B14F-4D97-AF65-F5344CB8AC3E}">
        <p14:creationId xmlns:p14="http://schemas.microsoft.com/office/powerpoint/2010/main" val="1503426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2B08A7-6D12-4308-8BC0-8EAA4938816F}"/>
              </a:ext>
            </a:extLst>
          </p:cNvPr>
          <p:cNvSpPr>
            <a:spLocks noGrp="1"/>
          </p:cNvSpPr>
          <p:nvPr>
            <p:ph type="dt" sz="half" idx="10"/>
          </p:nvPr>
        </p:nvSpPr>
        <p:spPr/>
        <p:txBody>
          <a:bodyPr/>
          <a:lstStyle/>
          <a:p>
            <a:fld id="{09E400E6-D4D1-48F7-A752-C679F8C98156}" type="datetimeFigureOut">
              <a:rPr lang="en-US" smtClean="0"/>
              <a:t>9/28/2023</a:t>
            </a:fld>
            <a:endParaRPr lang="en-US"/>
          </a:p>
        </p:txBody>
      </p:sp>
      <p:sp>
        <p:nvSpPr>
          <p:cNvPr id="3" name="Footer Placeholder 2">
            <a:extLst>
              <a:ext uri="{FF2B5EF4-FFF2-40B4-BE49-F238E27FC236}">
                <a16:creationId xmlns:a16="http://schemas.microsoft.com/office/drawing/2014/main" id="{626E60B8-5FE3-4CD8-9E94-D5035C7610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78CD73-A8BF-4562-8C8D-C8F24394BD51}"/>
              </a:ext>
            </a:extLst>
          </p:cNvPr>
          <p:cNvSpPr>
            <a:spLocks noGrp="1"/>
          </p:cNvSpPr>
          <p:nvPr>
            <p:ph type="sldNum" sz="quarter" idx="12"/>
          </p:nvPr>
        </p:nvSpPr>
        <p:spPr/>
        <p:txBody>
          <a:bodyPr/>
          <a:lstStyle/>
          <a:p>
            <a:fld id="{829C9BA7-2CD3-4228-A2FC-C8FACC446123}" type="slidenum">
              <a:rPr lang="en-US" smtClean="0"/>
              <a:t>‹#›</a:t>
            </a:fld>
            <a:endParaRPr lang="en-US"/>
          </a:p>
        </p:txBody>
      </p:sp>
    </p:spTree>
    <p:extLst>
      <p:ext uri="{BB962C8B-B14F-4D97-AF65-F5344CB8AC3E}">
        <p14:creationId xmlns:p14="http://schemas.microsoft.com/office/powerpoint/2010/main" val="163249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03DFE-34E0-4798-AE3E-60AC619426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9CC45E-3960-474D-8DF6-D1D5F441E4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FE0412-ED33-41BE-BA5F-521DFC6E00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037E3C-4FCD-4C8D-9974-2A188E13674B}"/>
              </a:ext>
            </a:extLst>
          </p:cNvPr>
          <p:cNvSpPr>
            <a:spLocks noGrp="1"/>
          </p:cNvSpPr>
          <p:nvPr>
            <p:ph type="dt" sz="half" idx="10"/>
          </p:nvPr>
        </p:nvSpPr>
        <p:spPr/>
        <p:txBody>
          <a:bodyPr/>
          <a:lstStyle/>
          <a:p>
            <a:fld id="{09E400E6-D4D1-48F7-A752-C679F8C98156}" type="datetimeFigureOut">
              <a:rPr lang="en-US" smtClean="0"/>
              <a:t>9/28/2023</a:t>
            </a:fld>
            <a:endParaRPr lang="en-US"/>
          </a:p>
        </p:txBody>
      </p:sp>
      <p:sp>
        <p:nvSpPr>
          <p:cNvPr id="6" name="Footer Placeholder 5">
            <a:extLst>
              <a:ext uri="{FF2B5EF4-FFF2-40B4-BE49-F238E27FC236}">
                <a16:creationId xmlns:a16="http://schemas.microsoft.com/office/drawing/2014/main" id="{45595C98-15F3-43CD-A3BB-0483D3ED5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6288D-E930-427B-BF17-A680479CDE6B}"/>
              </a:ext>
            </a:extLst>
          </p:cNvPr>
          <p:cNvSpPr>
            <a:spLocks noGrp="1"/>
          </p:cNvSpPr>
          <p:nvPr>
            <p:ph type="sldNum" sz="quarter" idx="12"/>
          </p:nvPr>
        </p:nvSpPr>
        <p:spPr/>
        <p:txBody>
          <a:bodyPr/>
          <a:lstStyle/>
          <a:p>
            <a:fld id="{829C9BA7-2CD3-4228-A2FC-C8FACC446123}" type="slidenum">
              <a:rPr lang="en-US" smtClean="0"/>
              <a:t>‹#›</a:t>
            </a:fld>
            <a:endParaRPr lang="en-US"/>
          </a:p>
        </p:txBody>
      </p:sp>
    </p:spTree>
    <p:extLst>
      <p:ext uri="{BB962C8B-B14F-4D97-AF65-F5344CB8AC3E}">
        <p14:creationId xmlns:p14="http://schemas.microsoft.com/office/powerpoint/2010/main" val="250557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7E25-D759-4881-8186-70650FE3B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0245F1-9AE0-4893-82C5-B9EFB4DD20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C06E1E-EF5A-4925-B446-449CB388C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AE2F5A-366E-4505-AA5E-A19C7662256C}"/>
              </a:ext>
            </a:extLst>
          </p:cNvPr>
          <p:cNvSpPr>
            <a:spLocks noGrp="1"/>
          </p:cNvSpPr>
          <p:nvPr>
            <p:ph type="dt" sz="half" idx="10"/>
          </p:nvPr>
        </p:nvSpPr>
        <p:spPr/>
        <p:txBody>
          <a:bodyPr/>
          <a:lstStyle/>
          <a:p>
            <a:fld id="{09E400E6-D4D1-48F7-A752-C679F8C98156}" type="datetimeFigureOut">
              <a:rPr lang="en-US" smtClean="0"/>
              <a:t>9/28/2023</a:t>
            </a:fld>
            <a:endParaRPr lang="en-US"/>
          </a:p>
        </p:txBody>
      </p:sp>
      <p:sp>
        <p:nvSpPr>
          <p:cNvPr id="6" name="Footer Placeholder 5">
            <a:extLst>
              <a:ext uri="{FF2B5EF4-FFF2-40B4-BE49-F238E27FC236}">
                <a16:creationId xmlns:a16="http://schemas.microsoft.com/office/drawing/2014/main" id="{230D18D0-E231-41DF-820E-7AF2606A8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07F748-2566-40C8-A473-A00952540420}"/>
              </a:ext>
            </a:extLst>
          </p:cNvPr>
          <p:cNvSpPr>
            <a:spLocks noGrp="1"/>
          </p:cNvSpPr>
          <p:nvPr>
            <p:ph type="sldNum" sz="quarter" idx="12"/>
          </p:nvPr>
        </p:nvSpPr>
        <p:spPr/>
        <p:txBody>
          <a:bodyPr/>
          <a:lstStyle/>
          <a:p>
            <a:fld id="{829C9BA7-2CD3-4228-A2FC-C8FACC446123}" type="slidenum">
              <a:rPr lang="en-US" smtClean="0"/>
              <a:t>‹#›</a:t>
            </a:fld>
            <a:endParaRPr lang="en-US"/>
          </a:p>
        </p:txBody>
      </p:sp>
    </p:spTree>
    <p:extLst>
      <p:ext uri="{BB962C8B-B14F-4D97-AF65-F5344CB8AC3E}">
        <p14:creationId xmlns:p14="http://schemas.microsoft.com/office/powerpoint/2010/main" val="414321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4083C-4519-4B59-9777-DAE67E460E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68DEE6-185C-4D82-8E50-7DB560EC08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A2E16-FA4A-464D-AE37-11511D8BE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400E6-D4D1-48F7-A752-C679F8C98156}" type="datetimeFigureOut">
              <a:rPr lang="en-US" smtClean="0"/>
              <a:t>9/28/2023</a:t>
            </a:fld>
            <a:endParaRPr lang="en-US"/>
          </a:p>
        </p:txBody>
      </p:sp>
      <p:sp>
        <p:nvSpPr>
          <p:cNvPr id="5" name="Footer Placeholder 4">
            <a:extLst>
              <a:ext uri="{FF2B5EF4-FFF2-40B4-BE49-F238E27FC236}">
                <a16:creationId xmlns:a16="http://schemas.microsoft.com/office/drawing/2014/main" id="{120E910B-277E-48C1-BB27-AF49E88FD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A533AE-CC01-4998-A1C4-625F40C61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C9BA7-2CD3-4228-A2FC-C8FACC446123}" type="slidenum">
              <a:rPr lang="en-US" smtClean="0"/>
              <a:t>‹#›</a:t>
            </a:fld>
            <a:endParaRPr lang="en-US"/>
          </a:p>
        </p:txBody>
      </p:sp>
    </p:spTree>
    <p:extLst>
      <p:ext uri="{BB962C8B-B14F-4D97-AF65-F5344CB8AC3E}">
        <p14:creationId xmlns:p14="http://schemas.microsoft.com/office/powerpoint/2010/main" val="198097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10.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F2A6AFC-F260-4C0E-8F95-1428A80F7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0346"/>
            <a:ext cx="12192000" cy="3810000"/>
          </a:xfrm>
          <a:prstGeom prst="rect">
            <a:avLst/>
          </a:prstGeom>
        </p:spPr>
      </p:pic>
      <p:pic>
        <p:nvPicPr>
          <p:cNvPr id="20" name="Picture 19">
            <a:extLst>
              <a:ext uri="{FF2B5EF4-FFF2-40B4-BE49-F238E27FC236}">
                <a16:creationId xmlns:a16="http://schemas.microsoft.com/office/drawing/2014/main" id="{37527878-47BD-4C2F-A9E0-1008108913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0" y="1428296"/>
            <a:ext cx="11596914" cy="3594100"/>
          </a:xfrm>
          <a:prstGeom prst="rect">
            <a:avLst/>
          </a:prstGeom>
        </p:spPr>
      </p:pic>
      <p:sp>
        <p:nvSpPr>
          <p:cNvPr id="17" name="TextBox 16">
            <a:extLst>
              <a:ext uri="{FF2B5EF4-FFF2-40B4-BE49-F238E27FC236}">
                <a16:creationId xmlns:a16="http://schemas.microsoft.com/office/drawing/2014/main" id="{8A3D853F-EB89-4A13-A452-4D0788CBC241}"/>
              </a:ext>
            </a:extLst>
          </p:cNvPr>
          <p:cNvSpPr txBox="1"/>
          <p:nvPr/>
        </p:nvSpPr>
        <p:spPr>
          <a:xfrm>
            <a:off x="0" y="0"/>
            <a:ext cx="12192000" cy="6858000"/>
          </a:xfrm>
          <a:custGeom>
            <a:avLst/>
            <a:gdLst/>
            <a:ahLst/>
            <a:cxnLst/>
            <a:rect l="l" t="t" r="r" b="b"/>
            <a:pathLst>
              <a:path w="12192000" h="6858000">
                <a:moveTo>
                  <a:pt x="4966481" y="3113453"/>
                </a:moveTo>
                <a:lnTo>
                  <a:pt x="5083237" y="3443256"/>
                </a:lnTo>
                <a:lnTo>
                  <a:pt x="4852079" y="3443256"/>
                </a:lnTo>
                <a:close/>
                <a:moveTo>
                  <a:pt x="1365574" y="3077818"/>
                </a:moveTo>
                <a:lnTo>
                  <a:pt x="1467438" y="3077818"/>
                </a:lnTo>
                <a:cubicBezTo>
                  <a:pt x="1518784" y="3077818"/>
                  <a:pt x="1562205" y="3083271"/>
                  <a:pt x="1597700" y="3094175"/>
                </a:cubicBezTo>
                <a:cubicBezTo>
                  <a:pt x="1633196" y="3105080"/>
                  <a:pt x="1663012" y="3130426"/>
                  <a:pt x="1687150" y="3170213"/>
                </a:cubicBezTo>
                <a:cubicBezTo>
                  <a:pt x="1711288" y="3209999"/>
                  <a:pt x="1723358" y="3270901"/>
                  <a:pt x="1723358" y="3352918"/>
                </a:cubicBezTo>
                <a:cubicBezTo>
                  <a:pt x="1723358" y="3469053"/>
                  <a:pt x="1694377" y="3551904"/>
                  <a:pt x="1636414" y="3601470"/>
                </a:cubicBezTo>
                <a:cubicBezTo>
                  <a:pt x="1627261" y="3608924"/>
                  <a:pt x="1614499" y="3615562"/>
                  <a:pt x="1598128" y="3621385"/>
                </a:cubicBezTo>
                <a:cubicBezTo>
                  <a:pt x="1581757" y="3627208"/>
                  <a:pt x="1566007" y="3630839"/>
                  <a:pt x="1550879" y="3632278"/>
                </a:cubicBezTo>
                <a:cubicBezTo>
                  <a:pt x="1535752" y="3633716"/>
                  <a:pt x="1513577" y="3634436"/>
                  <a:pt x="1484358" y="3634436"/>
                </a:cubicBezTo>
                <a:lnTo>
                  <a:pt x="1365574" y="3634436"/>
                </a:lnTo>
                <a:close/>
                <a:moveTo>
                  <a:pt x="9033714" y="3062935"/>
                </a:moveTo>
                <a:cubicBezTo>
                  <a:pt x="9079813" y="3062935"/>
                  <a:pt x="9120718" y="3074141"/>
                  <a:pt x="9156427" y="3096552"/>
                </a:cubicBezTo>
                <a:cubicBezTo>
                  <a:pt x="9192136" y="3118963"/>
                  <a:pt x="9219694" y="3152209"/>
                  <a:pt x="9239101" y="3196290"/>
                </a:cubicBezTo>
                <a:cubicBezTo>
                  <a:pt x="9258508" y="3240371"/>
                  <a:pt x="9268211" y="3292872"/>
                  <a:pt x="9268211" y="3353792"/>
                </a:cubicBezTo>
                <a:cubicBezTo>
                  <a:pt x="9268211" y="3419810"/>
                  <a:pt x="9257647" y="3475090"/>
                  <a:pt x="9236520" y="3519633"/>
                </a:cubicBezTo>
                <a:cubicBezTo>
                  <a:pt x="9215392" y="3564176"/>
                  <a:pt x="9187289" y="3596926"/>
                  <a:pt x="9152209" y="3617883"/>
                </a:cubicBezTo>
                <a:cubicBezTo>
                  <a:pt x="9117129" y="3638840"/>
                  <a:pt x="9078409" y="3649318"/>
                  <a:pt x="9036048" y="3649318"/>
                </a:cubicBezTo>
                <a:cubicBezTo>
                  <a:pt x="9002990" y="3649318"/>
                  <a:pt x="8972852" y="3643286"/>
                  <a:pt x="8945635" y="3631222"/>
                </a:cubicBezTo>
                <a:cubicBezTo>
                  <a:pt x="8918418" y="3619157"/>
                  <a:pt x="8894224" y="3600867"/>
                  <a:pt x="8873054" y="3576351"/>
                </a:cubicBezTo>
                <a:cubicBezTo>
                  <a:pt x="8851883" y="3551834"/>
                  <a:pt x="8835357" y="3520512"/>
                  <a:pt x="8823475" y="3482384"/>
                </a:cubicBezTo>
                <a:cubicBezTo>
                  <a:pt x="8811594" y="3444256"/>
                  <a:pt x="8805653" y="3401392"/>
                  <a:pt x="8805653" y="3353792"/>
                </a:cubicBezTo>
                <a:cubicBezTo>
                  <a:pt x="8805653" y="3306725"/>
                  <a:pt x="8811594" y="3264407"/>
                  <a:pt x="8823475" y="3226837"/>
                </a:cubicBezTo>
                <a:cubicBezTo>
                  <a:pt x="8835357" y="3189267"/>
                  <a:pt x="8851309" y="3158714"/>
                  <a:pt x="8871333" y="3135178"/>
                </a:cubicBezTo>
                <a:cubicBezTo>
                  <a:pt x="8891356" y="3111641"/>
                  <a:pt x="8915229" y="3093717"/>
                  <a:pt x="8942952" y="3081404"/>
                </a:cubicBezTo>
                <a:cubicBezTo>
                  <a:pt x="8970674" y="3069092"/>
                  <a:pt x="9000928" y="3062935"/>
                  <a:pt x="9033714" y="3062935"/>
                </a:cubicBezTo>
                <a:close/>
                <a:moveTo>
                  <a:pt x="3880285" y="2926383"/>
                </a:moveTo>
                <a:cubicBezTo>
                  <a:pt x="3848982" y="2926383"/>
                  <a:pt x="3824580" y="2933878"/>
                  <a:pt x="3807080" y="2948870"/>
                </a:cubicBezTo>
                <a:cubicBezTo>
                  <a:pt x="3789580" y="2963861"/>
                  <a:pt x="3780831" y="2984243"/>
                  <a:pt x="3780831" y="3010015"/>
                </a:cubicBezTo>
                <a:cubicBezTo>
                  <a:pt x="3780831" y="3034999"/>
                  <a:pt x="3789229" y="3055088"/>
                  <a:pt x="3806024" y="3070281"/>
                </a:cubicBezTo>
                <a:cubicBezTo>
                  <a:pt x="3822820" y="3085474"/>
                  <a:pt x="3847574" y="3093070"/>
                  <a:pt x="3880285" y="3093070"/>
                </a:cubicBezTo>
                <a:lnTo>
                  <a:pt x="4057493" y="3093070"/>
                </a:lnTo>
                <a:lnTo>
                  <a:pt x="4057493" y="3702959"/>
                </a:lnTo>
                <a:cubicBezTo>
                  <a:pt x="4057493" y="3741685"/>
                  <a:pt x="4066627" y="3770964"/>
                  <a:pt x="4084896" y="3790795"/>
                </a:cubicBezTo>
                <a:cubicBezTo>
                  <a:pt x="4103165" y="3810626"/>
                  <a:pt x="4126968" y="3820542"/>
                  <a:pt x="4156305" y="3820542"/>
                </a:cubicBezTo>
                <a:cubicBezTo>
                  <a:pt x="4185414" y="3820542"/>
                  <a:pt x="4209063" y="3810660"/>
                  <a:pt x="4227254" y="3790897"/>
                </a:cubicBezTo>
                <a:cubicBezTo>
                  <a:pt x="4245446" y="3771134"/>
                  <a:pt x="4254541" y="3741821"/>
                  <a:pt x="4254541" y="3702959"/>
                </a:cubicBezTo>
                <a:lnTo>
                  <a:pt x="4254541" y="3093070"/>
                </a:lnTo>
                <a:lnTo>
                  <a:pt x="4431153" y="3093070"/>
                </a:lnTo>
                <a:cubicBezTo>
                  <a:pt x="4464088" y="3093070"/>
                  <a:pt x="4489191" y="3085463"/>
                  <a:pt x="4506465" y="3070248"/>
                </a:cubicBezTo>
                <a:cubicBezTo>
                  <a:pt x="4523738" y="3055034"/>
                  <a:pt x="4532375" y="3034956"/>
                  <a:pt x="4532375" y="3010015"/>
                </a:cubicBezTo>
                <a:cubicBezTo>
                  <a:pt x="4532375" y="2985402"/>
                  <a:pt x="4523781" y="2965310"/>
                  <a:pt x="4506595" y="2949740"/>
                </a:cubicBezTo>
                <a:cubicBezTo>
                  <a:pt x="4489408" y="2934168"/>
                  <a:pt x="4464261" y="2926383"/>
                  <a:pt x="4431153" y="2926383"/>
                </a:cubicBezTo>
                <a:close/>
                <a:moveTo>
                  <a:pt x="10620546" y="2921394"/>
                </a:moveTo>
                <a:cubicBezTo>
                  <a:pt x="10590420" y="2921394"/>
                  <a:pt x="10566614" y="2931365"/>
                  <a:pt x="10549127" y="2951308"/>
                </a:cubicBezTo>
                <a:cubicBezTo>
                  <a:pt x="10531639" y="2971251"/>
                  <a:pt x="10522896" y="3000285"/>
                  <a:pt x="10522896" y="3038410"/>
                </a:cubicBezTo>
                <a:lnTo>
                  <a:pt x="10522896" y="3674883"/>
                </a:lnTo>
                <a:cubicBezTo>
                  <a:pt x="10522896" y="3702893"/>
                  <a:pt x="10523511" y="3724504"/>
                  <a:pt x="10524742" y="3739716"/>
                </a:cubicBezTo>
                <a:cubicBezTo>
                  <a:pt x="10525973" y="3754927"/>
                  <a:pt x="10529460" y="3768282"/>
                  <a:pt x="10535202" y="3779779"/>
                </a:cubicBezTo>
                <a:cubicBezTo>
                  <a:pt x="10544200" y="3795877"/>
                  <a:pt x="10556421" y="3808344"/>
                  <a:pt x="10571865" y="3817181"/>
                </a:cubicBezTo>
                <a:cubicBezTo>
                  <a:pt x="10587309" y="3826018"/>
                  <a:pt x="10603536" y="3830436"/>
                  <a:pt x="10620546" y="3830436"/>
                </a:cubicBezTo>
                <a:cubicBezTo>
                  <a:pt x="10649865" y="3830436"/>
                  <a:pt x="10673860" y="3820536"/>
                  <a:pt x="10692532" y="3800736"/>
                </a:cubicBezTo>
                <a:cubicBezTo>
                  <a:pt x="10711204" y="3780935"/>
                  <a:pt x="10720539" y="3751650"/>
                  <a:pt x="10720539" y="3712880"/>
                </a:cubicBezTo>
                <a:lnTo>
                  <a:pt x="10720539" y="3541021"/>
                </a:lnTo>
                <a:lnTo>
                  <a:pt x="10847890" y="3411931"/>
                </a:lnTo>
                <a:lnTo>
                  <a:pt x="11043162" y="3719354"/>
                </a:lnTo>
                <a:cubicBezTo>
                  <a:pt x="11051155" y="3733047"/>
                  <a:pt x="11060874" y="3749221"/>
                  <a:pt x="11072318" y="3767877"/>
                </a:cubicBezTo>
                <a:cubicBezTo>
                  <a:pt x="11083762" y="3786533"/>
                  <a:pt x="11097966" y="3801624"/>
                  <a:pt x="11114929" y="3813149"/>
                </a:cubicBezTo>
                <a:cubicBezTo>
                  <a:pt x="11131893" y="3824674"/>
                  <a:pt x="11153663" y="3830436"/>
                  <a:pt x="11180242" y="3830436"/>
                </a:cubicBezTo>
                <a:cubicBezTo>
                  <a:pt x="11209276" y="3830436"/>
                  <a:pt x="11232528" y="3822261"/>
                  <a:pt x="11250000" y="3805912"/>
                </a:cubicBezTo>
                <a:cubicBezTo>
                  <a:pt x="11267472" y="3789563"/>
                  <a:pt x="11276208" y="3770216"/>
                  <a:pt x="11276208" y="3747874"/>
                </a:cubicBezTo>
                <a:cubicBezTo>
                  <a:pt x="11276208" y="3729332"/>
                  <a:pt x="11271585" y="3710285"/>
                  <a:pt x="11262339" y="3690733"/>
                </a:cubicBezTo>
                <a:cubicBezTo>
                  <a:pt x="11253093" y="3671181"/>
                  <a:pt x="11237209" y="3647526"/>
                  <a:pt x="11214686" y="3619770"/>
                </a:cubicBezTo>
                <a:lnTo>
                  <a:pt x="10982030" y="3285362"/>
                </a:lnTo>
                <a:lnTo>
                  <a:pt x="11188836" y="3092695"/>
                </a:lnTo>
                <a:cubicBezTo>
                  <a:pt x="11217511" y="3065292"/>
                  <a:pt x="11231848" y="3037269"/>
                  <a:pt x="11231848" y="3008626"/>
                </a:cubicBezTo>
                <a:cubicBezTo>
                  <a:pt x="11231848" y="2984373"/>
                  <a:pt x="11222924" y="2963771"/>
                  <a:pt x="11205077" y="2946820"/>
                </a:cubicBezTo>
                <a:cubicBezTo>
                  <a:pt x="11187230" y="2929869"/>
                  <a:pt x="11164165" y="2921394"/>
                  <a:pt x="11135882" y="2921394"/>
                </a:cubicBezTo>
                <a:cubicBezTo>
                  <a:pt x="11114184" y="2921394"/>
                  <a:pt x="11096944" y="2925948"/>
                  <a:pt x="11084164" y="2935058"/>
                </a:cubicBezTo>
                <a:cubicBezTo>
                  <a:pt x="11071383" y="2944168"/>
                  <a:pt x="11056525" y="2957599"/>
                  <a:pt x="11039590" y="2975353"/>
                </a:cubicBezTo>
                <a:lnTo>
                  <a:pt x="10720539" y="3326802"/>
                </a:lnTo>
                <a:lnTo>
                  <a:pt x="10720539" y="3038447"/>
                </a:lnTo>
                <a:cubicBezTo>
                  <a:pt x="10720539" y="3000192"/>
                  <a:pt x="10711278" y="2971119"/>
                  <a:pt x="10692755" y="2951229"/>
                </a:cubicBezTo>
                <a:cubicBezTo>
                  <a:pt x="10674232" y="2931339"/>
                  <a:pt x="10650162" y="2921394"/>
                  <a:pt x="10620546" y="2921394"/>
                </a:cubicBezTo>
                <a:close/>
                <a:moveTo>
                  <a:pt x="1285998" y="2916489"/>
                </a:moveTo>
                <a:cubicBezTo>
                  <a:pt x="1245318" y="2916489"/>
                  <a:pt x="1215471" y="2926000"/>
                  <a:pt x="1196454" y="2945022"/>
                </a:cubicBezTo>
                <a:cubicBezTo>
                  <a:pt x="1177439" y="2964044"/>
                  <a:pt x="1167931" y="2993904"/>
                  <a:pt x="1167931" y="3034602"/>
                </a:cubicBezTo>
                <a:lnTo>
                  <a:pt x="1167931" y="3661904"/>
                </a:lnTo>
                <a:cubicBezTo>
                  <a:pt x="1167931" y="3690869"/>
                  <a:pt x="1170630" y="3714961"/>
                  <a:pt x="1176028" y="3734178"/>
                </a:cubicBezTo>
                <a:cubicBezTo>
                  <a:pt x="1181426" y="3753396"/>
                  <a:pt x="1193258" y="3768465"/>
                  <a:pt x="1211524" y="3779385"/>
                </a:cubicBezTo>
                <a:cubicBezTo>
                  <a:pt x="1229789" y="3790305"/>
                  <a:pt x="1255789" y="3795765"/>
                  <a:pt x="1289524" y="3795765"/>
                </a:cubicBezTo>
                <a:lnTo>
                  <a:pt x="1515314" y="3795765"/>
                </a:lnTo>
                <a:cubicBezTo>
                  <a:pt x="1555907" y="3795765"/>
                  <a:pt x="1592136" y="3793195"/>
                  <a:pt x="1624000" y="3788054"/>
                </a:cubicBezTo>
                <a:cubicBezTo>
                  <a:pt x="1655866" y="3782913"/>
                  <a:pt x="1685938" y="3773887"/>
                  <a:pt x="1714218" y="3760977"/>
                </a:cubicBezTo>
                <a:cubicBezTo>
                  <a:pt x="1742499" y="3748066"/>
                  <a:pt x="1770018" y="3728594"/>
                  <a:pt x="1796776" y="3702562"/>
                </a:cubicBezTo>
                <a:cubicBezTo>
                  <a:pt x="1824291" y="3679332"/>
                  <a:pt x="1847674" y="3650173"/>
                  <a:pt x="1866925" y="3615083"/>
                </a:cubicBezTo>
                <a:cubicBezTo>
                  <a:pt x="1886177" y="3579994"/>
                  <a:pt x="1900400" y="3540663"/>
                  <a:pt x="1909592" y="3497090"/>
                </a:cubicBezTo>
                <a:cubicBezTo>
                  <a:pt x="1918786" y="3453518"/>
                  <a:pt x="1923382" y="3405808"/>
                  <a:pt x="1923382" y="3353960"/>
                </a:cubicBezTo>
                <a:cubicBezTo>
                  <a:pt x="1923382" y="3194980"/>
                  <a:pt x="1878846" y="3078299"/>
                  <a:pt x="1789772" y="3003916"/>
                </a:cubicBezTo>
                <a:cubicBezTo>
                  <a:pt x="1751492" y="2968420"/>
                  <a:pt x="1710439" y="2944975"/>
                  <a:pt x="1666612" y="2933581"/>
                </a:cubicBezTo>
                <a:cubicBezTo>
                  <a:pt x="1622786" y="2922186"/>
                  <a:pt x="1571181" y="2916489"/>
                  <a:pt x="1511798" y="2916489"/>
                </a:cubicBezTo>
                <a:close/>
                <a:moveTo>
                  <a:pt x="10003596" y="2911500"/>
                </a:moveTo>
                <a:cubicBezTo>
                  <a:pt x="9945336" y="2911500"/>
                  <a:pt x="9890291" y="2921955"/>
                  <a:pt x="9838462" y="2942865"/>
                </a:cubicBezTo>
                <a:cubicBezTo>
                  <a:pt x="9786633" y="2963776"/>
                  <a:pt x="9741473" y="2994202"/>
                  <a:pt x="9702982" y="3034144"/>
                </a:cubicBezTo>
                <a:cubicBezTo>
                  <a:pt x="9664491" y="3074085"/>
                  <a:pt x="9634998" y="3121943"/>
                  <a:pt x="9614504" y="3177716"/>
                </a:cubicBezTo>
                <a:cubicBezTo>
                  <a:pt x="9594009" y="3233489"/>
                  <a:pt x="9583761" y="3296698"/>
                  <a:pt x="9583761" y="3367342"/>
                </a:cubicBezTo>
                <a:cubicBezTo>
                  <a:pt x="9583761" y="3410936"/>
                  <a:pt x="9587821" y="3451964"/>
                  <a:pt x="9595942" y="3490427"/>
                </a:cubicBezTo>
                <a:cubicBezTo>
                  <a:pt x="9604062" y="3528890"/>
                  <a:pt x="9616364" y="3565328"/>
                  <a:pt x="9632847" y="3599742"/>
                </a:cubicBezTo>
                <a:cubicBezTo>
                  <a:pt x="9649329" y="3634155"/>
                  <a:pt x="9668169" y="3661287"/>
                  <a:pt x="9689364" y="3681137"/>
                </a:cubicBezTo>
                <a:cubicBezTo>
                  <a:pt x="9717251" y="3718995"/>
                  <a:pt x="9746905" y="3747336"/>
                  <a:pt x="9778326" y="3766159"/>
                </a:cubicBezTo>
                <a:cubicBezTo>
                  <a:pt x="9809747" y="3784983"/>
                  <a:pt x="9844311" y="3798753"/>
                  <a:pt x="9882017" y="3807468"/>
                </a:cubicBezTo>
                <a:cubicBezTo>
                  <a:pt x="9919724" y="3816184"/>
                  <a:pt x="9961806" y="3820542"/>
                  <a:pt x="10008266" y="3820542"/>
                </a:cubicBezTo>
                <a:cubicBezTo>
                  <a:pt x="10069608" y="3820542"/>
                  <a:pt x="10123424" y="3810679"/>
                  <a:pt x="10169716" y="3790953"/>
                </a:cubicBezTo>
                <a:cubicBezTo>
                  <a:pt x="10216008" y="3771227"/>
                  <a:pt x="10254082" y="3745533"/>
                  <a:pt x="10283937" y="3713869"/>
                </a:cubicBezTo>
                <a:cubicBezTo>
                  <a:pt x="10313793" y="3682206"/>
                  <a:pt x="10335763" y="3649740"/>
                  <a:pt x="10349849" y="3616471"/>
                </a:cubicBezTo>
                <a:cubicBezTo>
                  <a:pt x="10363935" y="3583201"/>
                  <a:pt x="10370978" y="3552323"/>
                  <a:pt x="10370978" y="3523835"/>
                </a:cubicBezTo>
                <a:cubicBezTo>
                  <a:pt x="10370978" y="3499365"/>
                  <a:pt x="10362329" y="3478696"/>
                  <a:pt x="10345031" y="3461829"/>
                </a:cubicBezTo>
                <a:cubicBezTo>
                  <a:pt x="10327733" y="3444962"/>
                  <a:pt x="10307116" y="3436528"/>
                  <a:pt x="10283179" y="3436528"/>
                </a:cubicBezTo>
                <a:cubicBezTo>
                  <a:pt x="10255199" y="3436528"/>
                  <a:pt x="10234939" y="3444714"/>
                  <a:pt x="10222397" y="3461085"/>
                </a:cubicBezTo>
                <a:cubicBezTo>
                  <a:pt x="10209855" y="3477456"/>
                  <a:pt x="10200080" y="3496354"/>
                  <a:pt x="10193073" y="3517779"/>
                </a:cubicBezTo>
                <a:cubicBezTo>
                  <a:pt x="10175592" y="3565646"/>
                  <a:pt x="10150699" y="3601185"/>
                  <a:pt x="10118394" y="3624396"/>
                </a:cubicBezTo>
                <a:cubicBezTo>
                  <a:pt x="10086089" y="3647607"/>
                  <a:pt x="10046266" y="3659212"/>
                  <a:pt x="9998927" y="3659212"/>
                </a:cubicBezTo>
                <a:cubicBezTo>
                  <a:pt x="9955295" y="3659212"/>
                  <a:pt x="9917442" y="3648993"/>
                  <a:pt x="9885366" y="3628554"/>
                </a:cubicBezTo>
                <a:cubicBezTo>
                  <a:pt x="9853291" y="3608115"/>
                  <a:pt x="9828342" y="3576794"/>
                  <a:pt x="9810520" y="3534592"/>
                </a:cubicBezTo>
                <a:cubicBezTo>
                  <a:pt x="9792697" y="3492390"/>
                  <a:pt x="9783786" y="3438537"/>
                  <a:pt x="9783786" y="3373034"/>
                </a:cubicBezTo>
                <a:cubicBezTo>
                  <a:pt x="9783786" y="3275905"/>
                  <a:pt x="9803861" y="3201589"/>
                  <a:pt x="9844010" y="3150085"/>
                </a:cubicBezTo>
                <a:cubicBezTo>
                  <a:pt x="9884160" y="3098581"/>
                  <a:pt x="9937743" y="3072829"/>
                  <a:pt x="10004759" y="3072829"/>
                </a:cubicBezTo>
                <a:cubicBezTo>
                  <a:pt x="10046902" y="3072829"/>
                  <a:pt x="10082345" y="3082730"/>
                  <a:pt x="10111087" y="3102530"/>
                </a:cubicBezTo>
                <a:cubicBezTo>
                  <a:pt x="10139830" y="3122330"/>
                  <a:pt x="10165059" y="3152629"/>
                  <a:pt x="10186776" y="3193427"/>
                </a:cubicBezTo>
                <a:cubicBezTo>
                  <a:pt x="10201131" y="3220476"/>
                  <a:pt x="10214597" y="3239967"/>
                  <a:pt x="10227173" y="3251898"/>
                </a:cubicBezTo>
                <a:cubicBezTo>
                  <a:pt x="10239749" y="3263829"/>
                  <a:pt x="10258808" y="3269794"/>
                  <a:pt x="10284351" y="3269794"/>
                </a:cubicBezTo>
                <a:cubicBezTo>
                  <a:pt x="10308027" y="3269794"/>
                  <a:pt x="10327995" y="3260985"/>
                  <a:pt x="10344254" y="3243368"/>
                </a:cubicBezTo>
                <a:cubicBezTo>
                  <a:pt x="10360514" y="3225750"/>
                  <a:pt x="10368644" y="3205491"/>
                  <a:pt x="10368644" y="3182590"/>
                </a:cubicBezTo>
                <a:cubicBezTo>
                  <a:pt x="10368644" y="3144137"/>
                  <a:pt x="10353592" y="3103652"/>
                  <a:pt x="10323488" y="3061137"/>
                </a:cubicBezTo>
                <a:cubicBezTo>
                  <a:pt x="10293385" y="3018622"/>
                  <a:pt x="10250317" y="2983054"/>
                  <a:pt x="10194287" y="2954432"/>
                </a:cubicBezTo>
                <a:cubicBezTo>
                  <a:pt x="10138256" y="2925811"/>
                  <a:pt x="10074693" y="2911500"/>
                  <a:pt x="10003596" y="2911500"/>
                </a:cubicBezTo>
                <a:close/>
                <a:moveTo>
                  <a:pt x="2183812" y="2911500"/>
                </a:moveTo>
                <a:cubicBezTo>
                  <a:pt x="2154951" y="2911500"/>
                  <a:pt x="2131462" y="2921456"/>
                  <a:pt x="2113342" y="2941368"/>
                </a:cubicBezTo>
                <a:cubicBezTo>
                  <a:pt x="2095222" y="2961280"/>
                  <a:pt x="2086162" y="2990329"/>
                  <a:pt x="2086162" y="3028516"/>
                </a:cubicBezTo>
                <a:lnTo>
                  <a:pt x="2086162" y="3702949"/>
                </a:lnTo>
                <a:cubicBezTo>
                  <a:pt x="2086162" y="3741260"/>
                  <a:pt x="2095291" y="3770437"/>
                  <a:pt x="2113551" y="3790479"/>
                </a:cubicBezTo>
                <a:cubicBezTo>
                  <a:pt x="2131811" y="3810521"/>
                  <a:pt x="2155230" y="3820542"/>
                  <a:pt x="2183812" y="3820542"/>
                </a:cubicBezTo>
                <a:cubicBezTo>
                  <a:pt x="2213701" y="3820542"/>
                  <a:pt x="2237840" y="3810561"/>
                  <a:pt x="2256226" y="3790600"/>
                </a:cubicBezTo>
                <a:cubicBezTo>
                  <a:pt x="2274612" y="3770638"/>
                  <a:pt x="2283805" y="3741421"/>
                  <a:pt x="2283805" y="3702949"/>
                </a:cubicBezTo>
                <a:lnTo>
                  <a:pt x="2283805" y="3028516"/>
                </a:lnTo>
                <a:cubicBezTo>
                  <a:pt x="2283805" y="2990273"/>
                  <a:pt x="2274545" y="2961210"/>
                  <a:pt x="2256021" y="2941326"/>
                </a:cubicBezTo>
                <a:cubicBezTo>
                  <a:pt x="2237498" y="2921442"/>
                  <a:pt x="2213429" y="2911500"/>
                  <a:pt x="2183812" y="2911500"/>
                </a:cubicBezTo>
                <a:close/>
                <a:moveTo>
                  <a:pt x="4967365" y="2906880"/>
                </a:moveTo>
                <a:cubicBezTo>
                  <a:pt x="4941630" y="2906880"/>
                  <a:pt x="4919771" y="2911976"/>
                  <a:pt x="4901787" y="2922167"/>
                </a:cubicBezTo>
                <a:cubicBezTo>
                  <a:pt x="4883804" y="2932359"/>
                  <a:pt x="4869502" y="2945372"/>
                  <a:pt x="4858883" y="2961207"/>
                </a:cubicBezTo>
                <a:cubicBezTo>
                  <a:pt x="4848263" y="2977041"/>
                  <a:pt x="4838489" y="2996380"/>
                  <a:pt x="4829559" y="3019222"/>
                </a:cubicBezTo>
                <a:cubicBezTo>
                  <a:pt x="4820630" y="3042064"/>
                  <a:pt x="4813052" y="3061463"/>
                  <a:pt x="4806826" y="3077418"/>
                </a:cubicBezTo>
                <a:lnTo>
                  <a:pt x="4588011" y="3633319"/>
                </a:lnTo>
                <a:cubicBezTo>
                  <a:pt x="4578654" y="3656536"/>
                  <a:pt x="4572009" y="3674439"/>
                  <a:pt x="4568077" y="3687028"/>
                </a:cubicBezTo>
                <a:cubicBezTo>
                  <a:pt x="4564146" y="3699616"/>
                  <a:pt x="4562180" y="3712530"/>
                  <a:pt x="4562180" y="3725769"/>
                </a:cubicBezTo>
                <a:cubicBezTo>
                  <a:pt x="4562180" y="3749588"/>
                  <a:pt x="4571685" y="3770568"/>
                  <a:pt x="4590695" y="3788710"/>
                </a:cubicBezTo>
                <a:cubicBezTo>
                  <a:pt x="4609704" y="3806851"/>
                  <a:pt x="4631788" y="3815922"/>
                  <a:pt x="4656946" y="3815922"/>
                </a:cubicBezTo>
                <a:cubicBezTo>
                  <a:pt x="4686929" y="3815922"/>
                  <a:pt x="4708294" y="3807450"/>
                  <a:pt x="4721040" y="3790505"/>
                </a:cubicBezTo>
                <a:cubicBezTo>
                  <a:pt x="4733787" y="3773560"/>
                  <a:pt x="4748355" y="3743074"/>
                  <a:pt x="4764745" y="3699045"/>
                </a:cubicBezTo>
                <a:lnTo>
                  <a:pt x="4802751" y="3596847"/>
                </a:lnTo>
                <a:lnTo>
                  <a:pt x="5133568" y="3596847"/>
                </a:lnTo>
                <a:lnTo>
                  <a:pt x="5173333" y="3701501"/>
                </a:lnTo>
                <a:cubicBezTo>
                  <a:pt x="5177067" y="3709246"/>
                  <a:pt x="5182998" y="3722721"/>
                  <a:pt x="5191128" y="3741927"/>
                </a:cubicBezTo>
                <a:cubicBezTo>
                  <a:pt x="5199257" y="3761132"/>
                  <a:pt x="5207043" y="3775447"/>
                  <a:pt x="5214484" y="3784873"/>
                </a:cubicBezTo>
                <a:cubicBezTo>
                  <a:pt x="5221926" y="3794298"/>
                  <a:pt x="5231281" y="3801830"/>
                  <a:pt x="5242548" y="3807467"/>
                </a:cubicBezTo>
                <a:cubicBezTo>
                  <a:pt x="5253815" y="3813104"/>
                  <a:pt x="5267309" y="3815922"/>
                  <a:pt x="5283029" y="3815922"/>
                </a:cubicBezTo>
                <a:cubicBezTo>
                  <a:pt x="5309998" y="3815922"/>
                  <a:pt x="5332925" y="3806473"/>
                  <a:pt x="5351811" y="3787575"/>
                </a:cubicBezTo>
                <a:cubicBezTo>
                  <a:pt x="5370697" y="3768677"/>
                  <a:pt x="5380140" y="3747687"/>
                  <a:pt x="5380140" y="3724607"/>
                </a:cubicBezTo>
                <a:cubicBezTo>
                  <a:pt x="5380140" y="3704112"/>
                  <a:pt x="5371061" y="3672064"/>
                  <a:pt x="5352904" y="3628464"/>
                </a:cubicBezTo>
                <a:lnTo>
                  <a:pt x="5127122" y="3070367"/>
                </a:lnTo>
                <a:cubicBezTo>
                  <a:pt x="5116946" y="3043597"/>
                  <a:pt x="5108716" y="3022572"/>
                  <a:pt x="5102431" y="3007292"/>
                </a:cubicBezTo>
                <a:cubicBezTo>
                  <a:pt x="5096146" y="2992013"/>
                  <a:pt x="5087629" y="2976569"/>
                  <a:pt x="5076879" y="2960960"/>
                </a:cubicBezTo>
                <a:cubicBezTo>
                  <a:pt x="5066129" y="2945352"/>
                  <a:pt x="5051735" y="2932436"/>
                  <a:pt x="5033695" y="2922214"/>
                </a:cubicBezTo>
                <a:cubicBezTo>
                  <a:pt x="5015656" y="2911991"/>
                  <a:pt x="4993546" y="2906880"/>
                  <a:pt x="4967365" y="2906880"/>
                </a:cubicBezTo>
                <a:close/>
                <a:moveTo>
                  <a:pt x="9033714" y="2901606"/>
                </a:moveTo>
                <a:cubicBezTo>
                  <a:pt x="8966921" y="2901606"/>
                  <a:pt x="8907050" y="2912139"/>
                  <a:pt x="8854101" y="2933204"/>
                </a:cubicBezTo>
                <a:cubicBezTo>
                  <a:pt x="8801153" y="2954269"/>
                  <a:pt x="8756166" y="2984732"/>
                  <a:pt x="8719142" y="3024594"/>
                </a:cubicBezTo>
                <a:cubicBezTo>
                  <a:pt x="8682118" y="3064455"/>
                  <a:pt x="8653943" y="3112489"/>
                  <a:pt x="8634617" y="3168696"/>
                </a:cubicBezTo>
                <a:cubicBezTo>
                  <a:pt x="8615291" y="3224904"/>
                  <a:pt x="8605628" y="3286603"/>
                  <a:pt x="8605628" y="3353792"/>
                </a:cubicBezTo>
                <a:cubicBezTo>
                  <a:pt x="8605628" y="3419370"/>
                  <a:pt x="8614905" y="3480498"/>
                  <a:pt x="8633459" y="3537176"/>
                </a:cubicBezTo>
                <a:cubicBezTo>
                  <a:pt x="8652013" y="3593855"/>
                  <a:pt x="8679599" y="3642522"/>
                  <a:pt x="8716217" y="3683177"/>
                </a:cubicBezTo>
                <a:cubicBezTo>
                  <a:pt x="8752835" y="3723832"/>
                  <a:pt x="8798285" y="3755241"/>
                  <a:pt x="8852567" y="3777404"/>
                </a:cubicBezTo>
                <a:cubicBezTo>
                  <a:pt x="8906848" y="3799566"/>
                  <a:pt x="8968400" y="3810648"/>
                  <a:pt x="9037220" y="3810648"/>
                </a:cubicBezTo>
                <a:cubicBezTo>
                  <a:pt x="9106308" y="3810648"/>
                  <a:pt x="9167710" y="3799819"/>
                  <a:pt x="9221428" y="3778162"/>
                </a:cubicBezTo>
                <a:cubicBezTo>
                  <a:pt x="9275145" y="3756504"/>
                  <a:pt x="9320518" y="3725145"/>
                  <a:pt x="9357545" y="3684084"/>
                </a:cubicBezTo>
                <a:cubicBezTo>
                  <a:pt x="9394572" y="3643023"/>
                  <a:pt x="9422277" y="3594705"/>
                  <a:pt x="9440661" y="3539130"/>
                </a:cubicBezTo>
                <a:cubicBezTo>
                  <a:pt x="9459044" y="3483555"/>
                  <a:pt x="9468236" y="3422163"/>
                  <a:pt x="9468236" y="3354955"/>
                </a:cubicBezTo>
                <a:cubicBezTo>
                  <a:pt x="9468236" y="3263798"/>
                  <a:pt x="9451420" y="3184075"/>
                  <a:pt x="9417788" y="3115788"/>
                </a:cubicBezTo>
                <a:cubicBezTo>
                  <a:pt x="9384156" y="3047501"/>
                  <a:pt x="9334433" y="2994732"/>
                  <a:pt x="9268620" y="2957481"/>
                </a:cubicBezTo>
                <a:cubicBezTo>
                  <a:pt x="9202807" y="2920231"/>
                  <a:pt x="9124505" y="2901606"/>
                  <a:pt x="9033714" y="2901606"/>
                </a:cubicBezTo>
                <a:close/>
                <a:moveTo>
                  <a:pt x="3542735" y="2901606"/>
                </a:moveTo>
                <a:cubicBezTo>
                  <a:pt x="3513874" y="2901606"/>
                  <a:pt x="3490385" y="2911562"/>
                  <a:pt x="3472265" y="2931474"/>
                </a:cubicBezTo>
                <a:cubicBezTo>
                  <a:pt x="3454144" y="2951386"/>
                  <a:pt x="3445085" y="2980435"/>
                  <a:pt x="3445085" y="3018622"/>
                </a:cubicBezTo>
                <a:lnTo>
                  <a:pt x="3445085" y="3693055"/>
                </a:lnTo>
                <a:cubicBezTo>
                  <a:pt x="3445085" y="3731366"/>
                  <a:pt x="3454214" y="3760543"/>
                  <a:pt x="3472473" y="3780585"/>
                </a:cubicBezTo>
                <a:cubicBezTo>
                  <a:pt x="3490734" y="3800627"/>
                  <a:pt x="3514154" y="3810648"/>
                  <a:pt x="3542735" y="3810648"/>
                </a:cubicBezTo>
                <a:cubicBezTo>
                  <a:pt x="3572625" y="3810648"/>
                  <a:pt x="3596762" y="3800667"/>
                  <a:pt x="3615149" y="3780706"/>
                </a:cubicBezTo>
                <a:cubicBezTo>
                  <a:pt x="3633535" y="3760744"/>
                  <a:pt x="3642729" y="3731527"/>
                  <a:pt x="3642729" y="3693055"/>
                </a:cubicBezTo>
                <a:lnTo>
                  <a:pt x="3642729" y="3018622"/>
                </a:lnTo>
                <a:cubicBezTo>
                  <a:pt x="3642729" y="2980379"/>
                  <a:pt x="3633467" y="2951316"/>
                  <a:pt x="3614944" y="2931432"/>
                </a:cubicBezTo>
                <a:cubicBezTo>
                  <a:pt x="3596421" y="2911548"/>
                  <a:pt x="3572351" y="2901606"/>
                  <a:pt x="3542735" y="2901606"/>
                </a:cubicBezTo>
                <a:close/>
                <a:moveTo>
                  <a:pt x="2886192" y="2901606"/>
                </a:moveTo>
                <a:cubicBezTo>
                  <a:pt x="2814631" y="2901606"/>
                  <a:pt x="2750486" y="2912093"/>
                  <a:pt x="2693758" y="2933069"/>
                </a:cubicBezTo>
                <a:cubicBezTo>
                  <a:pt x="2637030" y="2954044"/>
                  <a:pt x="2588770" y="2984432"/>
                  <a:pt x="2548980" y="3024231"/>
                </a:cubicBezTo>
                <a:cubicBezTo>
                  <a:pt x="2509191" y="3064030"/>
                  <a:pt x="2479122" y="3112261"/>
                  <a:pt x="2458776" y="3168924"/>
                </a:cubicBezTo>
                <a:cubicBezTo>
                  <a:pt x="2438431" y="3225588"/>
                  <a:pt x="2428258" y="3287988"/>
                  <a:pt x="2428258" y="3356127"/>
                </a:cubicBezTo>
                <a:cubicBezTo>
                  <a:pt x="2428258" y="3425375"/>
                  <a:pt x="2438762" y="3488218"/>
                  <a:pt x="2459772" y="3544655"/>
                </a:cubicBezTo>
                <a:cubicBezTo>
                  <a:pt x="2480782" y="3601092"/>
                  <a:pt x="2510888" y="3649120"/>
                  <a:pt x="2550092" y="3688739"/>
                </a:cubicBezTo>
                <a:cubicBezTo>
                  <a:pt x="2589296" y="3728358"/>
                  <a:pt x="2636727" y="3758581"/>
                  <a:pt x="2692386" y="3779408"/>
                </a:cubicBezTo>
                <a:cubicBezTo>
                  <a:pt x="2748044" y="3800235"/>
                  <a:pt x="2809520" y="3810648"/>
                  <a:pt x="2876816" y="3810648"/>
                </a:cubicBezTo>
                <a:cubicBezTo>
                  <a:pt x="2934400" y="3810648"/>
                  <a:pt x="2987695" y="3804062"/>
                  <a:pt x="3036700" y="3790891"/>
                </a:cubicBezTo>
                <a:cubicBezTo>
                  <a:pt x="3085704" y="3777720"/>
                  <a:pt x="3136329" y="3756964"/>
                  <a:pt x="3188574" y="3728625"/>
                </a:cubicBezTo>
                <a:cubicBezTo>
                  <a:pt x="3207661" y="3718251"/>
                  <a:pt x="3223467" y="3707330"/>
                  <a:pt x="3235990" y="3695864"/>
                </a:cubicBezTo>
                <a:cubicBezTo>
                  <a:pt x="3248513" y="3684398"/>
                  <a:pt x="3257218" y="3671222"/>
                  <a:pt x="3262104" y="3656337"/>
                </a:cubicBezTo>
                <a:cubicBezTo>
                  <a:pt x="3266991" y="3641451"/>
                  <a:pt x="3269434" y="3622650"/>
                  <a:pt x="3269434" y="3599935"/>
                </a:cubicBezTo>
                <a:lnTo>
                  <a:pt x="3269434" y="3435657"/>
                </a:lnTo>
                <a:cubicBezTo>
                  <a:pt x="3269434" y="3403938"/>
                  <a:pt x="3263459" y="3379541"/>
                  <a:pt x="3251510" y="3362466"/>
                </a:cubicBezTo>
                <a:cubicBezTo>
                  <a:pt x="3239560" y="3345391"/>
                  <a:pt x="3224192" y="3334460"/>
                  <a:pt x="3205405" y="3329673"/>
                </a:cubicBezTo>
                <a:cubicBezTo>
                  <a:pt x="3186619" y="3324886"/>
                  <a:pt x="3164665" y="3322492"/>
                  <a:pt x="3139545" y="3322492"/>
                </a:cubicBezTo>
                <a:lnTo>
                  <a:pt x="2942728" y="3322492"/>
                </a:lnTo>
                <a:cubicBezTo>
                  <a:pt x="2915996" y="3322492"/>
                  <a:pt x="2894478" y="3329811"/>
                  <a:pt x="2878179" y="3344449"/>
                </a:cubicBezTo>
                <a:cubicBezTo>
                  <a:pt x="2861879" y="3359086"/>
                  <a:pt x="2853730" y="3377657"/>
                  <a:pt x="2853730" y="3400161"/>
                </a:cubicBezTo>
                <a:cubicBezTo>
                  <a:pt x="2853730" y="3428129"/>
                  <a:pt x="2863385" y="3447774"/>
                  <a:pt x="2882695" y="3459097"/>
                </a:cubicBezTo>
                <a:cubicBezTo>
                  <a:pt x="2902006" y="3470421"/>
                  <a:pt x="2929012" y="3476082"/>
                  <a:pt x="2963713" y="3476082"/>
                </a:cubicBezTo>
                <a:lnTo>
                  <a:pt x="3086078" y="3476082"/>
                </a:lnTo>
                <a:lnTo>
                  <a:pt x="3086078" y="3596261"/>
                </a:lnTo>
                <a:cubicBezTo>
                  <a:pt x="3054700" y="3613165"/>
                  <a:pt x="3021903" y="3626731"/>
                  <a:pt x="2987688" y="3636956"/>
                </a:cubicBezTo>
                <a:cubicBezTo>
                  <a:pt x="2953474" y="3647182"/>
                  <a:pt x="2916876" y="3652295"/>
                  <a:pt x="2877896" y="3652295"/>
                </a:cubicBezTo>
                <a:cubicBezTo>
                  <a:pt x="2799208" y="3652295"/>
                  <a:pt x="2737935" y="3626558"/>
                  <a:pt x="2694074" y="3575086"/>
                </a:cubicBezTo>
                <a:cubicBezTo>
                  <a:pt x="2650213" y="3523613"/>
                  <a:pt x="2628282" y="3448968"/>
                  <a:pt x="2628282" y="3351150"/>
                </a:cubicBezTo>
                <a:cubicBezTo>
                  <a:pt x="2628282" y="3306031"/>
                  <a:pt x="2634028" y="3265002"/>
                  <a:pt x="2645519" y="3228065"/>
                </a:cubicBezTo>
                <a:cubicBezTo>
                  <a:pt x="2657009" y="3191128"/>
                  <a:pt x="2673343" y="3160223"/>
                  <a:pt x="2694521" y="3135350"/>
                </a:cubicBezTo>
                <a:cubicBezTo>
                  <a:pt x="2715697" y="3110477"/>
                  <a:pt x="2741216" y="3091495"/>
                  <a:pt x="2771074" y="3078404"/>
                </a:cubicBezTo>
                <a:cubicBezTo>
                  <a:pt x="2800932" y="3065314"/>
                  <a:pt x="2834983" y="3058768"/>
                  <a:pt x="2873226" y="3058768"/>
                </a:cubicBezTo>
                <a:cubicBezTo>
                  <a:pt x="2909999" y="3058768"/>
                  <a:pt x="2940276" y="3064304"/>
                  <a:pt x="2964057" y="3075377"/>
                </a:cubicBezTo>
                <a:cubicBezTo>
                  <a:pt x="2987839" y="3086449"/>
                  <a:pt x="3006737" y="3100107"/>
                  <a:pt x="3020751" y="3116351"/>
                </a:cubicBezTo>
                <a:cubicBezTo>
                  <a:pt x="3034766" y="3132595"/>
                  <a:pt x="3052377" y="3157314"/>
                  <a:pt x="3073586" y="3190509"/>
                </a:cubicBezTo>
                <a:cubicBezTo>
                  <a:pt x="3082596" y="3202732"/>
                  <a:pt x="3093671" y="3212199"/>
                  <a:pt x="3106811" y="3218912"/>
                </a:cubicBezTo>
                <a:cubicBezTo>
                  <a:pt x="3119952" y="3225625"/>
                  <a:pt x="3133765" y="3228981"/>
                  <a:pt x="3148251" y="3228981"/>
                </a:cubicBezTo>
                <a:cubicBezTo>
                  <a:pt x="3174358" y="3228981"/>
                  <a:pt x="3196699" y="3220149"/>
                  <a:pt x="3215275" y="3202485"/>
                </a:cubicBezTo>
                <a:cubicBezTo>
                  <a:pt x="3233850" y="3184821"/>
                  <a:pt x="3243138" y="3163413"/>
                  <a:pt x="3243138" y="3138261"/>
                </a:cubicBezTo>
                <a:cubicBezTo>
                  <a:pt x="3243138" y="3116247"/>
                  <a:pt x="3235728" y="3091450"/>
                  <a:pt x="3220907" y="3063870"/>
                </a:cubicBezTo>
                <a:cubicBezTo>
                  <a:pt x="3206086" y="3036291"/>
                  <a:pt x="3184244" y="3010306"/>
                  <a:pt x="3155381" y="2985917"/>
                </a:cubicBezTo>
                <a:cubicBezTo>
                  <a:pt x="3126517" y="2961528"/>
                  <a:pt x="3089131" y="2941379"/>
                  <a:pt x="3043220" y="2925469"/>
                </a:cubicBezTo>
                <a:cubicBezTo>
                  <a:pt x="2997309" y="2909561"/>
                  <a:pt x="2944967" y="2901606"/>
                  <a:pt x="2886192" y="2901606"/>
                </a:cubicBezTo>
                <a:close/>
                <a:moveTo>
                  <a:pt x="8032084" y="2892366"/>
                </a:moveTo>
                <a:cubicBezTo>
                  <a:pt x="8002920" y="2892366"/>
                  <a:pt x="7979354" y="2902356"/>
                  <a:pt x="7961386" y="2922336"/>
                </a:cubicBezTo>
                <a:cubicBezTo>
                  <a:pt x="7943418" y="2942316"/>
                  <a:pt x="7934434" y="2971319"/>
                  <a:pt x="7934434" y="3009345"/>
                </a:cubicBezTo>
                <a:lnTo>
                  <a:pt x="7934434" y="3668384"/>
                </a:lnTo>
                <a:cubicBezTo>
                  <a:pt x="7934434" y="3709063"/>
                  <a:pt x="7943837" y="3738923"/>
                  <a:pt x="7962642" y="3757964"/>
                </a:cubicBezTo>
                <a:cubicBezTo>
                  <a:pt x="7981447" y="3777005"/>
                  <a:pt x="8011400" y="3786525"/>
                  <a:pt x="8052502" y="3786525"/>
                </a:cubicBezTo>
                <a:lnTo>
                  <a:pt x="8470960" y="3786525"/>
                </a:lnTo>
                <a:cubicBezTo>
                  <a:pt x="8502728" y="3786525"/>
                  <a:pt x="8527249" y="3778918"/>
                  <a:pt x="8544522" y="3763703"/>
                </a:cubicBezTo>
                <a:cubicBezTo>
                  <a:pt x="8561796" y="3748489"/>
                  <a:pt x="8570433" y="3728609"/>
                  <a:pt x="8570433" y="3704065"/>
                </a:cubicBezTo>
                <a:cubicBezTo>
                  <a:pt x="8570433" y="3680110"/>
                  <a:pt x="8561678" y="3660182"/>
                  <a:pt x="8544169" y="3644283"/>
                </a:cubicBezTo>
                <a:cubicBezTo>
                  <a:pt x="8526660" y="3628383"/>
                  <a:pt x="8502257" y="3620433"/>
                  <a:pt x="8470960" y="3620433"/>
                </a:cubicBezTo>
                <a:lnTo>
                  <a:pt x="8132078" y="3620433"/>
                </a:lnTo>
                <a:lnTo>
                  <a:pt x="8132078" y="3009363"/>
                </a:lnTo>
                <a:cubicBezTo>
                  <a:pt x="8132078" y="2971127"/>
                  <a:pt x="8122817" y="2942068"/>
                  <a:pt x="8104294" y="2922187"/>
                </a:cubicBezTo>
                <a:cubicBezTo>
                  <a:pt x="8085771" y="2902306"/>
                  <a:pt x="8061701" y="2892366"/>
                  <a:pt x="8032084" y="2892366"/>
                </a:cubicBezTo>
                <a:close/>
                <a:moveTo>
                  <a:pt x="7413202" y="2892366"/>
                </a:moveTo>
                <a:cubicBezTo>
                  <a:pt x="7354942" y="2892366"/>
                  <a:pt x="7299898" y="2902821"/>
                  <a:pt x="7248068" y="2923732"/>
                </a:cubicBezTo>
                <a:cubicBezTo>
                  <a:pt x="7196239" y="2944642"/>
                  <a:pt x="7151079" y="2975068"/>
                  <a:pt x="7112588" y="3015009"/>
                </a:cubicBezTo>
                <a:cubicBezTo>
                  <a:pt x="7074097" y="3054951"/>
                  <a:pt x="7044605" y="3102809"/>
                  <a:pt x="7024110" y="3158582"/>
                </a:cubicBezTo>
                <a:cubicBezTo>
                  <a:pt x="7003615" y="3214356"/>
                  <a:pt x="6993368" y="3277564"/>
                  <a:pt x="6993368" y="3348208"/>
                </a:cubicBezTo>
                <a:cubicBezTo>
                  <a:pt x="6993368" y="3391802"/>
                  <a:pt x="6997428" y="3432830"/>
                  <a:pt x="7005548" y="3471293"/>
                </a:cubicBezTo>
                <a:cubicBezTo>
                  <a:pt x="7013669" y="3509756"/>
                  <a:pt x="7025970" y="3546194"/>
                  <a:pt x="7042453" y="3580608"/>
                </a:cubicBezTo>
                <a:cubicBezTo>
                  <a:pt x="7058936" y="3615021"/>
                  <a:pt x="7077775" y="3642153"/>
                  <a:pt x="7098970" y="3662003"/>
                </a:cubicBezTo>
                <a:cubicBezTo>
                  <a:pt x="7126857" y="3699861"/>
                  <a:pt x="7156511" y="3728202"/>
                  <a:pt x="7187932" y="3747025"/>
                </a:cubicBezTo>
                <a:cubicBezTo>
                  <a:pt x="7219354" y="3765849"/>
                  <a:pt x="7253917" y="3779619"/>
                  <a:pt x="7291624" y="3788334"/>
                </a:cubicBezTo>
                <a:cubicBezTo>
                  <a:pt x="7329330" y="3797050"/>
                  <a:pt x="7371413" y="3801408"/>
                  <a:pt x="7417872" y="3801408"/>
                </a:cubicBezTo>
                <a:cubicBezTo>
                  <a:pt x="7479214" y="3801408"/>
                  <a:pt x="7533031" y="3791545"/>
                  <a:pt x="7579322" y="3771819"/>
                </a:cubicBezTo>
                <a:cubicBezTo>
                  <a:pt x="7625614" y="3752093"/>
                  <a:pt x="7663688" y="3726399"/>
                  <a:pt x="7693543" y="3694735"/>
                </a:cubicBezTo>
                <a:cubicBezTo>
                  <a:pt x="7723399" y="3663072"/>
                  <a:pt x="7745370" y="3630606"/>
                  <a:pt x="7759456" y="3597337"/>
                </a:cubicBezTo>
                <a:cubicBezTo>
                  <a:pt x="7773542" y="3564067"/>
                  <a:pt x="7780585" y="3533189"/>
                  <a:pt x="7780585" y="3504701"/>
                </a:cubicBezTo>
                <a:cubicBezTo>
                  <a:pt x="7780585" y="3480231"/>
                  <a:pt x="7771935" y="3459562"/>
                  <a:pt x="7754637" y="3442695"/>
                </a:cubicBezTo>
                <a:cubicBezTo>
                  <a:pt x="7737339" y="3425828"/>
                  <a:pt x="7716722" y="3417394"/>
                  <a:pt x="7692785" y="3417394"/>
                </a:cubicBezTo>
                <a:cubicBezTo>
                  <a:pt x="7664806" y="3417394"/>
                  <a:pt x="7644545" y="3425580"/>
                  <a:pt x="7632003" y="3441951"/>
                </a:cubicBezTo>
                <a:cubicBezTo>
                  <a:pt x="7619461" y="3458322"/>
                  <a:pt x="7609686" y="3477220"/>
                  <a:pt x="7602679" y="3498645"/>
                </a:cubicBezTo>
                <a:cubicBezTo>
                  <a:pt x="7585198" y="3546512"/>
                  <a:pt x="7560305" y="3582051"/>
                  <a:pt x="7528000" y="3605262"/>
                </a:cubicBezTo>
                <a:cubicBezTo>
                  <a:pt x="7495695" y="3628473"/>
                  <a:pt x="7455873" y="3640078"/>
                  <a:pt x="7408533" y="3640078"/>
                </a:cubicBezTo>
                <a:cubicBezTo>
                  <a:pt x="7364901" y="3640078"/>
                  <a:pt x="7327048" y="3629859"/>
                  <a:pt x="7294972" y="3609420"/>
                </a:cubicBezTo>
                <a:cubicBezTo>
                  <a:pt x="7262897" y="3588981"/>
                  <a:pt x="7237948" y="3557660"/>
                  <a:pt x="7220126" y="3515458"/>
                </a:cubicBezTo>
                <a:cubicBezTo>
                  <a:pt x="7202304" y="3473256"/>
                  <a:pt x="7193393" y="3419403"/>
                  <a:pt x="7193393" y="3353900"/>
                </a:cubicBezTo>
                <a:cubicBezTo>
                  <a:pt x="7193393" y="3256771"/>
                  <a:pt x="7213467" y="3182455"/>
                  <a:pt x="7253617" y="3130951"/>
                </a:cubicBezTo>
                <a:cubicBezTo>
                  <a:pt x="7293766" y="3079447"/>
                  <a:pt x="7347349" y="3053696"/>
                  <a:pt x="7414365" y="3053696"/>
                </a:cubicBezTo>
                <a:cubicBezTo>
                  <a:pt x="7456508" y="3053696"/>
                  <a:pt x="7491951" y="3063596"/>
                  <a:pt x="7520693" y="3083396"/>
                </a:cubicBezTo>
                <a:cubicBezTo>
                  <a:pt x="7549436" y="3103196"/>
                  <a:pt x="7574665" y="3133495"/>
                  <a:pt x="7596382" y="3174293"/>
                </a:cubicBezTo>
                <a:cubicBezTo>
                  <a:pt x="7610738" y="3201342"/>
                  <a:pt x="7624203" y="3220833"/>
                  <a:pt x="7636779" y="3232764"/>
                </a:cubicBezTo>
                <a:cubicBezTo>
                  <a:pt x="7649355" y="3244695"/>
                  <a:pt x="7668415" y="3250660"/>
                  <a:pt x="7693957" y="3250660"/>
                </a:cubicBezTo>
                <a:cubicBezTo>
                  <a:pt x="7717633" y="3250660"/>
                  <a:pt x="7737601" y="3241851"/>
                  <a:pt x="7753861" y="3224234"/>
                </a:cubicBezTo>
                <a:cubicBezTo>
                  <a:pt x="7770120" y="3206616"/>
                  <a:pt x="7778250" y="3186357"/>
                  <a:pt x="7778250" y="3163456"/>
                </a:cubicBezTo>
                <a:cubicBezTo>
                  <a:pt x="7778250" y="3125003"/>
                  <a:pt x="7763198" y="3084519"/>
                  <a:pt x="7733094" y="3042003"/>
                </a:cubicBezTo>
                <a:cubicBezTo>
                  <a:pt x="7702991" y="2999488"/>
                  <a:pt x="7659924" y="2963920"/>
                  <a:pt x="7603893" y="2935298"/>
                </a:cubicBezTo>
                <a:cubicBezTo>
                  <a:pt x="7547862" y="2906677"/>
                  <a:pt x="7484299" y="2892366"/>
                  <a:pt x="7413202" y="2892366"/>
                </a:cubicBezTo>
                <a:close/>
                <a:moveTo>
                  <a:pt x="5654818" y="2892366"/>
                </a:moveTo>
                <a:cubicBezTo>
                  <a:pt x="5625653" y="2892366"/>
                  <a:pt x="5602087" y="2902356"/>
                  <a:pt x="5584119" y="2922336"/>
                </a:cubicBezTo>
                <a:cubicBezTo>
                  <a:pt x="5566151" y="2942316"/>
                  <a:pt x="5557167" y="2971319"/>
                  <a:pt x="5557167" y="3009345"/>
                </a:cubicBezTo>
                <a:lnTo>
                  <a:pt x="5557167" y="3668384"/>
                </a:lnTo>
                <a:cubicBezTo>
                  <a:pt x="5557167" y="3709063"/>
                  <a:pt x="5566570" y="3738923"/>
                  <a:pt x="5585375" y="3757964"/>
                </a:cubicBezTo>
                <a:cubicBezTo>
                  <a:pt x="5604180" y="3777005"/>
                  <a:pt x="5634133" y="3786525"/>
                  <a:pt x="5675235" y="3786525"/>
                </a:cubicBezTo>
                <a:lnTo>
                  <a:pt x="6093693" y="3786525"/>
                </a:lnTo>
                <a:cubicBezTo>
                  <a:pt x="6125461" y="3786525"/>
                  <a:pt x="6149982" y="3778918"/>
                  <a:pt x="6167256" y="3763703"/>
                </a:cubicBezTo>
                <a:cubicBezTo>
                  <a:pt x="6184529" y="3748489"/>
                  <a:pt x="6193166" y="3728609"/>
                  <a:pt x="6193166" y="3704065"/>
                </a:cubicBezTo>
                <a:cubicBezTo>
                  <a:pt x="6193166" y="3680110"/>
                  <a:pt x="6184411" y="3660182"/>
                  <a:pt x="6166902" y="3644283"/>
                </a:cubicBezTo>
                <a:cubicBezTo>
                  <a:pt x="6149393" y="3628383"/>
                  <a:pt x="6124990" y="3620433"/>
                  <a:pt x="6093693" y="3620433"/>
                </a:cubicBezTo>
                <a:lnTo>
                  <a:pt x="5754811" y="3620433"/>
                </a:lnTo>
                <a:lnTo>
                  <a:pt x="5754811" y="3009363"/>
                </a:lnTo>
                <a:cubicBezTo>
                  <a:pt x="5754811" y="2971127"/>
                  <a:pt x="5745550" y="2942068"/>
                  <a:pt x="5727027" y="2922187"/>
                </a:cubicBezTo>
                <a:cubicBezTo>
                  <a:pt x="5708504" y="2902306"/>
                  <a:pt x="5684434" y="2892366"/>
                  <a:pt x="5654818" y="2892366"/>
                </a:cubicBezTo>
                <a:close/>
                <a:moveTo>
                  <a:pt x="0" y="0"/>
                </a:moveTo>
                <a:lnTo>
                  <a:pt x="12192000" y="0"/>
                </a:lnTo>
                <a:lnTo>
                  <a:pt x="12192000" y="6858000"/>
                </a:lnTo>
                <a:lnTo>
                  <a:pt x="0" y="6858000"/>
                </a:lnTo>
                <a:close/>
              </a:path>
            </a:pathLst>
          </a:cu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600" b="1" dirty="0">
                <a:ln>
                  <a:solidFill>
                    <a:schemeClr val="tx1"/>
                  </a:solidFill>
                </a:ln>
                <a:solidFill>
                  <a:schemeClr val="tx1"/>
                </a:solidFill>
                <a:latin typeface="Arial Rounded MT Bold" panose="020F0704030504030204" pitchFamily="34" charset="0"/>
              </a:rPr>
              <a:t>  </a:t>
            </a:r>
          </a:p>
        </p:txBody>
      </p:sp>
      <p:cxnSp>
        <p:nvCxnSpPr>
          <p:cNvPr id="22" name="Straight Connector 21">
            <a:extLst>
              <a:ext uri="{FF2B5EF4-FFF2-40B4-BE49-F238E27FC236}">
                <a16:creationId xmlns:a16="http://schemas.microsoft.com/office/drawing/2014/main" id="{9A6697CB-CF46-4401-BBE5-C86F0FDC2B7C}"/>
              </a:ext>
            </a:extLst>
          </p:cNvPr>
          <p:cNvCxnSpPr>
            <a:cxnSpLocks/>
          </p:cNvCxnSpPr>
          <p:nvPr/>
        </p:nvCxnSpPr>
        <p:spPr>
          <a:xfrm>
            <a:off x="0" y="2238703"/>
            <a:ext cx="0" cy="2144673"/>
          </a:xfrm>
          <a:prstGeom prst="line">
            <a:avLst/>
          </a:prstGeom>
          <a:ln/>
        </p:spPr>
        <p:style>
          <a:lnRef idx="3">
            <a:schemeClr val="dk1"/>
          </a:lnRef>
          <a:fillRef idx="0">
            <a:schemeClr val="dk1"/>
          </a:fillRef>
          <a:effectRef idx="2">
            <a:schemeClr val="dk1"/>
          </a:effectRef>
          <a:fontRef idx="minor">
            <a:schemeClr val="tx1"/>
          </a:fontRef>
        </p:style>
      </p:cxnSp>
      <p:sp>
        <p:nvSpPr>
          <p:cNvPr id="56" name="TextBox 55">
            <a:extLst>
              <a:ext uri="{FF2B5EF4-FFF2-40B4-BE49-F238E27FC236}">
                <a16:creationId xmlns:a16="http://schemas.microsoft.com/office/drawing/2014/main" id="{566F0473-4883-4E08-A386-0293BD911F14}"/>
              </a:ext>
            </a:extLst>
          </p:cNvPr>
          <p:cNvSpPr txBox="1"/>
          <p:nvPr/>
        </p:nvSpPr>
        <p:spPr>
          <a:xfrm>
            <a:off x="1807783" y="4198710"/>
            <a:ext cx="8828682" cy="369332"/>
          </a:xfrm>
          <a:prstGeom prst="rect">
            <a:avLst/>
          </a:prstGeom>
          <a:noFill/>
        </p:spPr>
        <p:txBody>
          <a:bodyPr wrap="square" rtlCol="0" anchor="t" anchorCtr="1">
            <a:spAutoFit/>
          </a:bodyPr>
          <a:lstStyle/>
          <a:p>
            <a:r>
              <a:rPr lang="en-US" kern="1500" spc="1200" dirty="0">
                <a:latin typeface="Bahnschrift Light" panose="020B0502040204020203" pitchFamily="34" charset="0"/>
              </a:rPr>
              <a:t>A PROJECT WORK </a:t>
            </a:r>
          </a:p>
        </p:txBody>
      </p:sp>
      <p:sp>
        <p:nvSpPr>
          <p:cNvPr id="57" name="TextBox 56">
            <a:extLst>
              <a:ext uri="{FF2B5EF4-FFF2-40B4-BE49-F238E27FC236}">
                <a16:creationId xmlns:a16="http://schemas.microsoft.com/office/drawing/2014/main" id="{FDFB17F5-0099-49A8-8B1B-33B04077894B}"/>
              </a:ext>
            </a:extLst>
          </p:cNvPr>
          <p:cNvSpPr txBox="1"/>
          <p:nvPr/>
        </p:nvSpPr>
        <p:spPr>
          <a:xfrm>
            <a:off x="740979" y="5373474"/>
            <a:ext cx="4713879" cy="1077218"/>
          </a:xfrm>
          <a:prstGeom prst="rect">
            <a:avLst/>
          </a:prstGeom>
          <a:noFill/>
        </p:spPr>
        <p:txBody>
          <a:bodyPr wrap="square" rtlCol="0">
            <a:spAutoFit/>
          </a:bodyPr>
          <a:lstStyle/>
          <a:p>
            <a:r>
              <a:rPr lang="en-US" sz="1600" spc="300" dirty="0">
                <a:solidFill>
                  <a:schemeClr val="tx2">
                    <a:lumMod val="75000"/>
                  </a:schemeClr>
                </a:solidFill>
              </a:rPr>
              <a:t>BIPESH KHADKA</a:t>
            </a:r>
          </a:p>
          <a:p>
            <a:r>
              <a:rPr lang="en-US" sz="1600" spc="300" dirty="0">
                <a:solidFill>
                  <a:schemeClr val="tx2">
                    <a:lumMod val="75000"/>
                  </a:schemeClr>
                </a:solidFill>
              </a:rPr>
              <a:t>NAGENDRA JOSHI</a:t>
            </a:r>
          </a:p>
          <a:p>
            <a:r>
              <a:rPr lang="en-US" sz="1600" spc="300" dirty="0">
                <a:solidFill>
                  <a:schemeClr val="tx2">
                    <a:lumMod val="75000"/>
                  </a:schemeClr>
                </a:solidFill>
              </a:rPr>
              <a:t>KABITA CHAND</a:t>
            </a:r>
          </a:p>
          <a:p>
            <a:r>
              <a:rPr lang="en-US" sz="1600" spc="300" dirty="0">
                <a:solidFill>
                  <a:schemeClr val="tx2">
                    <a:lumMod val="75000"/>
                  </a:schemeClr>
                </a:solidFill>
              </a:rPr>
              <a:t>NEELAM BOHARA</a:t>
            </a:r>
          </a:p>
        </p:txBody>
      </p:sp>
      <p:sp>
        <p:nvSpPr>
          <p:cNvPr id="58" name="TextBox 57">
            <a:extLst>
              <a:ext uri="{FF2B5EF4-FFF2-40B4-BE49-F238E27FC236}">
                <a16:creationId xmlns:a16="http://schemas.microsoft.com/office/drawing/2014/main" id="{F823B186-6B3C-4046-A446-9153DD128A14}"/>
              </a:ext>
            </a:extLst>
          </p:cNvPr>
          <p:cNvSpPr txBox="1"/>
          <p:nvPr/>
        </p:nvSpPr>
        <p:spPr>
          <a:xfrm>
            <a:off x="740979" y="5042166"/>
            <a:ext cx="2569758" cy="400110"/>
          </a:xfrm>
          <a:prstGeom prst="rect">
            <a:avLst/>
          </a:prstGeom>
          <a:noFill/>
        </p:spPr>
        <p:txBody>
          <a:bodyPr wrap="square" rtlCol="0">
            <a:spAutoFit/>
          </a:bodyPr>
          <a:lstStyle/>
          <a:p>
            <a:r>
              <a:rPr lang="en-US" sz="2000" spc="300" dirty="0">
                <a:latin typeface="+mj-lt"/>
              </a:rPr>
              <a:t>PRESENTED BY</a:t>
            </a:r>
          </a:p>
        </p:txBody>
      </p:sp>
      <p:sp>
        <p:nvSpPr>
          <p:cNvPr id="59" name="TextBox 58">
            <a:extLst>
              <a:ext uri="{FF2B5EF4-FFF2-40B4-BE49-F238E27FC236}">
                <a16:creationId xmlns:a16="http://schemas.microsoft.com/office/drawing/2014/main" id="{F9A3FE8A-7FF8-4A40-BE23-994D9E6FFD30}"/>
              </a:ext>
            </a:extLst>
          </p:cNvPr>
          <p:cNvSpPr txBox="1"/>
          <p:nvPr/>
        </p:nvSpPr>
        <p:spPr>
          <a:xfrm>
            <a:off x="7598989" y="5004142"/>
            <a:ext cx="4225144" cy="369332"/>
          </a:xfrm>
          <a:prstGeom prst="rect">
            <a:avLst/>
          </a:prstGeom>
          <a:noFill/>
        </p:spPr>
        <p:txBody>
          <a:bodyPr wrap="square" rtlCol="0">
            <a:spAutoFit/>
          </a:bodyPr>
          <a:lstStyle/>
          <a:p>
            <a:r>
              <a:rPr lang="en-US" spc="300" dirty="0"/>
              <a:t>- EXAMINER: Er.KAMAL LEKHAK</a:t>
            </a:r>
          </a:p>
        </p:txBody>
      </p:sp>
    </p:spTree>
    <p:extLst>
      <p:ext uri="{BB962C8B-B14F-4D97-AF65-F5344CB8AC3E}">
        <p14:creationId xmlns:p14="http://schemas.microsoft.com/office/powerpoint/2010/main" val="165751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92344 1.11111E-6 L 0.08672 -0.00833 " pathEditMode="relative" rAng="0" ptsTypes="AA">
                                      <p:cBhvr>
                                        <p:cTn id="6" dur="1000" fill="hold"/>
                                        <p:tgtEl>
                                          <p:spTgt spid="22"/>
                                        </p:tgtEl>
                                        <p:attrNameLst>
                                          <p:attrName>ppt_x</p:attrName>
                                          <p:attrName>ppt_y</p:attrName>
                                        </p:attrNameLst>
                                      </p:cBhvr>
                                      <p:rCtr x="-41836" y="-417"/>
                                    </p:animMotion>
                                  </p:childTnLst>
                                </p:cTn>
                              </p:par>
                              <p:par>
                                <p:cTn id="7" presetID="35" presetClass="path" presetSubtype="0" accel="50000" decel="50000" fill="hold" nodeType="withEffect">
                                  <p:stCondLst>
                                    <p:cond delay="0"/>
                                  </p:stCondLst>
                                  <p:childTnLst>
                                    <p:animMotion origin="layout" path="M -0.33646 -0.0037 L -0.97552 -0.0037 " pathEditMode="relative" rAng="0" ptsTypes="AA">
                                      <p:cBhvr>
                                        <p:cTn id="8" dur="2000" fill="hold"/>
                                        <p:tgtEl>
                                          <p:spTgt spid="20"/>
                                        </p:tgtEl>
                                        <p:attrNameLst>
                                          <p:attrName>ppt_x</p:attrName>
                                          <p:attrName>ppt_y</p:attrName>
                                        </p:attrNameLst>
                                      </p:cBhvr>
                                      <p:rCtr x="-319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E4F4E473-0F02-FC94-1D9F-ECA5EF513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60628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2BC13D-0803-4EB6-90B9-408835E9481B}"/>
              </a:ext>
            </a:extLst>
          </p:cNvPr>
          <p:cNvSpPr/>
          <p:nvPr/>
        </p:nvSpPr>
        <p:spPr>
          <a:xfrm>
            <a:off x="0" y="0"/>
            <a:ext cx="12192000"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8ECFB-364B-44FC-89FF-A00B848CC9A0}"/>
              </a:ext>
            </a:extLst>
          </p:cNvPr>
          <p:cNvSpPr txBox="1"/>
          <p:nvPr/>
        </p:nvSpPr>
        <p:spPr>
          <a:xfrm>
            <a:off x="1716258" y="2430584"/>
            <a:ext cx="9537895" cy="677108"/>
          </a:xfrm>
          <a:prstGeom prst="rect">
            <a:avLst/>
          </a:prstGeom>
          <a:noFill/>
        </p:spPr>
        <p:txBody>
          <a:bodyPr wrap="square" rtlCol="0">
            <a:spAutoFit/>
          </a:bodyPr>
          <a:lstStyle/>
          <a:p>
            <a:r>
              <a:rPr lang="en-US" dirty="0"/>
              <a:t>				</a:t>
            </a:r>
            <a:r>
              <a:rPr lang="en-US" spc="300" dirty="0">
                <a:latin typeface="Bahnschrift Light" panose="020B0502040204020203" pitchFamily="34" charset="0"/>
              </a:rPr>
              <a:t>Thank you</a:t>
            </a:r>
          </a:p>
          <a:p>
            <a:r>
              <a:rPr lang="en-US" sz="2000" spc="300" dirty="0">
                <a:latin typeface="Brush Script MT" panose="03060802040406070304" pitchFamily="66" charset="0"/>
              </a:rPr>
              <a:t>   </a:t>
            </a:r>
            <a:r>
              <a:rPr lang="en-US" sz="2000" u="sng" spc="300" dirty="0">
                <a:latin typeface="Brush Script MT" panose="03060802040406070304" pitchFamily="66" charset="0"/>
              </a:rPr>
              <a:t>thank you for your time and attention toward our words and hard work</a:t>
            </a:r>
            <a:r>
              <a:rPr lang="en-US" u="sng" dirty="0">
                <a:latin typeface="Brush Script MT" panose="03060802040406070304" pitchFamily="66" charset="0"/>
              </a:rPr>
              <a:t>.</a:t>
            </a:r>
          </a:p>
        </p:txBody>
      </p:sp>
    </p:spTree>
    <p:extLst>
      <p:ext uri="{BB962C8B-B14F-4D97-AF65-F5344CB8AC3E}">
        <p14:creationId xmlns:p14="http://schemas.microsoft.com/office/powerpoint/2010/main" val="397794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466914-AC1E-4AE5-A5CA-BBF9F4A3435B}"/>
              </a:ext>
            </a:extLst>
          </p:cNvPr>
          <p:cNvSpPr/>
          <p:nvPr/>
        </p:nvSpPr>
        <p:spPr>
          <a:xfrm>
            <a:off x="0" y="0"/>
            <a:ext cx="12192000"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B3BB344-8482-475B-A5B3-68835A6F8B5E}"/>
              </a:ext>
            </a:extLst>
          </p:cNvPr>
          <p:cNvSpPr txBox="1"/>
          <p:nvPr/>
        </p:nvSpPr>
        <p:spPr>
          <a:xfrm>
            <a:off x="980660" y="810543"/>
            <a:ext cx="4744278" cy="523220"/>
          </a:xfrm>
          <a:prstGeom prst="rect">
            <a:avLst/>
          </a:prstGeom>
          <a:noFill/>
        </p:spPr>
        <p:txBody>
          <a:bodyPr wrap="square" rtlCol="0">
            <a:spAutoFit/>
          </a:bodyPr>
          <a:lstStyle/>
          <a:p>
            <a:r>
              <a:rPr lang="en-US" sz="2800" dirty="0">
                <a:latin typeface="DejaVu Sans Mono" panose="020B0609030804020204" pitchFamily="49" charset="0"/>
                <a:ea typeface="DejaVu Sans Mono" panose="020B0609030804020204" pitchFamily="49" charset="0"/>
                <a:cs typeface="DejaVu Sans Mono" panose="020B0609030804020204" pitchFamily="49" charset="0"/>
              </a:rPr>
              <a:t>Introduction </a:t>
            </a:r>
          </a:p>
        </p:txBody>
      </p:sp>
      <p:sp>
        <p:nvSpPr>
          <p:cNvPr id="4" name="TextBox 3">
            <a:extLst>
              <a:ext uri="{FF2B5EF4-FFF2-40B4-BE49-F238E27FC236}">
                <a16:creationId xmlns:a16="http://schemas.microsoft.com/office/drawing/2014/main" id="{535CF180-EB11-41F4-86EE-0110AA0313BC}"/>
              </a:ext>
            </a:extLst>
          </p:cNvPr>
          <p:cNvSpPr txBox="1"/>
          <p:nvPr/>
        </p:nvSpPr>
        <p:spPr>
          <a:xfrm>
            <a:off x="980661" y="1691815"/>
            <a:ext cx="5486402"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Bahnschrift Light" panose="020B0502040204020203" pitchFamily="34" charset="0"/>
              </a:rPr>
              <a:t>Digital clock are the electronic devices that directly display the time.</a:t>
            </a:r>
          </a:p>
          <a:p>
            <a:pPr marL="285750" indent="-285750">
              <a:buFont typeface="Arial" panose="020B0604020202020204" pitchFamily="34" charset="0"/>
              <a:buChar char="•"/>
            </a:pPr>
            <a:r>
              <a:rPr lang="en-US" sz="2000" dirty="0">
                <a:latin typeface="Bahnschrift Light" panose="020B0502040204020203" pitchFamily="34" charset="0"/>
              </a:rPr>
              <a:t> it works on 12 or 24 hours format.</a:t>
            </a:r>
          </a:p>
          <a:p>
            <a:pPr marL="285750" indent="-285750">
              <a:buFont typeface="Arial" panose="020B0604020202020204" pitchFamily="34" charset="0"/>
              <a:buChar char="•"/>
            </a:pPr>
            <a:r>
              <a:rPr lang="en-US" sz="2000" dirty="0">
                <a:latin typeface="Bahnschrift Light" panose="020B0502040204020203" pitchFamily="34" charset="0"/>
              </a:rPr>
              <a:t>These clock are widely use in household, machines set and other electronic components that relay or operated on certain intervals. </a:t>
            </a:r>
          </a:p>
          <a:p>
            <a:pPr marL="285750" indent="-285750">
              <a:buFont typeface="Arial" panose="020B0604020202020204" pitchFamily="34" charset="0"/>
              <a:buChar char="•"/>
            </a:pPr>
            <a:r>
              <a:rPr lang="en-US" sz="2000" dirty="0">
                <a:latin typeface="Bahnschrift Light" panose="020B0502040204020203" pitchFamily="34" charset="0"/>
              </a:rPr>
              <a:t>These clocks are constructed using the logic gates and the counters that count the stable signal and display the output to the screen.</a:t>
            </a:r>
          </a:p>
          <a:p>
            <a:pPr marL="285750" indent="-285750">
              <a:buFont typeface="Arial" panose="020B0604020202020204" pitchFamily="34" charset="0"/>
              <a:buChar char="•"/>
            </a:pPr>
            <a:r>
              <a:rPr lang="en-US" sz="2000" dirty="0">
                <a:latin typeface="Bahnschrift Light" panose="020B0502040204020203" pitchFamily="34" charset="0"/>
              </a:rPr>
              <a:t>These pulses are used to synchronize the operation of various digital circuits or devices.</a:t>
            </a:r>
          </a:p>
        </p:txBody>
      </p:sp>
      <p:pic>
        <p:nvPicPr>
          <p:cNvPr id="6" name="Picture 5">
            <a:extLst>
              <a:ext uri="{FF2B5EF4-FFF2-40B4-BE49-F238E27FC236}">
                <a16:creationId xmlns:a16="http://schemas.microsoft.com/office/drawing/2014/main" id="{496DC923-D625-4899-B6E0-EE9DBF415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557" y="620077"/>
            <a:ext cx="5400332" cy="5400332"/>
          </a:xfrm>
          <a:prstGeom prst="rect">
            <a:avLst/>
          </a:prstGeom>
        </p:spPr>
      </p:pic>
    </p:spTree>
    <p:extLst>
      <p:ext uri="{BB962C8B-B14F-4D97-AF65-F5344CB8AC3E}">
        <p14:creationId xmlns:p14="http://schemas.microsoft.com/office/powerpoint/2010/main" val="279212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5ABF89-C262-4B0F-B0A7-9B0D8178C214}"/>
              </a:ext>
            </a:extLst>
          </p:cNvPr>
          <p:cNvSpPr/>
          <p:nvPr/>
        </p:nvSpPr>
        <p:spPr>
          <a:xfrm>
            <a:off x="0" y="0"/>
            <a:ext cx="12192000"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3EAD69A-D18F-46C7-88CF-D9D14014697A}"/>
              </a:ext>
            </a:extLst>
          </p:cNvPr>
          <p:cNvSpPr txBox="1"/>
          <p:nvPr/>
        </p:nvSpPr>
        <p:spPr>
          <a:xfrm>
            <a:off x="980660" y="810543"/>
            <a:ext cx="6626088" cy="523220"/>
          </a:xfrm>
          <a:prstGeom prst="rect">
            <a:avLst/>
          </a:prstGeom>
          <a:noFill/>
        </p:spPr>
        <p:txBody>
          <a:bodyPr wrap="square" rtlCol="0">
            <a:spAutoFit/>
          </a:bodyPr>
          <a:lstStyle/>
          <a:p>
            <a:r>
              <a:rPr lang="en-US" sz="2800" dirty="0">
                <a:latin typeface="DejaVu Sans Mono" panose="020B0609030804020204" pitchFamily="49" charset="0"/>
                <a:ea typeface="DejaVu Sans Mono" panose="020B0609030804020204" pitchFamily="49" charset="0"/>
                <a:cs typeface="DejaVu Sans Mono" panose="020B0609030804020204" pitchFamily="49" charset="0"/>
              </a:rPr>
              <a:t>Applications of digital clock </a:t>
            </a:r>
          </a:p>
        </p:txBody>
      </p:sp>
      <p:sp>
        <p:nvSpPr>
          <p:cNvPr id="5" name="TextBox 4">
            <a:extLst>
              <a:ext uri="{FF2B5EF4-FFF2-40B4-BE49-F238E27FC236}">
                <a16:creationId xmlns:a16="http://schemas.microsoft.com/office/drawing/2014/main" id="{84F4F889-A686-4EA1-BCC7-341AF55FFB4E}"/>
              </a:ext>
            </a:extLst>
          </p:cNvPr>
          <p:cNvSpPr txBox="1"/>
          <p:nvPr/>
        </p:nvSpPr>
        <p:spPr>
          <a:xfrm>
            <a:off x="980660" y="1691815"/>
            <a:ext cx="10283688"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Bahnschrift Light" panose="020B0502040204020203" pitchFamily="34" charset="0"/>
              </a:rPr>
              <a:t>Since digital clock are easy to read so they are use in most of the device for the operations like automatic and time setting works.</a:t>
            </a:r>
          </a:p>
        </p:txBody>
      </p:sp>
      <p:pic>
        <p:nvPicPr>
          <p:cNvPr id="15" name="Picture 14">
            <a:extLst>
              <a:ext uri="{FF2B5EF4-FFF2-40B4-BE49-F238E27FC236}">
                <a16:creationId xmlns:a16="http://schemas.microsoft.com/office/drawing/2014/main" id="{51E7C07E-445C-4E11-94A9-480DC78AD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898" y="3820683"/>
            <a:ext cx="2143125" cy="2143125"/>
          </a:xfrm>
          <a:prstGeom prst="rect">
            <a:avLst/>
          </a:prstGeom>
          <a:effectLst>
            <a:softEdge rad="165100"/>
          </a:effectLst>
        </p:spPr>
      </p:pic>
      <p:pic>
        <p:nvPicPr>
          <p:cNvPr id="17" name="Picture 16">
            <a:extLst>
              <a:ext uri="{FF2B5EF4-FFF2-40B4-BE49-F238E27FC236}">
                <a16:creationId xmlns:a16="http://schemas.microsoft.com/office/drawing/2014/main" id="{B136DE1D-C88A-4798-BE81-C4226AE60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4911" y="2863874"/>
            <a:ext cx="2143125" cy="2143125"/>
          </a:xfrm>
          <a:prstGeom prst="rect">
            <a:avLst/>
          </a:prstGeom>
          <a:effectLst>
            <a:glow>
              <a:schemeClr val="accent1">
                <a:alpha val="40000"/>
              </a:schemeClr>
            </a:glow>
            <a:reflection endPos="0" dist="50800" dir="5400000" sy="-100000" algn="bl" rotWithShape="0"/>
            <a:softEdge rad="393700"/>
          </a:effectLst>
        </p:spPr>
      </p:pic>
      <p:pic>
        <p:nvPicPr>
          <p:cNvPr id="19" name="Picture 18">
            <a:extLst>
              <a:ext uri="{FF2B5EF4-FFF2-40B4-BE49-F238E27FC236}">
                <a16:creationId xmlns:a16="http://schemas.microsoft.com/office/drawing/2014/main" id="{8977BE0D-63FD-4337-A26E-0E345C03C9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4073" y="3822339"/>
            <a:ext cx="2143125" cy="2143125"/>
          </a:xfrm>
          <a:prstGeom prst="rect">
            <a:avLst/>
          </a:prstGeom>
          <a:effectLst>
            <a:glow>
              <a:schemeClr val="accent1"/>
            </a:glow>
            <a:reflection blurRad="800100" stA="90000" endPos="65000" dist="50800" dir="5400000" sy="-100000" algn="bl" rotWithShape="0"/>
            <a:softEdge rad="419100"/>
          </a:effectLst>
        </p:spPr>
      </p:pic>
    </p:spTree>
    <p:extLst>
      <p:ext uri="{BB962C8B-B14F-4D97-AF65-F5344CB8AC3E}">
        <p14:creationId xmlns:p14="http://schemas.microsoft.com/office/powerpoint/2010/main" val="4124964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6B9115-B907-4FE3-8D83-F101AEF3468D}"/>
              </a:ext>
            </a:extLst>
          </p:cNvPr>
          <p:cNvSpPr/>
          <p:nvPr/>
        </p:nvSpPr>
        <p:spPr>
          <a:xfrm>
            <a:off x="0" y="0"/>
            <a:ext cx="12192000"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E08D641-C761-4EAE-A39C-4E0A4013D2A2}"/>
              </a:ext>
            </a:extLst>
          </p:cNvPr>
          <p:cNvSpPr txBox="1"/>
          <p:nvPr/>
        </p:nvSpPr>
        <p:spPr>
          <a:xfrm>
            <a:off x="543339" y="852746"/>
            <a:ext cx="4744278" cy="523220"/>
          </a:xfrm>
          <a:prstGeom prst="rect">
            <a:avLst/>
          </a:prstGeom>
          <a:noFill/>
        </p:spPr>
        <p:txBody>
          <a:bodyPr wrap="square" rtlCol="0">
            <a:spAutoFit/>
          </a:bodyPr>
          <a:lstStyle/>
          <a:p>
            <a:r>
              <a:rPr lang="en-US" sz="2800" dirty="0">
                <a:latin typeface="DejaVu Sans Mono" panose="020B0609030804020204" pitchFamily="49" charset="0"/>
                <a:ea typeface="DejaVu Sans Mono" panose="020B0609030804020204" pitchFamily="49" charset="0"/>
                <a:cs typeface="DejaVu Sans Mono" panose="020B0609030804020204" pitchFamily="49" charset="0"/>
              </a:rPr>
              <a:t>Components</a:t>
            </a:r>
          </a:p>
        </p:txBody>
      </p:sp>
      <p:sp>
        <p:nvSpPr>
          <p:cNvPr id="4" name="TextBox 3">
            <a:extLst>
              <a:ext uri="{FF2B5EF4-FFF2-40B4-BE49-F238E27FC236}">
                <a16:creationId xmlns:a16="http://schemas.microsoft.com/office/drawing/2014/main" id="{FE2FA01B-1ABF-41A6-851D-CED52F4F7FBE}"/>
              </a:ext>
            </a:extLst>
          </p:cNvPr>
          <p:cNvSpPr txBox="1"/>
          <p:nvPr/>
        </p:nvSpPr>
        <p:spPr>
          <a:xfrm>
            <a:off x="1099927" y="1517837"/>
            <a:ext cx="5552661" cy="461665"/>
          </a:xfrm>
          <a:prstGeom prst="rect">
            <a:avLst/>
          </a:prstGeom>
          <a:noFill/>
        </p:spPr>
        <p:txBody>
          <a:bodyPr wrap="square" rtlCol="0">
            <a:spAutoFit/>
          </a:bodyPr>
          <a:lstStyle/>
          <a:p>
            <a:r>
              <a:rPr lang="en-US" sz="2400" dirty="0">
                <a:latin typeface="Bahnschrift" panose="020B0502040204020203" pitchFamily="34" charset="0"/>
              </a:rPr>
              <a:t>Counters</a:t>
            </a:r>
          </a:p>
        </p:txBody>
      </p:sp>
      <p:sp>
        <p:nvSpPr>
          <p:cNvPr id="7" name="TextBox 6">
            <a:extLst>
              <a:ext uri="{FF2B5EF4-FFF2-40B4-BE49-F238E27FC236}">
                <a16:creationId xmlns:a16="http://schemas.microsoft.com/office/drawing/2014/main" id="{69EAA9CB-444B-4E01-A944-4024A6C0AFEE}"/>
              </a:ext>
            </a:extLst>
          </p:cNvPr>
          <p:cNvSpPr txBox="1"/>
          <p:nvPr/>
        </p:nvSpPr>
        <p:spPr>
          <a:xfrm>
            <a:off x="980661" y="1691815"/>
            <a:ext cx="54864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latin typeface="Bahnschrift Light" panose="020B0502040204020203" pitchFamily="34" charset="0"/>
            </a:endParaRPr>
          </a:p>
        </p:txBody>
      </p:sp>
      <p:sp>
        <p:nvSpPr>
          <p:cNvPr id="9" name="TextBox 8">
            <a:extLst>
              <a:ext uri="{FF2B5EF4-FFF2-40B4-BE49-F238E27FC236}">
                <a16:creationId xmlns:a16="http://schemas.microsoft.com/office/drawing/2014/main" id="{01E8D7FE-EF59-40BA-A8A2-91BA3CA74C1D}"/>
              </a:ext>
            </a:extLst>
          </p:cNvPr>
          <p:cNvSpPr txBox="1"/>
          <p:nvPr/>
        </p:nvSpPr>
        <p:spPr>
          <a:xfrm>
            <a:off x="869679" y="1979502"/>
            <a:ext cx="5486402"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Bahnschrift Light" panose="020B0502040204020203" pitchFamily="34" charset="0"/>
              </a:rPr>
              <a:t>A decade counter is a binary counter designed to count to 1001 (decimal 9) which that counts the digits. </a:t>
            </a:r>
          </a:p>
          <a:p>
            <a:pPr marL="285750" indent="-285750">
              <a:buFont typeface="Arial" panose="020B0604020202020204" pitchFamily="34" charset="0"/>
              <a:buChar char="•"/>
            </a:pPr>
            <a:r>
              <a:rPr lang="en-US" sz="2000" dirty="0">
                <a:latin typeface="Bahnschrift Light" panose="020B0502040204020203" pitchFamily="34" charset="0"/>
              </a:rPr>
              <a:t>There are some available ICs for decade counters which we can readily use in our circuit, like 74LS90.</a:t>
            </a:r>
          </a:p>
          <a:p>
            <a:pPr marL="285750" indent="-285750">
              <a:buFont typeface="Arial" panose="020B0604020202020204" pitchFamily="34" charset="0"/>
              <a:buChar char="•"/>
            </a:pPr>
            <a:r>
              <a:rPr lang="en-US" sz="2000" dirty="0">
                <a:latin typeface="Bahnschrift Light" panose="020B0502040204020203" pitchFamily="34" charset="0"/>
              </a:rPr>
              <a:t>An ordinary four-stage counter can be easily modified to a decade counter by adding a NAND gate as in the schematic to the right.</a:t>
            </a:r>
          </a:p>
          <a:p>
            <a:pPr marL="285750" indent="-285750">
              <a:buFont typeface="Arial" panose="020B0604020202020204" pitchFamily="34" charset="0"/>
              <a:buChar char="•"/>
            </a:pPr>
            <a:r>
              <a:rPr lang="en-US" sz="2000" dirty="0">
                <a:latin typeface="Bahnschrift Light" panose="020B0502040204020203" pitchFamily="34" charset="0"/>
              </a:rPr>
              <a:t>It requires 4 flip-flops to construct a decade counter which is constructed with JK flip flop. </a:t>
            </a:r>
          </a:p>
          <a:p>
            <a:pPr marL="285750" indent="-285750">
              <a:buFont typeface="Arial" panose="020B0604020202020204" pitchFamily="34" charset="0"/>
              <a:buChar char="•"/>
            </a:pPr>
            <a:r>
              <a:rPr lang="en-US" sz="2000" dirty="0">
                <a:latin typeface="Bahnschrift Light" panose="020B0502040204020203" pitchFamily="34" charset="0"/>
              </a:rPr>
              <a:t>The J output and K outputs are connected to logic 1 whose diagram is shown here.</a:t>
            </a:r>
          </a:p>
        </p:txBody>
      </p:sp>
      <p:pic>
        <p:nvPicPr>
          <p:cNvPr id="14" name="Picture 13">
            <a:extLst>
              <a:ext uri="{FF2B5EF4-FFF2-40B4-BE49-F238E27FC236}">
                <a16:creationId xmlns:a16="http://schemas.microsoft.com/office/drawing/2014/main" id="{5FD27772-BB0A-35DE-DF4A-AA4693D61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7289" y="2073313"/>
            <a:ext cx="6034711" cy="3318667"/>
          </a:xfrm>
          <a:prstGeom prst="rect">
            <a:avLst/>
          </a:prstGeom>
        </p:spPr>
      </p:pic>
    </p:spTree>
    <p:extLst>
      <p:ext uri="{BB962C8B-B14F-4D97-AF65-F5344CB8AC3E}">
        <p14:creationId xmlns:p14="http://schemas.microsoft.com/office/powerpoint/2010/main" val="1429794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876CD18-8D2E-4F5C-A901-8589693282AE}"/>
              </a:ext>
            </a:extLst>
          </p:cNvPr>
          <p:cNvSpPr/>
          <p:nvPr/>
        </p:nvSpPr>
        <p:spPr>
          <a:xfrm>
            <a:off x="0" y="0"/>
            <a:ext cx="12192000"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026" name="Picture 43" descr="https://media.geeksforgeeks.org/wp-content/cdn-uploads/bcd.png">
            <a:extLst>
              <a:ext uri="{FF2B5EF4-FFF2-40B4-BE49-F238E27FC236}">
                <a16:creationId xmlns:a16="http://schemas.microsoft.com/office/drawing/2014/main" id="{A4A9572E-CC97-4987-A329-53D81C377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5620" y="1114424"/>
            <a:ext cx="4375704" cy="3035539"/>
          </a:xfrm>
          <a:prstGeom prst="rect">
            <a:avLst/>
          </a:prstGeom>
          <a:noFill/>
          <a:effectLst>
            <a:glow>
              <a:schemeClr val="accent1">
                <a:alpha val="0"/>
              </a:schemeClr>
            </a:glow>
            <a:reflection endPos="0" dir="5400000" sy="-100000" algn="bl" rotWithShape="0"/>
            <a:softEdge rad="266700"/>
          </a:effectLst>
          <a:extLst>
            <a:ext uri="{909E8E84-426E-40DD-AFC4-6F175D3DCCD1}">
              <a14:hiddenFill xmlns:a14="http://schemas.microsoft.com/office/drawing/2010/main">
                <a:solidFill>
                  <a:srgbClr val="FFFFFF"/>
                </a:solidFill>
              </a14:hiddenFill>
            </a:ext>
          </a:extLst>
        </p:spPr>
      </p:pic>
      <p:sp>
        <p:nvSpPr>
          <p:cNvPr id="8" name="Rectangle 5">
            <a:extLst>
              <a:ext uri="{FF2B5EF4-FFF2-40B4-BE49-F238E27FC236}">
                <a16:creationId xmlns:a16="http://schemas.microsoft.com/office/drawing/2014/main" id="{9212BCCF-0F27-4D19-8B01-B531EDAA4A8C}"/>
              </a:ext>
            </a:extLst>
          </p:cNvPr>
          <p:cNvSpPr>
            <a:spLocks noChangeArrowheads="1"/>
          </p:cNvSpPr>
          <p:nvPr/>
        </p:nvSpPr>
        <p:spPr bwMode="auto">
          <a:xfrm>
            <a:off x="0" y="5838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421C3C2F-70F0-459F-87E2-617F76777553}"/>
              </a:ext>
            </a:extLst>
          </p:cNvPr>
          <p:cNvSpPr txBox="1"/>
          <p:nvPr/>
        </p:nvSpPr>
        <p:spPr>
          <a:xfrm>
            <a:off x="1061480" y="914369"/>
            <a:ext cx="5552661" cy="400110"/>
          </a:xfrm>
          <a:prstGeom prst="rect">
            <a:avLst/>
          </a:prstGeom>
          <a:noFill/>
        </p:spPr>
        <p:txBody>
          <a:bodyPr wrap="square" rtlCol="0">
            <a:spAutoFit/>
          </a:bodyPr>
          <a:lstStyle/>
          <a:p>
            <a:r>
              <a:rPr lang="en-US" sz="2000" dirty="0">
                <a:latin typeface="Bahnschrift" panose="020B0502040204020203" pitchFamily="34" charset="0"/>
              </a:rPr>
              <a:t>BCD to 7-Segment Decoder</a:t>
            </a:r>
          </a:p>
        </p:txBody>
      </p:sp>
      <p:sp>
        <p:nvSpPr>
          <p:cNvPr id="2" name="TextBox 1">
            <a:extLst>
              <a:ext uri="{FF2B5EF4-FFF2-40B4-BE49-F238E27FC236}">
                <a16:creationId xmlns:a16="http://schemas.microsoft.com/office/drawing/2014/main" id="{5BC26280-9500-403B-8450-D5170641F6F6}"/>
              </a:ext>
            </a:extLst>
          </p:cNvPr>
          <p:cNvSpPr txBox="1"/>
          <p:nvPr/>
        </p:nvSpPr>
        <p:spPr>
          <a:xfrm>
            <a:off x="1041010" y="1463040"/>
            <a:ext cx="6583680"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Bahnschrift Light" panose="020B0502040204020203" pitchFamily="34" charset="0"/>
              </a:rPr>
              <a:t>it is a special decoder which can convert BCD into another form which can be easily displayed through a 7-segment display.</a:t>
            </a:r>
          </a:p>
          <a:p>
            <a:pPr marL="285750" indent="-285750">
              <a:buFont typeface="Arial" panose="020B0604020202020204" pitchFamily="34" charset="0"/>
              <a:buChar char="•"/>
            </a:pPr>
            <a:r>
              <a:rPr lang="en-US" sz="2000" dirty="0">
                <a:latin typeface="Bahnschrift Light" panose="020B0502040204020203" pitchFamily="34" charset="0"/>
              </a:rPr>
              <a:t>This has four input lines (A, B, C and D) and 7 output lines (a, b, c, d, e, f and g).</a:t>
            </a:r>
          </a:p>
          <a:p>
            <a:pPr marL="285750" indent="-285750">
              <a:buFont typeface="Arial" panose="020B0604020202020204" pitchFamily="34" charset="0"/>
              <a:buChar char="•"/>
            </a:pPr>
            <a:r>
              <a:rPr lang="en-US" sz="2000" dirty="0">
                <a:latin typeface="Bahnschrift Light" panose="020B0502040204020203" pitchFamily="34" charset="0"/>
              </a:rPr>
              <a:t>Those output are passed to 7 segment display to display the correct output.</a:t>
            </a:r>
          </a:p>
          <a:p>
            <a:pPr marL="285750" indent="-285750">
              <a:buFont typeface="Arial" panose="020B0604020202020204" pitchFamily="34" charset="0"/>
              <a:buChar char="•"/>
            </a:pPr>
            <a:r>
              <a:rPr lang="en-US" sz="2000" dirty="0">
                <a:latin typeface="Bahnschrift Light" panose="020B0502040204020203" pitchFamily="34" charset="0"/>
              </a:rPr>
              <a:t>We have use a 4677 decoder in the simulation of digital clock.</a:t>
            </a:r>
          </a:p>
        </p:txBody>
      </p:sp>
    </p:spTree>
    <p:extLst>
      <p:ext uri="{BB962C8B-B14F-4D97-AF65-F5344CB8AC3E}">
        <p14:creationId xmlns:p14="http://schemas.microsoft.com/office/powerpoint/2010/main" val="3080757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B425D8-128A-4FC8-A7C7-CD771D5CEB8C}"/>
              </a:ext>
            </a:extLst>
          </p:cNvPr>
          <p:cNvSpPr/>
          <p:nvPr/>
        </p:nvSpPr>
        <p:spPr>
          <a:xfrm>
            <a:off x="0" y="0"/>
            <a:ext cx="12192000"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2DFA967-4229-4E4B-99A5-95F6EFD8FE8A}"/>
              </a:ext>
            </a:extLst>
          </p:cNvPr>
          <p:cNvSpPr txBox="1"/>
          <p:nvPr/>
        </p:nvSpPr>
        <p:spPr>
          <a:xfrm>
            <a:off x="887896" y="1461454"/>
            <a:ext cx="5552661" cy="400110"/>
          </a:xfrm>
          <a:prstGeom prst="rect">
            <a:avLst/>
          </a:prstGeom>
          <a:noFill/>
        </p:spPr>
        <p:txBody>
          <a:bodyPr wrap="square" rtlCol="0">
            <a:spAutoFit/>
          </a:bodyPr>
          <a:lstStyle/>
          <a:p>
            <a:r>
              <a:rPr lang="en-US" sz="2000" dirty="0">
                <a:latin typeface="Bahnschrift" panose="020B0502040204020203" pitchFamily="34" charset="0"/>
              </a:rPr>
              <a:t>SEVEN SEGMENT DISPLAY </a:t>
            </a:r>
          </a:p>
        </p:txBody>
      </p:sp>
      <p:sp>
        <p:nvSpPr>
          <p:cNvPr id="5" name="TextBox 4">
            <a:extLst>
              <a:ext uri="{FF2B5EF4-FFF2-40B4-BE49-F238E27FC236}">
                <a16:creationId xmlns:a16="http://schemas.microsoft.com/office/drawing/2014/main" id="{97BE7817-4E0D-4600-9B60-42DAAB8468F1}"/>
              </a:ext>
            </a:extLst>
          </p:cNvPr>
          <p:cNvSpPr txBox="1"/>
          <p:nvPr/>
        </p:nvSpPr>
        <p:spPr>
          <a:xfrm>
            <a:off x="887896" y="1910858"/>
            <a:ext cx="6061544" cy="261610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Bahnschrift Light" panose="020B0502040204020203" pitchFamily="34" charset="0"/>
              </a:rPr>
              <a:t>Seven segment display is a digital device used for displaying decimal numbers alphabets and characters.</a:t>
            </a:r>
          </a:p>
          <a:p>
            <a:pPr marL="285750" indent="-285750">
              <a:buFont typeface="Arial" panose="020B0604020202020204" pitchFamily="34" charset="0"/>
              <a:buChar char="•"/>
            </a:pPr>
            <a:r>
              <a:rPr lang="en-US" sz="2000" dirty="0">
                <a:latin typeface="Bahnschrift Light" panose="020B0502040204020203" pitchFamily="34" charset="0"/>
              </a:rPr>
              <a:t>It contains seven led segment arranged in a given fig.</a:t>
            </a:r>
          </a:p>
          <a:p>
            <a:pPr marL="285750" indent="-285750">
              <a:buFont typeface="Arial" panose="020B0604020202020204" pitchFamily="34" charset="0"/>
              <a:buChar char="•"/>
            </a:pPr>
            <a:r>
              <a:rPr lang="en-US" sz="2000" dirty="0">
                <a:latin typeface="Bahnschrift Light" panose="020B0502040204020203" pitchFamily="34" charset="0"/>
              </a:rPr>
              <a:t>It is widely used in digital clocks, basic calculators, electronic meters</a:t>
            </a:r>
          </a:p>
          <a:p>
            <a:pPr marL="285750" indent="-285750">
              <a:buFont typeface="Arial" panose="020B0604020202020204" pitchFamily="34" charset="0"/>
              <a:buChar char="•"/>
            </a:pPr>
            <a:endParaRPr lang="en-US" sz="2400" dirty="0">
              <a:latin typeface="Bahnschrift Light" panose="020B0502040204020203" pitchFamily="34" charset="0"/>
            </a:endParaRPr>
          </a:p>
        </p:txBody>
      </p:sp>
      <p:pic>
        <p:nvPicPr>
          <p:cNvPr id="7" name="Picture 6">
            <a:extLst>
              <a:ext uri="{FF2B5EF4-FFF2-40B4-BE49-F238E27FC236}">
                <a16:creationId xmlns:a16="http://schemas.microsoft.com/office/drawing/2014/main" id="{8ACCC2D6-8F2A-4483-9DAF-27CCDBD7257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0000"/>
                    </a14:imgEffect>
                    <a14:imgEffect>
                      <a14:saturation sat="91000"/>
                    </a14:imgEffect>
                    <a14:imgEffect>
                      <a14:brightnessContrast bright="-34000"/>
                    </a14:imgEffect>
                  </a14:imgLayer>
                </a14:imgProps>
              </a:ext>
              <a:ext uri="{28A0092B-C50C-407E-A947-70E740481C1C}">
                <a14:useLocalDpi xmlns:a14="http://schemas.microsoft.com/office/drawing/2010/main" val="0"/>
              </a:ext>
            </a:extLst>
          </a:blip>
          <a:stretch>
            <a:fillRect/>
          </a:stretch>
        </p:blipFill>
        <p:spPr>
          <a:xfrm>
            <a:off x="7312449" y="1910858"/>
            <a:ext cx="4475766" cy="2355323"/>
          </a:xfrm>
          <a:prstGeom prst="rect">
            <a:avLst/>
          </a:prstGeom>
          <a:blipFill dpi="0" rotWithShape="1">
            <a:blip r:embed="rId4">
              <a:alphaModFix amt="88000"/>
              <a:extLst>
                <a:ext uri="{28A0092B-C50C-407E-A947-70E740481C1C}">
                  <a14:useLocalDpi xmlns:a14="http://schemas.microsoft.com/office/drawing/2010/main" val="0"/>
                </a:ext>
              </a:extLst>
            </a:blip>
            <a:srcRect/>
            <a:stretch>
              <a:fillRect/>
            </a:stretch>
          </a:blipFill>
        </p:spPr>
      </p:pic>
      <p:pic>
        <p:nvPicPr>
          <p:cNvPr id="9" name="Picture 8">
            <a:extLst>
              <a:ext uri="{FF2B5EF4-FFF2-40B4-BE49-F238E27FC236}">
                <a16:creationId xmlns:a16="http://schemas.microsoft.com/office/drawing/2014/main" id="{EB3150C3-77EA-49EE-B795-BA782CF9C52E}"/>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100000"/>
                    </a14:imgEffect>
                    <a14:imgEffect>
                      <a14:brightnessContrast bright="-37000"/>
                    </a14:imgEffect>
                  </a14:imgLayer>
                </a14:imgProps>
              </a:ext>
              <a:ext uri="{28A0092B-C50C-407E-A947-70E740481C1C}">
                <a14:useLocalDpi xmlns:a14="http://schemas.microsoft.com/office/drawing/2010/main" val="0"/>
              </a:ext>
            </a:extLst>
          </a:blip>
          <a:stretch>
            <a:fillRect/>
          </a:stretch>
        </p:blipFill>
        <p:spPr>
          <a:xfrm>
            <a:off x="6781580" y="4576253"/>
            <a:ext cx="2314575" cy="1971675"/>
          </a:xfrm>
          <a:prstGeom prst="rect">
            <a:avLst/>
          </a:prstGeom>
          <a:effectLst>
            <a:glow>
              <a:schemeClr val="accent1"/>
            </a:glow>
            <a:softEdge rad="0"/>
          </a:effectLst>
        </p:spPr>
      </p:pic>
    </p:spTree>
    <p:extLst>
      <p:ext uri="{BB962C8B-B14F-4D97-AF65-F5344CB8AC3E}">
        <p14:creationId xmlns:p14="http://schemas.microsoft.com/office/powerpoint/2010/main" val="3906354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A36DE17-00C9-409E-8B6A-93A92DD97D61}"/>
              </a:ext>
            </a:extLst>
          </p:cNvPr>
          <p:cNvSpPr/>
          <p:nvPr/>
        </p:nvSpPr>
        <p:spPr>
          <a:xfrm>
            <a:off x="0" y="0"/>
            <a:ext cx="12192000"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43A213-8966-4870-BC16-8A31E05F7E5A}"/>
              </a:ext>
            </a:extLst>
          </p:cNvPr>
          <p:cNvSpPr txBox="1"/>
          <p:nvPr/>
        </p:nvSpPr>
        <p:spPr>
          <a:xfrm>
            <a:off x="998806" y="2613392"/>
            <a:ext cx="6217920" cy="2246769"/>
          </a:xfrm>
          <a:prstGeom prst="rect">
            <a:avLst/>
          </a:prstGeom>
          <a:noFill/>
        </p:spPr>
        <p:txBody>
          <a:bodyPr wrap="square" rtlCol="0">
            <a:spAutoFit/>
          </a:bodyPr>
          <a:lstStyle/>
          <a:p>
            <a:r>
              <a:rPr lang="en-US" sz="2000" dirty="0">
                <a:latin typeface="Bahnschrift Light" panose="020B0502040204020203" pitchFamily="34" charset="0"/>
              </a:rPr>
              <a:t>The clock pulse generator produces a precise and stable clock signal. The clock signal synchronizes the operation of all components. The accuracy of this signal is crucial for timekeeping accuracy.</a:t>
            </a:r>
          </a:p>
          <a:p>
            <a:endParaRPr lang="en-US" sz="2000" dirty="0">
              <a:latin typeface="Bahnschrift Light" panose="020B0502040204020203" pitchFamily="34" charset="0"/>
            </a:endParaRPr>
          </a:p>
          <a:p>
            <a:endParaRPr lang="en-US" sz="2000" dirty="0">
              <a:latin typeface="Bahnschrift Light" panose="020B0502040204020203" pitchFamily="34" charset="0"/>
            </a:endParaRPr>
          </a:p>
          <a:p>
            <a:endParaRPr lang="en-US" sz="2000" dirty="0"/>
          </a:p>
        </p:txBody>
      </p:sp>
      <p:sp>
        <p:nvSpPr>
          <p:cNvPr id="6" name="TextBox 5">
            <a:extLst>
              <a:ext uri="{FF2B5EF4-FFF2-40B4-BE49-F238E27FC236}">
                <a16:creationId xmlns:a16="http://schemas.microsoft.com/office/drawing/2014/main" id="{895405BD-C02E-4EFC-9608-7560731A1076}"/>
              </a:ext>
            </a:extLst>
          </p:cNvPr>
          <p:cNvSpPr txBox="1"/>
          <p:nvPr/>
        </p:nvSpPr>
        <p:spPr>
          <a:xfrm>
            <a:off x="998806" y="2050746"/>
            <a:ext cx="5552661" cy="400110"/>
          </a:xfrm>
          <a:prstGeom prst="rect">
            <a:avLst/>
          </a:prstGeom>
          <a:noFill/>
        </p:spPr>
        <p:txBody>
          <a:bodyPr wrap="square" rtlCol="0">
            <a:spAutoFit/>
          </a:bodyPr>
          <a:lstStyle/>
          <a:p>
            <a:r>
              <a:rPr lang="en-US" sz="2000" dirty="0">
                <a:latin typeface="Bahnschrift" panose="020B0502040204020203" pitchFamily="34" charset="0"/>
              </a:rPr>
              <a:t>Clock pulse generator</a:t>
            </a:r>
          </a:p>
        </p:txBody>
      </p:sp>
      <p:pic>
        <p:nvPicPr>
          <p:cNvPr id="8" name="Picture 7">
            <a:extLst>
              <a:ext uri="{FF2B5EF4-FFF2-40B4-BE49-F238E27FC236}">
                <a16:creationId xmlns:a16="http://schemas.microsoft.com/office/drawing/2014/main" id="{4D4FA653-5FA0-4A91-BF9C-607801DE660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39000"/>
                    </a14:imgEffect>
                  </a14:imgLayer>
                </a14:imgProps>
              </a:ext>
              <a:ext uri="{28A0092B-C50C-407E-A947-70E740481C1C}">
                <a14:useLocalDpi xmlns:a14="http://schemas.microsoft.com/office/drawing/2010/main" val="0"/>
              </a:ext>
            </a:extLst>
          </a:blip>
          <a:stretch>
            <a:fillRect/>
          </a:stretch>
        </p:blipFill>
        <p:spPr>
          <a:xfrm>
            <a:off x="7459320" y="1133548"/>
            <a:ext cx="3733874" cy="3733874"/>
          </a:xfrm>
          <a:prstGeom prst="rect">
            <a:avLst/>
          </a:prstGeom>
          <a:effectLst>
            <a:softEdge rad="266700"/>
          </a:effectLst>
        </p:spPr>
      </p:pic>
    </p:spTree>
    <p:extLst>
      <p:ext uri="{BB962C8B-B14F-4D97-AF65-F5344CB8AC3E}">
        <p14:creationId xmlns:p14="http://schemas.microsoft.com/office/powerpoint/2010/main" val="118192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B3B7DA-4705-4910-8D75-9CC413F342F8}"/>
              </a:ext>
            </a:extLst>
          </p:cNvPr>
          <p:cNvSpPr/>
          <p:nvPr/>
        </p:nvSpPr>
        <p:spPr>
          <a:xfrm>
            <a:off x="0" y="0"/>
            <a:ext cx="12192000"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C14CB70-D7F5-495A-A703-1B90680CEE30}"/>
              </a:ext>
            </a:extLst>
          </p:cNvPr>
          <p:cNvSpPr txBox="1"/>
          <p:nvPr/>
        </p:nvSpPr>
        <p:spPr>
          <a:xfrm>
            <a:off x="715617" y="1653773"/>
            <a:ext cx="5552661" cy="400110"/>
          </a:xfrm>
          <a:prstGeom prst="rect">
            <a:avLst/>
          </a:prstGeom>
          <a:noFill/>
        </p:spPr>
        <p:txBody>
          <a:bodyPr wrap="square" rtlCol="0">
            <a:spAutoFit/>
          </a:bodyPr>
          <a:lstStyle/>
          <a:p>
            <a:r>
              <a:rPr lang="en-US" sz="2000" dirty="0">
                <a:latin typeface="Bahnschrift" panose="020B0502040204020203" pitchFamily="34" charset="0"/>
              </a:rPr>
              <a:t>WORKING PRINCIPLE OF DIGITAL CLOCK</a:t>
            </a:r>
          </a:p>
        </p:txBody>
      </p:sp>
      <p:sp>
        <p:nvSpPr>
          <p:cNvPr id="6" name="TextBox 5">
            <a:extLst>
              <a:ext uri="{FF2B5EF4-FFF2-40B4-BE49-F238E27FC236}">
                <a16:creationId xmlns:a16="http://schemas.microsoft.com/office/drawing/2014/main" id="{9A392243-0C63-40DC-810A-CFA18B27FD19}"/>
              </a:ext>
            </a:extLst>
          </p:cNvPr>
          <p:cNvSpPr txBox="1"/>
          <p:nvPr/>
        </p:nvSpPr>
        <p:spPr>
          <a:xfrm>
            <a:off x="715617" y="2053883"/>
            <a:ext cx="5882130"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ahnschrift Light" panose="020B0502040204020203" pitchFamily="34" charset="0"/>
              </a:rPr>
              <a:t>Analyses the format of digital clock going to be designed 24 hrs. or 12 hrs.</a:t>
            </a:r>
          </a:p>
          <a:p>
            <a:pPr marL="285750" indent="-285750">
              <a:buFont typeface="Arial" panose="020B0604020202020204" pitchFamily="34" charset="0"/>
              <a:buChar char="•"/>
            </a:pPr>
            <a:r>
              <a:rPr lang="en-US" dirty="0">
                <a:latin typeface="Bahnschrift Light" panose="020B0502040204020203" pitchFamily="34" charset="0"/>
              </a:rPr>
              <a:t>We uses two counters, decoder and 7 segment display for each parts of time hours, second and minutes</a:t>
            </a:r>
          </a:p>
          <a:p>
            <a:pPr marL="285750" indent="-285750">
              <a:buFont typeface="Arial" panose="020B0604020202020204" pitchFamily="34" charset="0"/>
              <a:buChar char="•"/>
            </a:pPr>
            <a:r>
              <a:rPr lang="en-US" dirty="0">
                <a:latin typeface="Bahnschrift Light" panose="020B0502040204020203" pitchFamily="34" charset="0"/>
              </a:rPr>
              <a:t>The clock signal  was supplied through clock pulse.</a:t>
            </a:r>
          </a:p>
          <a:p>
            <a:pPr marL="285750" indent="-285750">
              <a:buFont typeface="Arial" panose="020B0604020202020204" pitchFamily="34" charset="0"/>
              <a:buChar char="•"/>
            </a:pPr>
            <a:r>
              <a:rPr lang="en-US" dirty="0">
                <a:latin typeface="Bahnschrift Light" panose="020B0502040204020203" pitchFamily="34" charset="0"/>
              </a:rPr>
              <a:t>Using the logic gate the reset and clock were triggered in minute and hours respectively as clock works. </a:t>
            </a:r>
          </a:p>
          <a:p>
            <a:endParaRPr lang="en-US" dirty="0"/>
          </a:p>
        </p:txBody>
      </p:sp>
      <p:pic>
        <p:nvPicPr>
          <p:cNvPr id="8" name="Picture 7">
            <a:extLst>
              <a:ext uri="{FF2B5EF4-FFF2-40B4-BE49-F238E27FC236}">
                <a16:creationId xmlns:a16="http://schemas.microsoft.com/office/drawing/2014/main" id="{6E40EF78-E016-416E-BA34-3E8B1818FFF1}"/>
              </a:ext>
            </a:extLst>
          </p:cNvPr>
          <p:cNvPicPr>
            <a:picLocks noChangeAspect="1"/>
          </p:cNvPicPr>
          <p:nvPr/>
        </p:nvPicPr>
        <p:blipFill rotWithShape="1">
          <a:blip r:embed="rId2">
            <a:extLst>
              <a:ext uri="{28A0092B-C50C-407E-A947-70E740481C1C}">
                <a14:useLocalDpi xmlns:a14="http://schemas.microsoft.com/office/drawing/2010/main" val="0"/>
              </a:ext>
            </a:extLst>
          </a:blip>
          <a:srcRect l="22061" t="32045" r="-22080" b="31485"/>
          <a:stretch/>
        </p:blipFill>
        <p:spPr>
          <a:xfrm>
            <a:off x="6597747" y="2052445"/>
            <a:ext cx="6673691" cy="2499886"/>
          </a:xfrm>
          <a:prstGeom prst="rect">
            <a:avLst/>
          </a:prstGeom>
        </p:spPr>
      </p:pic>
    </p:spTree>
    <p:extLst>
      <p:ext uri="{BB962C8B-B14F-4D97-AF65-F5344CB8AC3E}">
        <p14:creationId xmlns:p14="http://schemas.microsoft.com/office/powerpoint/2010/main" val="70239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8F1377-EDF4-444D-860D-2C12C7505CF0}"/>
              </a:ext>
            </a:extLst>
          </p:cNvPr>
          <p:cNvSpPr/>
          <p:nvPr/>
        </p:nvSpPr>
        <p:spPr>
          <a:xfrm>
            <a:off x="0" y="0"/>
            <a:ext cx="12192000"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8104094-B2F4-4EDD-95DC-824207A65A86}"/>
              </a:ext>
            </a:extLst>
          </p:cNvPr>
          <p:cNvSpPr txBox="1"/>
          <p:nvPr/>
        </p:nvSpPr>
        <p:spPr>
          <a:xfrm>
            <a:off x="1153551" y="1538883"/>
            <a:ext cx="5552661" cy="400110"/>
          </a:xfrm>
          <a:prstGeom prst="rect">
            <a:avLst/>
          </a:prstGeom>
          <a:noFill/>
        </p:spPr>
        <p:txBody>
          <a:bodyPr wrap="square" rtlCol="0">
            <a:spAutoFit/>
          </a:bodyPr>
          <a:lstStyle/>
          <a:p>
            <a:r>
              <a:rPr lang="en-US" sz="2000" dirty="0">
                <a:latin typeface="Bahnschrift" panose="020B0502040204020203" pitchFamily="34" charset="0"/>
              </a:rPr>
              <a:t>CONCLUSION</a:t>
            </a:r>
          </a:p>
        </p:txBody>
      </p:sp>
      <p:sp>
        <p:nvSpPr>
          <p:cNvPr id="5" name="TextBox 4">
            <a:extLst>
              <a:ext uri="{FF2B5EF4-FFF2-40B4-BE49-F238E27FC236}">
                <a16:creationId xmlns:a16="http://schemas.microsoft.com/office/drawing/2014/main" id="{D6DD681C-21C2-4C18-8967-A387F76D57DB}"/>
              </a:ext>
            </a:extLst>
          </p:cNvPr>
          <p:cNvSpPr txBox="1"/>
          <p:nvPr/>
        </p:nvSpPr>
        <p:spPr>
          <a:xfrm>
            <a:off x="1153551" y="1997839"/>
            <a:ext cx="9509760" cy="4401205"/>
          </a:xfrm>
          <a:prstGeom prst="rect">
            <a:avLst/>
          </a:prstGeom>
          <a:noFill/>
        </p:spPr>
        <p:txBody>
          <a:bodyPr wrap="square" rtlCol="0">
            <a:spAutoFit/>
          </a:bodyPr>
          <a:lstStyle/>
          <a:p>
            <a:r>
              <a:rPr lang="en-US" sz="2000" dirty="0">
                <a:latin typeface="Bahnschrift Light" panose="020B0502040204020203" pitchFamily="34" charset="0"/>
              </a:rPr>
              <a:t>After all studying the digital circuit and having the knowledge of circuits and different components like flipflop, counters, decoder, multiplexer and many other digital component. We use this knowledge through what we learn  in the project for the designed of digital clock using the logic gates and these components is to create functional, accurate, user-friendly device. Overcoming technical challenges, meeting safety standards and scalability, we designed a digital clock that has been tested and successfully implemented. In general, this project has been successfully carried out and satisfies the overall aim and objectives of the project. In this project, we learned time management and teamwork with the basic circuit simulation in circuit construction.</a:t>
            </a:r>
          </a:p>
          <a:p>
            <a:endParaRPr lang="en-US" sz="2000" dirty="0">
              <a:latin typeface="Bahnschrift Light" panose="020B0502040204020203" pitchFamily="34" charset="0"/>
            </a:endParaRPr>
          </a:p>
          <a:p>
            <a:endParaRPr lang="en-US" sz="2000" dirty="0">
              <a:latin typeface="Bahnschrift Light" panose="020B0502040204020203" pitchFamily="34" charset="0"/>
            </a:endParaRPr>
          </a:p>
          <a:p>
            <a:r>
              <a:rPr lang="en-US" sz="2000" dirty="0">
                <a:latin typeface="Bahnschrift Light" panose="020B0502040204020203" pitchFamily="34" charset="0"/>
              </a:rPr>
              <a:t>.</a:t>
            </a:r>
          </a:p>
          <a:p>
            <a:endParaRPr lang="en-US" sz="2000" dirty="0"/>
          </a:p>
        </p:txBody>
      </p:sp>
    </p:spTree>
    <p:extLst>
      <p:ext uri="{BB962C8B-B14F-4D97-AF65-F5344CB8AC3E}">
        <p14:creationId xmlns:p14="http://schemas.microsoft.com/office/powerpoint/2010/main" val="1033791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622</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Rounded MT Bold</vt:lpstr>
      <vt:lpstr>Bahnschrift</vt:lpstr>
      <vt:lpstr>Bahnschrift Light</vt:lpstr>
      <vt:lpstr>Brush Script MT</vt:lpstr>
      <vt:lpstr>Calibri</vt:lpstr>
      <vt:lpstr>Calibri Light</vt:lpstr>
      <vt:lpstr>DejaVu Sans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Bipesh Khadka</dc:creator>
  <cp:lastModifiedBy>Bipesh Khadka</cp:lastModifiedBy>
  <cp:revision>29</cp:revision>
  <dcterms:created xsi:type="dcterms:W3CDTF">2023-09-19T07:05:37Z</dcterms:created>
  <dcterms:modified xsi:type="dcterms:W3CDTF">2023-09-28T03:04:34Z</dcterms:modified>
</cp:coreProperties>
</file>