
<file path=[Content_Types].xml><?xml version="1.0" encoding="utf-8"?>
<Types xmlns="http://schemas.openxmlformats.org/package/2006/content-types">
  <Default Extension="gif" ContentType="image/gif"/>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0" r:id="rId5"/>
    <p:sldId id="264" r:id="rId6"/>
    <p:sldId id="267" r:id="rId7"/>
    <p:sldId id="266" r:id="rId8"/>
    <p:sldId id="265" r:id="rId9"/>
    <p:sldId id="268"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A0C"/>
    <a:srgbClr val="7278FA"/>
    <a:srgbClr val="2F6FFD"/>
    <a:srgbClr val="23252A"/>
    <a:srgbClr val="3B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5" d="100"/>
          <a:sy n="95" d="100"/>
        </p:scale>
        <p:origin x="1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D951-4ACB-4AE0-BA41-6A9A6F27A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BBF2B8-F4C9-4F8F-B466-7759B549F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2647FD-1477-4C0B-8389-80C99658C1E0}"/>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5" name="Footer Placeholder 4">
            <a:extLst>
              <a:ext uri="{FF2B5EF4-FFF2-40B4-BE49-F238E27FC236}">
                <a16:creationId xmlns:a16="http://schemas.microsoft.com/office/drawing/2014/main" id="{E426CF6B-3574-4750-A670-E69B13329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0F26E-5CDB-4AD0-A7AF-8D497327F6A8}"/>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355887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5AC9-DFAB-4F2E-A42A-EA2E23A96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A99365-E2EE-41AC-A66A-78FAF604B8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82001-E757-4433-9F89-DDA7E10CAA3C}"/>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5" name="Footer Placeholder 4">
            <a:extLst>
              <a:ext uri="{FF2B5EF4-FFF2-40B4-BE49-F238E27FC236}">
                <a16:creationId xmlns:a16="http://schemas.microsoft.com/office/drawing/2014/main" id="{29DC4E87-544A-4FE2-B342-C122A717C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62DC3-5945-40DF-AE91-B08A9D5832FE}"/>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265052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05FD03-D5C1-4CDF-BC65-394954005E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2DB06F-C904-4B1D-A71E-7E57FFA446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34E9D-B68E-4C46-8EEE-975090F2657D}"/>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5" name="Footer Placeholder 4">
            <a:extLst>
              <a:ext uri="{FF2B5EF4-FFF2-40B4-BE49-F238E27FC236}">
                <a16:creationId xmlns:a16="http://schemas.microsoft.com/office/drawing/2014/main" id="{EAF2AD9A-E5BC-4551-9633-989CAD99A0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8E6E7-2000-4D29-8F90-F6E8C5F0A9B4}"/>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9111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390F-2F9B-43D6-8CEA-42D0D3DB49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07F94-AD3E-4A5C-AFCE-BED2073AD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01706-1D71-4B16-A726-A4D4F590C17B}"/>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5" name="Footer Placeholder 4">
            <a:extLst>
              <a:ext uri="{FF2B5EF4-FFF2-40B4-BE49-F238E27FC236}">
                <a16:creationId xmlns:a16="http://schemas.microsoft.com/office/drawing/2014/main" id="{6A0A4280-4E6B-45C3-9B5B-FED436F30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8DEEF-7647-48B0-93CE-F617D431603D}"/>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349234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065E-8EBE-4E89-94B2-FEA3E2EB19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DE198-5AD8-45C1-A186-D52BB92222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20A4FF-6ACA-42C6-B7EA-CAE653C2F045}"/>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5" name="Footer Placeholder 4">
            <a:extLst>
              <a:ext uri="{FF2B5EF4-FFF2-40B4-BE49-F238E27FC236}">
                <a16:creationId xmlns:a16="http://schemas.microsoft.com/office/drawing/2014/main" id="{E197964C-07F5-4045-AD37-D5FE2E7CB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FAB16-8FE0-411A-945B-71E965D07570}"/>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148980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63AB-3EEC-4554-88FC-EA614DC048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FB8FB0-34BA-4ED8-9328-E806AF3F53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A92A6-BD84-4B70-BA66-262524421A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287924-9773-4EC2-AE64-DB5268208095}"/>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6" name="Footer Placeholder 5">
            <a:extLst>
              <a:ext uri="{FF2B5EF4-FFF2-40B4-BE49-F238E27FC236}">
                <a16:creationId xmlns:a16="http://schemas.microsoft.com/office/drawing/2014/main" id="{0A4FC25B-86F9-4663-BF58-D82E0BCC4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358F8-6B7B-45C8-96AC-828C6982263F}"/>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342263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37B8-20DB-428C-9619-A93817226D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6BEF2A-CA37-41BF-9462-359D0E131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0CF0D6-E4CF-4969-A0E4-18ED61C0A7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48975-57BB-4701-9AD6-50E2D95DF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C0C9DE-C977-4C92-B0F2-5862DBB82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F8086D-205D-4794-A61D-30038FF51051}"/>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8" name="Footer Placeholder 7">
            <a:extLst>
              <a:ext uri="{FF2B5EF4-FFF2-40B4-BE49-F238E27FC236}">
                <a16:creationId xmlns:a16="http://schemas.microsoft.com/office/drawing/2014/main" id="{0D8F3015-A009-497A-A799-4AAB64A7CE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A51F3-A53B-4C35-BD68-DE544236A1AA}"/>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134435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E3DB-C121-4B83-8A74-566349B91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C8F012-119F-4546-86E5-CD6F446575DB}"/>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4" name="Footer Placeholder 3">
            <a:extLst>
              <a:ext uri="{FF2B5EF4-FFF2-40B4-BE49-F238E27FC236}">
                <a16:creationId xmlns:a16="http://schemas.microsoft.com/office/drawing/2014/main" id="{5E2012DC-2159-4AEB-B3FD-4CAF5235DC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62B726-25C4-42B1-A39D-873A823A0D1E}"/>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202240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F9124-43E2-410E-9704-821694345567}"/>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3" name="Footer Placeholder 2">
            <a:extLst>
              <a:ext uri="{FF2B5EF4-FFF2-40B4-BE49-F238E27FC236}">
                <a16:creationId xmlns:a16="http://schemas.microsoft.com/office/drawing/2014/main" id="{D147C420-3B86-47A0-8AB9-8D7EE1BC2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CF342B-908D-4DAE-BD8D-C4A37B581BC5}"/>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290656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D581-A0D4-42A7-8030-86C66AE68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E47B3-D4CF-4760-B7B9-B417D48A9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EA06E-8B04-4A17-88EC-04C491CFD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6EF10-13B2-4357-A265-0987918C826E}"/>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6" name="Footer Placeholder 5">
            <a:extLst>
              <a:ext uri="{FF2B5EF4-FFF2-40B4-BE49-F238E27FC236}">
                <a16:creationId xmlns:a16="http://schemas.microsoft.com/office/drawing/2014/main" id="{A334542C-E260-4C23-B992-CD07B5A6D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2ED07-9129-4815-8894-FE7E27F9390E}"/>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268698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AFA7-7B1D-4697-A1B5-163CF5EB47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BFD5F2-0810-4D68-B4BD-DD71D3FCBA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E1D674A-AE25-44A5-9067-D7FA7B455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55C17-46D7-4DF8-BDD4-707A6B95C5A9}"/>
              </a:ext>
            </a:extLst>
          </p:cNvPr>
          <p:cNvSpPr>
            <a:spLocks noGrp="1"/>
          </p:cNvSpPr>
          <p:nvPr>
            <p:ph type="dt" sz="half" idx="10"/>
          </p:nvPr>
        </p:nvSpPr>
        <p:spPr/>
        <p:txBody>
          <a:bodyPr/>
          <a:lstStyle/>
          <a:p>
            <a:fld id="{64A9AEFE-5D07-4729-AED5-5E32279FC2F6}" type="datetimeFigureOut">
              <a:rPr lang="en-US" smtClean="0"/>
              <a:t>11/12/2024</a:t>
            </a:fld>
            <a:endParaRPr lang="en-US"/>
          </a:p>
        </p:txBody>
      </p:sp>
      <p:sp>
        <p:nvSpPr>
          <p:cNvPr id="6" name="Footer Placeholder 5">
            <a:extLst>
              <a:ext uri="{FF2B5EF4-FFF2-40B4-BE49-F238E27FC236}">
                <a16:creationId xmlns:a16="http://schemas.microsoft.com/office/drawing/2014/main" id="{95C3C65D-EBDE-4262-BD0D-505A12EAD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F5541-B8AA-4545-A049-3D11B9B8DB6D}"/>
              </a:ext>
            </a:extLst>
          </p:cNvPr>
          <p:cNvSpPr>
            <a:spLocks noGrp="1"/>
          </p:cNvSpPr>
          <p:nvPr>
            <p:ph type="sldNum" sz="quarter" idx="12"/>
          </p:nvPr>
        </p:nvSpPr>
        <p:spPr/>
        <p:txBody>
          <a:bodyPr/>
          <a:lstStyle/>
          <a:p>
            <a:fld id="{00CC3ABD-8536-4191-BD5A-CAA261F9C811}" type="slidenum">
              <a:rPr lang="en-US" smtClean="0"/>
              <a:t>‹#›</a:t>
            </a:fld>
            <a:endParaRPr lang="en-US"/>
          </a:p>
        </p:txBody>
      </p:sp>
    </p:spTree>
    <p:extLst>
      <p:ext uri="{BB962C8B-B14F-4D97-AF65-F5344CB8AC3E}">
        <p14:creationId xmlns:p14="http://schemas.microsoft.com/office/powerpoint/2010/main" val="873922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C9BAF3-5133-4680-A987-8C041CD678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BB867-9AB1-49E9-86C5-4B8C430ADE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12E67D-E5A8-4F18-B229-EF5AAA2A05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9AEFE-5D07-4729-AED5-5E32279FC2F6}" type="datetimeFigureOut">
              <a:rPr lang="en-US" smtClean="0"/>
              <a:t>11/12/2024</a:t>
            </a:fld>
            <a:endParaRPr lang="en-US"/>
          </a:p>
        </p:txBody>
      </p:sp>
      <p:sp>
        <p:nvSpPr>
          <p:cNvPr id="5" name="Footer Placeholder 4">
            <a:extLst>
              <a:ext uri="{FF2B5EF4-FFF2-40B4-BE49-F238E27FC236}">
                <a16:creationId xmlns:a16="http://schemas.microsoft.com/office/drawing/2014/main" id="{FCD28DA5-C5FC-44EC-ADA0-B189237211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5D156-9043-4322-85EC-03AA7C531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C3ABD-8536-4191-BD5A-CAA261F9C811}" type="slidenum">
              <a:rPr lang="en-US" smtClean="0"/>
              <a:t>‹#›</a:t>
            </a:fld>
            <a:endParaRPr lang="en-US"/>
          </a:p>
        </p:txBody>
      </p:sp>
    </p:spTree>
    <p:extLst>
      <p:ext uri="{BB962C8B-B14F-4D97-AF65-F5344CB8AC3E}">
        <p14:creationId xmlns:p14="http://schemas.microsoft.com/office/powerpoint/2010/main" val="3252554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www.wallpaperflare.com/computer-engineering-science-tech-wallpaper-bjlej"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6" Type="http://schemas.microsoft.com/office/2017/06/relationships/model3d" Target="../media/model3d1.glb"/><Relationship Id="rId5" Type="http://schemas.openxmlformats.org/officeDocument/2006/relationships/hyperlink" Target="https://www.lions-wing.net/lessons/installfest/installfest.html" TargetMode="External"/><Relationship Id="rId10" Type="http://schemas.openxmlformats.org/officeDocument/2006/relationships/hyperlink" Target="https://creativecommons.org/licenses/by/3.0/" TargetMode="External"/><Relationship Id="rId4" Type="http://schemas.openxmlformats.org/officeDocument/2006/relationships/image" Target="../media/image2.gif"/><Relationship Id="rId9" Type="http://schemas.openxmlformats.org/officeDocument/2006/relationships/hyperlink" Target="http://phoenixajournal.wordpress.com/2012/02/23/thank-you/"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lions-wing.net/lessons/installfest/installfest.html" TargetMode="External"/><Relationship Id="rId3" Type="http://schemas.openxmlformats.org/officeDocument/2006/relationships/hyperlink" Target="https://www.wallpaperflare.com/computer-engineering-science-tech-wallpaper-bjlej" TargetMode="External"/><Relationship Id="rId7"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creativecommons.org/licenses/by/3.0/" TargetMode="External"/><Relationship Id="rId5" Type="http://schemas.openxmlformats.org/officeDocument/2006/relationships/hyperlink" Target="http://phoenixajournal.wordpress.com/2012/02/23/thank-you/" TargetMode="External"/><Relationship Id="rId10" Type="http://schemas.openxmlformats.org/officeDocument/2006/relationships/image" Target="../media/image5.png"/><Relationship Id="rId4" Type="http://schemas.openxmlformats.org/officeDocument/2006/relationships/image" Target="../media/image4.jpg"/><Relationship Id="rId9" Type="http://schemas.microsoft.com/office/2017/06/relationships/model3d" Target="../media/model3d1.glb"/></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3" Type="http://schemas.openxmlformats.org/officeDocument/2006/relationships/hyperlink" Target="https://www.wallpaperflare.com/computer-engineering-science-tech-wallpaper-bjlej" TargetMode="Externa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hyperlink" Target="https://www.lions-wing.net/lessons/installfest/installfest.html" TargetMode="External"/><Relationship Id="rId4"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71DE95-D94B-459A-B146-397A03281D4C}"/>
              </a:ext>
            </a:extLst>
          </p:cNvPr>
          <p:cNvSpPr/>
          <p:nvPr/>
        </p:nvSpPr>
        <p:spPr>
          <a:xfrm>
            <a:off x="1914809" y="107343"/>
            <a:ext cx="8682824" cy="6750657"/>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0" y="5462546"/>
            <a:ext cx="2552369" cy="12881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Presentation by </a:t>
            </a:r>
          </a:p>
          <a:p>
            <a:pPr algn="ctr"/>
            <a:r>
              <a:rPr lang="en-US" dirty="0"/>
              <a:t>Group</a:t>
            </a:r>
          </a:p>
          <a:p>
            <a:pPr algn="ctr"/>
            <a:r>
              <a:rPr lang="en-US"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9684774" y="5594555"/>
            <a:ext cx="2443616" cy="11561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 Blended assignment</a:t>
            </a:r>
          </a:p>
          <a:p>
            <a:pPr algn="ctr"/>
            <a:r>
              <a:rPr lang="en-US" dirty="0"/>
              <a:t> #2</a:t>
            </a:r>
          </a:p>
        </p:txBody>
      </p:sp>
      <p:sp>
        <p:nvSpPr>
          <p:cNvPr id="7" name="TextBox 6">
            <a:extLst>
              <a:ext uri="{FF2B5EF4-FFF2-40B4-BE49-F238E27FC236}">
                <a16:creationId xmlns:a16="http://schemas.microsoft.com/office/drawing/2014/main" id="{E46E9FF4-3FE7-4F29-80C2-7AEBD5347047}"/>
              </a:ext>
            </a:extLst>
          </p:cNvPr>
          <p:cNvSpPr txBox="1"/>
          <p:nvPr/>
        </p:nvSpPr>
        <p:spPr>
          <a:xfrm>
            <a:off x="-4095136" y="2354003"/>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8" name="TextBox 7">
            <a:extLst>
              <a:ext uri="{FF2B5EF4-FFF2-40B4-BE49-F238E27FC236}">
                <a16:creationId xmlns:a16="http://schemas.microsoft.com/office/drawing/2014/main" id="{DB02B72A-9212-4ECA-B056-AE7FE5C78397}"/>
              </a:ext>
            </a:extLst>
          </p:cNvPr>
          <p:cNvSpPr txBox="1"/>
          <p:nvPr/>
        </p:nvSpPr>
        <p:spPr>
          <a:xfrm>
            <a:off x="13318688" y="2354003"/>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Tree>
    <p:extLst>
      <p:ext uri="{BB962C8B-B14F-4D97-AF65-F5344CB8AC3E}">
        <p14:creationId xmlns:p14="http://schemas.microsoft.com/office/powerpoint/2010/main" val="3067372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441585" y="-7248879"/>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4500705" y="-7232515"/>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7016403" y="-7267491"/>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9460397" y="-7267491"/>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4)Network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16" name="Rectangle 15">
            <a:extLst>
              <a:ext uri="{FF2B5EF4-FFF2-40B4-BE49-F238E27FC236}">
                <a16:creationId xmlns:a16="http://schemas.microsoft.com/office/drawing/2014/main" id="{BD774F82-2A6B-4DFB-890D-2A5B442CCCA5}"/>
              </a:ext>
            </a:extLst>
          </p:cNvPr>
          <p:cNvSpPr/>
          <p:nvPr/>
        </p:nvSpPr>
        <p:spPr>
          <a:xfrm>
            <a:off x="2066948" y="-7225432"/>
            <a:ext cx="2594329" cy="686953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17" name="Oval 16">
            <a:extLst>
              <a:ext uri="{FF2B5EF4-FFF2-40B4-BE49-F238E27FC236}">
                <a16:creationId xmlns:a16="http://schemas.microsoft.com/office/drawing/2014/main" id="{E7D2F77A-E901-40FF-832A-841032D29622}"/>
              </a:ext>
            </a:extLst>
          </p:cNvPr>
          <p:cNvSpPr/>
          <p:nvPr/>
        </p:nvSpPr>
        <p:spPr>
          <a:xfrm>
            <a:off x="1920589" y="-2708172"/>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36" name="Rectangle: Rounded Corners 35">
            <a:extLst>
              <a:ext uri="{FF2B5EF4-FFF2-40B4-BE49-F238E27FC236}">
                <a16:creationId xmlns:a16="http://schemas.microsoft.com/office/drawing/2014/main" id="{570DB41F-D667-444F-BE2D-4D63C2636B2B}"/>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a:t>Group K</a:t>
            </a:r>
            <a:endParaRPr lang="en-US" sz="1200" dirty="0"/>
          </a:p>
          <a:p>
            <a:pPr algn="ctr"/>
            <a:r>
              <a:rPr lang="en-US" sz="1200" dirty="0"/>
              <a:t>951-955 </a:t>
            </a:r>
          </a:p>
        </p:txBody>
      </p:sp>
      <p:sp>
        <p:nvSpPr>
          <p:cNvPr id="37" name="Rectangle: Rounded Corners 36">
            <a:extLst>
              <a:ext uri="{FF2B5EF4-FFF2-40B4-BE49-F238E27FC236}">
                <a16:creationId xmlns:a16="http://schemas.microsoft.com/office/drawing/2014/main" id="{1A4FE6E2-0F13-41D1-A9D7-B85CA0935EE5}"/>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51" name="TextBox 50">
            <a:extLst>
              <a:ext uri="{FF2B5EF4-FFF2-40B4-BE49-F238E27FC236}">
                <a16:creationId xmlns:a16="http://schemas.microsoft.com/office/drawing/2014/main" id="{1A69454D-F040-4588-8EDE-B5B5245CA4E5}"/>
              </a:ext>
            </a:extLst>
          </p:cNvPr>
          <p:cNvSpPr txBox="1"/>
          <p:nvPr/>
        </p:nvSpPr>
        <p:spPr>
          <a:xfrm>
            <a:off x="4133377" y="-67876"/>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2" name="Rectangle: Rounded Corners 1">
            <a:extLst>
              <a:ext uri="{FF2B5EF4-FFF2-40B4-BE49-F238E27FC236}">
                <a16:creationId xmlns:a16="http://schemas.microsoft.com/office/drawing/2014/main" id="{BF79B9BC-959E-4EA2-A705-41F806EAFDB1}"/>
              </a:ext>
            </a:extLst>
          </p:cNvPr>
          <p:cNvSpPr/>
          <p:nvPr/>
        </p:nvSpPr>
        <p:spPr>
          <a:xfrm>
            <a:off x="2199238" y="73686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7" name="Arrow: Right 6">
            <a:extLst>
              <a:ext uri="{FF2B5EF4-FFF2-40B4-BE49-F238E27FC236}">
                <a16:creationId xmlns:a16="http://schemas.microsoft.com/office/drawing/2014/main" id="{C66F4693-2DBF-4CB6-8241-3F54A14443EE}"/>
              </a:ext>
            </a:extLst>
          </p:cNvPr>
          <p:cNvSpPr/>
          <p:nvPr/>
        </p:nvSpPr>
        <p:spPr>
          <a:xfrm>
            <a:off x="5472060" y="63752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nvGrpSpPr>
          <p:cNvPr id="66" name="Group 65">
            <a:extLst>
              <a:ext uri="{FF2B5EF4-FFF2-40B4-BE49-F238E27FC236}">
                <a16:creationId xmlns:a16="http://schemas.microsoft.com/office/drawing/2014/main" id="{8ADCDC68-C55E-4317-9B93-E44DDDA2A81C}"/>
              </a:ext>
            </a:extLst>
          </p:cNvPr>
          <p:cNvGrpSpPr/>
          <p:nvPr/>
        </p:nvGrpSpPr>
        <p:grpSpPr>
          <a:xfrm>
            <a:off x="1826989" y="5465111"/>
            <a:ext cx="8146699" cy="962861"/>
            <a:chOff x="9075345" y="4367482"/>
            <a:chExt cx="8146699" cy="962861"/>
          </a:xfrm>
        </p:grpSpPr>
        <p:sp>
          <p:nvSpPr>
            <p:cNvPr id="54" name="Rectangle: Rounded Corners 53">
              <a:extLst>
                <a:ext uri="{FF2B5EF4-FFF2-40B4-BE49-F238E27FC236}">
                  <a16:creationId xmlns:a16="http://schemas.microsoft.com/office/drawing/2014/main" id="{E01F699A-FDF4-4F14-9905-0D4361E4F223}"/>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55" name="Arrow: Right 54">
              <a:extLst>
                <a:ext uri="{FF2B5EF4-FFF2-40B4-BE49-F238E27FC236}">
                  <a16:creationId xmlns:a16="http://schemas.microsoft.com/office/drawing/2014/main" id="{48714CE0-FE51-461C-838D-0B7F20509BE0}"/>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14" name="Group 13">
            <a:extLst>
              <a:ext uri="{FF2B5EF4-FFF2-40B4-BE49-F238E27FC236}">
                <a16:creationId xmlns:a16="http://schemas.microsoft.com/office/drawing/2014/main" id="{37916CCC-B2FC-4342-8224-0FD6365ED8C1}"/>
              </a:ext>
            </a:extLst>
          </p:cNvPr>
          <p:cNvGrpSpPr/>
          <p:nvPr/>
        </p:nvGrpSpPr>
        <p:grpSpPr>
          <a:xfrm>
            <a:off x="2123039" y="1549481"/>
            <a:ext cx="8151671" cy="962861"/>
            <a:chOff x="9075345" y="-110221"/>
            <a:chExt cx="8151671" cy="962861"/>
          </a:xfrm>
        </p:grpSpPr>
        <p:sp>
          <p:nvSpPr>
            <p:cNvPr id="56" name="Rectangle: Rounded Corners 55">
              <a:extLst>
                <a:ext uri="{FF2B5EF4-FFF2-40B4-BE49-F238E27FC236}">
                  <a16:creationId xmlns:a16="http://schemas.microsoft.com/office/drawing/2014/main" id="{165A9395-14EC-4996-91B0-0EC9A3911591}"/>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57" name="Arrow: Right 56">
              <a:extLst>
                <a:ext uri="{FF2B5EF4-FFF2-40B4-BE49-F238E27FC236}">
                  <a16:creationId xmlns:a16="http://schemas.microsoft.com/office/drawing/2014/main" id="{367A321D-D391-46FB-A2CF-A6B7B72373DE}"/>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15" name="Group 14">
            <a:extLst>
              <a:ext uri="{FF2B5EF4-FFF2-40B4-BE49-F238E27FC236}">
                <a16:creationId xmlns:a16="http://schemas.microsoft.com/office/drawing/2014/main" id="{37375CD3-4838-4CDC-B35F-683C6B99A347}"/>
              </a:ext>
            </a:extLst>
          </p:cNvPr>
          <p:cNvGrpSpPr/>
          <p:nvPr/>
        </p:nvGrpSpPr>
        <p:grpSpPr>
          <a:xfrm>
            <a:off x="2106726" y="2519563"/>
            <a:ext cx="8130947" cy="962861"/>
            <a:chOff x="9262692" y="888756"/>
            <a:chExt cx="8130947" cy="962861"/>
          </a:xfrm>
        </p:grpSpPr>
        <p:sp>
          <p:nvSpPr>
            <p:cNvPr id="58" name="Rectangle: Rounded Corners 57">
              <a:extLst>
                <a:ext uri="{FF2B5EF4-FFF2-40B4-BE49-F238E27FC236}">
                  <a16:creationId xmlns:a16="http://schemas.microsoft.com/office/drawing/2014/main" id="{11159F73-A796-4F63-806A-A46E8F587545}"/>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59" name="Arrow: Right 58">
              <a:extLst>
                <a:ext uri="{FF2B5EF4-FFF2-40B4-BE49-F238E27FC236}">
                  <a16:creationId xmlns:a16="http://schemas.microsoft.com/office/drawing/2014/main" id="{BD8DE231-C66F-4414-8061-3D10B4A53CAF}"/>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64" name="Group 63">
            <a:extLst>
              <a:ext uri="{FF2B5EF4-FFF2-40B4-BE49-F238E27FC236}">
                <a16:creationId xmlns:a16="http://schemas.microsoft.com/office/drawing/2014/main" id="{B6D84261-C2C8-44DB-B6EB-FCDF362202EF}"/>
              </a:ext>
            </a:extLst>
          </p:cNvPr>
          <p:cNvGrpSpPr/>
          <p:nvPr/>
        </p:nvGrpSpPr>
        <p:grpSpPr>
          <a:xfrm>
            <a:off x="2092559" y="3494316"/>
            <a:ext cx="8130947" cy="962861"/>
            <a:chOff x="9346496" y="1878864"/>
            <a:chExt cx="8130947" cy="962861"/>
          </a:xfrm>
        </p:grpSpPr>
        <p:sp>
          <p:nvSpPr>
            <p:cNvPr id="60" name="Rectangle: Rounded Corners 59">
              <a:extLst>
                <a:ext uri="{FF2B5EF4-FFF2-40B4-BE49-F238E27FC236}">
                  <a16:creationId xmlns:a16="http://schemas.microsoft.com/office/drawing/2014/main" id="{45DCE843-3AEE-45CC-B672-F4F9CE35696C}"/>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61" name="Arrow: Right 60">
              <a:extLst>
                <a:ext uri="{FF2B5EF4-FFF2-40B4-BE49-F238E27FC236}">
                  <a16:creationId xmlns:a16="http://schemas.microsoft.com/office/drawing/2014/main" id="{067758A7-C750-4CC4-A3B6-6E54CCEC5D77}"/>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5" name="Group 64">
            <a:extLst>
              <a:ext uri="{FF2B5EF4-FFF2-40B4-BE49-F238E27FC236}">
                <a16:creationId xmlns:a16="http://schemas.microsoft.com/office/drawing/2014/main" id="{0625440D-3BE7-4652-956D-4EDD9AFA2A8B}"/>
              </a:ext>
            </a:extLst>
          </p:cNvPr>
          <p:cNvGrpSpPr/>
          <p:nvPr/>
        </p:nvGrpSpPr>
        <p:grpSpPr>
          <a:xfrm>
            <a:off x="2064126" y="4433393"/>
            <a:ext cx="8130947" cy="962861"/>
            <a:chOff x="9517250" y="3003203"/>
            <a:chExt cx="8130947" cy="962861"/>
          </a:xfrm>
        </p:grpSpPr>
        <p:sp>
          <p:nvSpPr>
            <p:cNvPr id="62" name="Rectangle: Rounded Corners 61">
              <a:extLst>
                <a:ext uri="{FF2B5EF4-FFF2-40B4-BE49-F238E27FC236}">
                  <a16:creationId xmlns:a16="http://schemas.microsoft.com/office/drawing/2014/main" id="{4527405F-0429-41BD-B72E-FD89F8F3D002}"/>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3" name="Arrow: Right 62">
              <a:extLst>
                <a:ext uri="{FF2B5EF4-FFF2-40B4-BE49-F238E27FC236}">
                  <a16:creationId xmlns:a16="http://schemas.microsoft.com/office/drawing/2014/main" id="{8278258A-4E05-4BBB-A89B-B1CF988CAA05}"/>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p:spTree>
    <p:extLst>
      <p:ext uri="{BB962C8B-B14F-4D97-AF65-F5344CB8AC3E}">
        <p14:creationId xmlns:p14="http://schemas.microsoft.com/office/powerpoint/2010/main" val="1347675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441585" y="-7248879"/>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4500705" y="-7232515"/>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7016403" y="-7267491"/>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9460397" y="-7267491"/>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4)Network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16" name="Rectangle 15">
            <a:extLst>
              <a:ext uri="{FF2B5EF4-FFF2-40B4-BE49-F238E27FC236}">
                <a16:creationId xmlns:a16="http://schemas.microsoft.com/office/drawing/2014/main" id="{BD774F82-2A6B-4DFB-890D-2A5B442CCCA5}"/>
              </a:ext>
            </a:extLst>
          </p:cNvPr>
          <p:cNvSpPr/>
          <p:nvPr/>
        </p:nvSpPr>
        <p:spPr>
          <a:xfrm>
            <a:off x="2066948" y="-7225432"/>
            <a:ext cx="2594329" cy="686953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17" name="Oval 16">
            <a:extLst>
              <a:ext uri="{FF2B5EF4-FFF2-40B4-BE49-F238E27FC236}">
                <a16:creationId xmlns:a16="http://schemas.microsoft.com/office/drawing/2014/main" id="{E7D2F77A-E901-40FF-832A-841032D29622}"/>
              </a:ext>
            </a:extLst>
          </p:cNvPr>
          <p:cNvSpPr/>
          <p:nvPr/>
        </p:nvSpPr>
        <p:spPr>
          <a:xfrm>
            <a:off x="1729444" y="-4201591"/>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36" name="Rectangle: Rounded Corners 35">
            <a:extLst>
              <a:ext uri="{FF2B5EF4-FFF2-40B4-BE49-F238E27FC236}">
                <a16:creationId xmlns:a16="http://schemas.microsoft.com/office/drawing/2014/main" id="{570DB41F-D667-444F-BE2D-4D63C2636B2B}"/>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37" name="Rectangle: Rounded Corners 36">
            <a:extLst>
              <a:ext uri="{FF2B5EF4-FFF2-40B4-BE49-F238E27FC236}">
                <a16:creationId xmlns:a16="http://schemas.microsoft.com/office/drawing/2014/main" id="{1A4FE6E2-0F13-41D1-A9D7-B85CA0935EE5}"/>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51" name="TextBox 50">
            <a:extLst>
              <a:ext uri="{FF2B5EF4-FFF2-40B4-BE49-F238E27FC236}">
                <a16:creationId xmlns:a16="http://schemas.microsoft.com/office/drawing/2014/main" id="{1A69454D-F040-4588-8EDE-B5B5245CA4E5}"/>
              </a:ext>
            </a:extLst>
          </p:cNvPr>
          <p:cNvSpPr txBox="1"/>
          <p:nvPr/>
        </p:nvSpPr>
        <p:spPr>
          <a:xfrm>
            <a:off x="3942232" y="-1561295"/>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grpSp>
        <p:nvGrpSpPr>
          <p:cNvPr id="38" name="Group 37">
            <a:extLst>
              <a:ext uri="{FF2B5EF4-FFF2-40B4-BE49-F238E27FC236}">
                <a16:creationId xmlns:a16="http://schemas.microsoft.com/office/drawing/2014/main" id="{8FFD48AD-6286-43F1-B3AF-30586707F2CE}"/>
              </a:ext>
            </a:extLst>
          </p:cNvPr>
          <p:cNvGrpSpPr/>
          <p:nvPr/>
        </p:nvGrpSpPr>
        <p:grpSpPr>
          <a:xfrm>
            <a:off x="20154695" y="-153402"/>
            <a:ext cx="8130947" cy="962861"/>
            <a:chOff x="2199238" y="637528"/>
            <a:chExt cx="8130947" cy="962861"/>
          </a:xfrm>
        </p:grpSpPr>
        <p:sp>
          <p:nvSpPr>
            <p:cNvPr id="39" name="Rectangle: Rounded Corners 38">
              <a:extLst>
                <a:ext uri="{FF2B5EF4-FFF2-40B4-BE49-F238E27FC236}">
                  <a16:creationId xmlns:a16="http://schemas.microsoft.com/office/drawing/2014/main" id="{92990E59-57C3-4CE7-8A31-F4FFE8BF4729}"/>
                </a:ext>
              </a:extLst>
            </p:cNvPr>
            <p:cNvSpPr/>
            <p:nvPr/>
          </p:nvSpPr>
          <p:spPr>
            <a:xfrm>
              <a:off x="2199238" y="73686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0" name="Arrow: Right 39">
              <a:extLst>
                <a:ext uri="{FF2B5EF4-FFF2-40B4-BE49-F238E27FC236}">
                  <a16:creationId xmlns:a16="http://schemas.microsoft.com/office/drawing/2014/main" id="{9AC9A8CB-DBBC-4CB9-978B-541DEAD46AFC}"/>
                </a:ext>
              </a:extLst>
            </p:cNvPr>
            <p:cNvSpPr/>
            <p:nvPr/>
          </p:nvSpPr>
          <p:spPr>
            <a:xfrm>
              <a:off x="5472060" y="63752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grpSp>
        <p:nvGrpSpPr>
          <p:cNvPr id="41" name="Group 40">
            <a:extLst>
              <a:ext uri="{FF2B5EF4-FFF2-40B4-BE49-F238E27FC236}">
                <a16:creationId xmlns:a16="http://schemas.microsoft.com/office/drawing/2014/main" id="{2DF8F609-BC20-4924-9397-20F2869024F6}"/>
              </a:ext>
            </a:extLst>
          </p:cNvPr>
          <p:cNvGrpSpPr/>
          <p:nvPr/>
        </p:nvGrpSpPr>
        <p:grpSpPr>
          <a:xfrm>
            <a:off x="12429412" y="5899961"/>
            <a:ext cx="8146699" cy="962861"/>
            <a:chOff x="9075345" y="4367482"/>
            <a:chExt cx="8146699" cy="962861"/>
          </a:xfrm>
        </p:grpSpPr>
        <p:sp>
          <p:nvSpPr>
            <p:cNvPr id="42" name="Rectangle: Rounded Corners 41">
              <a:extLst>
                <a:ext uri="{FF2B5EF4-FFF2-40B4-BE49-F238E27FC236}">
                  <a16:creationId xmlns:a16="http://schemas.microsoft.com/office/drawing/2014/main" id="{B401D4A5-308B-4855-8CCE-44AA54A596BD}"/>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43" name="Arrow: Right 42">
              <a:extLst>
                <a:ext uri="{FF2B5EF4-FFF2-40B4-BE49-F238E27FC236}">
                  <a16:creationId xmlns:a16="http://schemas.microsoft.com/office/drawing/2014/main" id="{52E39EB2-D0BE-4A20-9344-34C38DE2AD53}"/>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44" name="Group 43">
            <a:extLst>
              <a:ext uri="{FF2B5EF4-FFF2-40B4-BE49-F238E27FC236}">
                <a16:creationId xmlns:a16="http://schemas.microsoft.com/office/drawing/2014/main" id="{4F7466E7-47C0-4ECB-B6AE-EC242D64FBCF}"/>
              </a:ext>
            </a:extLst>
          </p:cNvPr>
          <p:cNvGrpSpPr/>
          <p:nvPr/>
        </p:nvGrpSpPr>
        <p:grpSpPr>
          <a:xfrm>
            <a:off x="18887040" y="1078728"/>
            <a:ext cx="8151671" cy="962861"/>
            <a:chOff x="9075345" y="-110221"/>
            <a:chExt cx="8151671" cy="962861"/>
          </a:xfrm>
        </p:grpSpPr>
        <p:sp>
          <p:nvSpPr>
            <p:cNvPr id="45" name="Rectangle: Rounded Corners 44">
              <a:extLst>
                <a:ext uri="{FF2B5EF4-FFF2-40B4-BE49-F238E27FC236}">
                  <a16:creationId xmlns:a16="http://schemas.microsoft.com/office/drawing/2014/main" id="{A4273CBD-3B94-462A-8F59-0D488CBCA892}"/>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46" name="Arrow: Right 45">
              <a:extLst>
                <a:ext uri="{FF2B5EF4-FFF2-40B4-BE49-F238E27FC236}">
                  <a16:creationId xmlns:a16="http://schemas.microsoft.com/office/drawing/2014/main" id="{A093682A-40C7-47C3-B936-D752D081E4EE}"/>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47" name="Group 46">
            <a:extLst>
              <a:ext uri="{FF2B5EF4-FFF2-40B4-BE49-F238E27FC236}">
                <a16:creationId xmlns:a16="http://schemas.microsoft.com/office/drawing/2014/main" id="{B2C962D8-4FD3-4FFD-AF6C-FFE6BA5A0F2B}"/>
              </a:ext>
            </a:extLst>
          </p:cNvPr>
          <p:cNvGrpSpPr/>
          <p:nvPr/>
        </p:nvGrpSpPr>
        <p:grpSpPr>
          <a:xfrm>
            <a:off x="17487403" y="2185404"/>
            <a:ext cx="8130947" cy="962861"/>
            <a:chOff x="9262692" y="888756"/>
            <a:chExt cx="8130947" cy="962861"/>
          </a:xfrm>
        </p:grpSpPr>
        <p:sp>
          <p:nvSpPr>
            <p:cNvPr id="48" name="Rectangle: Rounded Corners 47">
              <a:extLst>
                <a:ext uri="{FF2B5EF4-FFF2-40B4-BE49-F238E27FC236}">
                  <a16:creationId xmlns:a16="http://schemas.microsoft.com/office/drawing/2014/main" id="{B87063BE-C5F7-44B1-B0BC-971895BF8A0F}"/>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BDE7C073-9D54-40F9-8638-9FA13F4E4674}"/>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0" name="Group 49">
            <a:extLst>
              <a:ext uri="{FF2B5EF4-FFF2-40B4-BE49-F238E27FC236}">
                <a16:creationId xmlns:a16="http://schemas.microsoft.com/office/drawing/2014/main" id="{3DCF68C1-8C61-4ECE-826F-0661A9DD75CB}"/>
              </a:ext>
            </a:extLst>
          </p:cNvPr>
          <p:cNvGrpSpPr/>
          <p:nvPr/>
        </p:nvGrpSpPr>
        <p:grpSpPr>
          <a:xfrm>
            <a:off x="16065251" y="3403636"/>
            <a:ext cx="8130947" cy="962861"/>
            <a:chOff x="9346496" y="1878864"/>
            <a:chExt cx="8130947" cy="962861"/>
          </a:xfrm>
        </p:grpSpPr>
        <p:sp>
          <p:nvSpPr>
            <p:cNvPr id="52" name="Rectangle: Rounded Corners 51">
              <a:extLst>
                <a:ext uri="{FF2B5EF4-FFF2-40B4-BE49-F238E27FC236}">
                  <a16:creationId xmlns:a16="http://schemas.microsoft.com/office/drawing/2014/main" id="{5A97ED6D-5AED-4377-8969-4AEB2B0C2710}"/>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53" name="Arrow: Right 52">
              <a:extLst>
                <a:ext uri="{FF2B5EF4-FFF2-40B4-BE49-F238E27FC236}">
                  <a16:creationId xmlns:a16="http://schemas.microsoft.com/office/drawing/2014/main" id="{6E9D3FDB-798C-43BF-8702-A3CD573DD88C}"/>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7" name="Group 66">
            <a:extLst>
              <a:ext uri="{FF2B5EF4-FFF2-40B4-BE49-F238E27FC236}">
                <a16:creationId xmlns:a16="http://schemas.microsoft.com/office/drawing/2014/main" id="{347D56C9-F8BA-4C94-A0DF-ACF4792375E5}"/>
              </a:ext>
            </a:extLst>
          </p:cNvPr>
          <p:cNvGrpSpPr/>
          <p:nvPr/>
        </p:nvGrpSpPr>
        <p:grpSpPr>
          <a:xfrm>
            <a:off x="14428841" y="4573259"/>
            <a:ext cx="8130947" cy="962861"/>
            <a:chOff x="9517250" y="3003203"/>
            <a:chExt cx="8130947" cy="962861"/>
          </a:xfrm>
        </p:grpSpPr>
        <p:sp>
          <p:nvSpPr>
            <p:cNvPr id="68" name="Rectangle: Rounded Corners 67">
              <a:extLst>
                <a:ext uri="{FF2B5EF4-FFF2-40B4-BE49-F238E27FC236}">
                  <a16:creationId xmlns:a16="http://schemas.microsoft.com/office/drawing/2014/main" id="{8B0394A5-3CC7-41BB-9B67-09505F7FFD5A}"/>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9" name="Arrow: Right 68">
              <a:extLst>
                <a:ext uri="{FF2B5EF4-FFF2-40B4-BE49-F238E27FC236}">
                  <a16:creationId xmlns:a16="http://schemas.microsoft.com/office/drawing/2014/main" id="{E3ADC37C-B477-4245-919D-6201C5AD2FBE}"/>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mc:AlternateContent xmlns:mc="http://schemas.openxmlformats.org/markup-compatibility/2006">
        <mc:Choice xmlns:am3d="http://schemas.microsoft.com/office/drawing/2017/model3d" Requires="am3d">
          <p:graphicFrame>
            <p:nvGraphicFramePr>
              <p:cNvPr id="70" name="3D Model 69" descr="Partying Face Emoji">
                <a:extLst>
                  <a:ext uri="{FF2B5EF4-FFF2-40B4-BE49-F238E27FC236}">
                    <a16:creationId xmlns:a16="http://schemas.microsoft.com/office/drawing/2014/main" id="{42238A75-F100-4733-9366-5505E3AAA3E4}"/>
                  </a:ext>
                </a:extLst>
              </p:cNvPr>
              <p:cNvGraphicFramePr>
                <a:graphicFrameLocks noChangeAspect="1"/>
              </p:cNvGraphicFramePr>
              <p:nvPr>
                <p:extLst>
                  <p:ext uri="{D42A27DB-BD31-4B8C-83A1-F6EECF244321}">
                    <p14:modId xmlns:p14="http://schemas.microsoft.com/office/powerpoint/2010/main" val="2515839563"/>
                  </p:ext>
                </p:extLst>
              </p:nvPr>
            </p:nvGraphicFramePr>
            <p:xfrm>
              <a:off x="1465007" y="-123398"/>
              <a:ext cx="10000161" cy="6927953"/>
            </p:xfrm>
            <a:graphic>
              <a:graphicData uri="http://schemas.microsoft.com/office/drawing/2017/model3d">
                <am3d:model3d r:embed="rId6">
                  <am3d:spPr>
                    <a:xfrm>
                      <a:off x="0" y="0"/>
                      <a:ext cx="10000161" cy="6927953"/>
                    </a:xfrm>
                    <a:prstGeom prst="rect">
                      <a:avLst/>
                    </a:prstGeom>
                  </am3d:spPr>
                  <am3d:camera>
                    <am3d:pos x="0" y="0" z="75438660"/>
                    <am3d:up dx="0" dy="36000000" dz="0"/>
                    <am3d:lookAt x="0" y="0" z="0"/>
                    <am3d:perspective fov="2700000"/>
                  </am3d:camera>
                  <am3d:trans>
                    <am3d:meterPerModelUnit n="84443" d="1000000"/>
                    <am3d:preTrans dx="8" dy="-15959735" dz="-2040254"/>
                    <am3d:scale>
                      <am3d:sx n="1000000" d="1000000"/>
                      <am3d:sy n="1000000" d="1000000"/>
                      <am3d:sz n="1000000" d="1000000"/>
                    </am3d:scale>
                    <am3d:rot ax="-113461" ay="523107" az="-17206"/>
                    <am3d:postTrans dx="0" dy="0" dz="0"/>
                  </am3d:trans>
                  <am3d:raster rName="Office3DRenderer" rVer="16.0.8326">
                    <am3d:blip r:embed="rId7"/>
                  </am3d:raster>
                  <am3d:objViewport viewportSz="1142610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0" name="3D Model 69" descr="Partying Face Emoji">
                <a:extLst>
                  <a:ext uri="{FF2B5EF4-FFF2-40B4-BE49-F238E27FC236}">
                    <a16:creationId xmlns:a16="http://schemas.microsoft.com/office/drawing/2014/main" id="{42238A75-F100-4733-9366-5505E3AAA3E4}"/>
                  </a:ext>
                </a:extLst>
              </p:cNvPr>
              <p:cNvPicPr>
                <a:picLocks noGrp="1" noRot="1" noChangeAspect="1" noMove="1" noResize="1" noEditPoints="1" noAdjustHandles="1" noChangeArrowheads="1" noChangeShapeType="1" noCrop="1"/>
              </p:cNvPicPr>
              <p:nvPr/>
            </p:nvPicPr>
            <p:blipFill>
              <a:blip r:embed="rId7"/>
              <a:stretch>
                <a:fillRect/>
              </a:stretch>
            </p:blipFill>
            <p:spPr>
              <a:xfrm>
                <a:off x="1465007" y="-123398"/>
                <a:ext cx="10000161" cy="6927953"/>
              </a:xfrm>
              <a:prstGeom prst="rect">
                <a:avLst/>
              </a:prstGeom>
            </p:spPr>
          </p:pic>
        </mc:Fallback>
      </mc:AlternateContent>
      <p:pic>
        <p:nvPicPr>
          <p:cNvPr id="71" name="Picture 70">
            <a:extLst>
              <a:ext uri="{FF2B5EF4-FFF2-40B4-BE49-F238E27FC236}">
                <a16:creationId xmlns:a16="http://schemas.microsoft.com/office/drawing/2014/main" id="{94A2EB89-8D0E-45C9-AF11-26E7F7DC31E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548731" y="7715840"/>
            <a:ext cx="3569953" cy="1871801"/>
          </a:xfrm>
          <a:prstGeom prst="rect">
            <a:avLst/>
          </a:prstGeom>
        </p:spPr>
      </p:pic>
      <p:sp>
        <p:nvSpPr>
          <p:cNvPr id="72" name="TextBox 71">
            <a:extLst>
              <a:ext uri="{FF2B5EF4-FFF2-40B4-BE49-F238E27FC236}">
                <a16:creationId xmlns:a16="http://schemas.microsoft.com/office/drawing/2014/main" id="{C34E5B6C-70DD-492A-AEA8-6DC773B3E383}"/>
              </a:ext>
            </a:extLst>
          </p:cNvPr>
          <p:cNvSpPr txBox="1"/>
          <p:nvPr/>
        </p:nvSpPr>
        <p:spPr>
          <a:xfrm>
            <a:off x="5234540" y="9461380"/>
            <a:ext cx="2723590" cy="369332"/>
          </a:xfrm>
          <a:prstGeom prst="rect">
            <a:avLst/>
          </a:prstGeom>
          <a:noFill/>
        </p:spPr>
        <p:txBody>
          <a:bodyPr wrap="square" rtlCol="0">
            <a:spAutoFit/>
          </a:bodyPr>
          <a:lstStyle/>
          <a:p>
            <a:r>
              <a:rPr lang="en-US" sz="900">
                <a:hlinkClick r:id="rId9" tooltip="http://phoenixajournal.wordpress.com/2012/02/23/thank-you/"/>
              </a:rPr>
              <a:t>This Photo</a:t>
            </a:r>
            <a:r>
              <a:rPr lang="en-US" sz="900"/>
              <a:t> by Unknown Author is licensed under </a:t>
            </a:r>
            <a:r>
              <a:rPr lang="en-US" sz="900">
                <a:hlinkClick r:id="rId10" tooltip="https://creativecommons.org/licenses/by/3.0/"/>
              </a:rPr>
              <a:t>CC BY</a:t>
            </a:r>
            <a:endParaRPr lang="en-US" sz="900"/>
          </a:p>
        </p:txBody>
      </p:sp>
    </p:spTree>
    <p:extLst>
      <p:ext uri="{BB962C8B-B14F-4D97-AF65-F5344CB8AC3E}">
        <p14:creationId xmlns:p14="http://schemas.microsoft.com/office/powerpoint/2010/main" val="2935393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A89F73-ED36-4DB3-9F40-5E80CCEE25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0" y="0"/>
            <a:ext cx="12144142" cy="6750657"/>
          </a:xfrm>
          <a:prstGeom prst="rect">
            <a:avLst/>
          </a:prstGeom>
        </p:spPr>
      </p:pic>
      <p:sp>
        <p:nvSpPr>
          <p:cNvPr id="8" name="TextBox 7">
            <a:extLst>
              <a:ext uri="{FF2B5EF4-FFF2-40B4-BE49-F238E27FC236}">
                <a16:creationId xmlns:a16="http://schemas.microsoft.com/office/drawing/2014/main" id="{C2FA861C-26FB-43EB-B85C-6339BC43C7B4}"/>
              </a:ext>
            </a:extLst>
          </p:cNvPr>
          <p:cNvSpPr txBox="1"/>
          <p:nvPr/>
        </p:nvSpPr>
        <p:spPr>
          <a:xfrm>
            <a:off x="570672" y="6461777"/>
            <a:ext cx="11412915" cy="230832"/>
          </a:xfrm>
          <a:prstGeom prst="rect">
            <a:avLst/>
          </a:prstGeom>
          <a:noFill/>
        </p:spPr>
        <p:txBody>
          <a:bodyPr wrap="square" rtlCol="0">
            <a:spAutoFit/>
          </a:bodyPr>
          <a:lstStyle/>
          <a:p>
            <a:r>
              <a:rPr lang="en-US" sz="900">
                <a:hlinkClick r:id="rId5" tooltip="http://phoenixajournal.wordpress.com/2012/02/23/thank-you/"/>
              </a:rPr>
              <a:t>This Photo</a:t>
            </a:r>
            <a:r>
              <a:rPr lang="en-US" sz="900"/>
              <a:t> by Unknown Author is licensed under </a:t>
            </a:r>
            <a:r>
              <a:rPr lang="en-US" sz="900">
                <a:hlinkClick r:id="rId6" tooltip="https://creativecommons.org/licenses/by/3.0/"/>
              </a:rPr>
              <a:t>CC BY</a:t>
            </a:r>
            <a:endParaRPr lang="en-US" sz="900"/>
          </a:p>
        </p:txBody>
      </p:sp>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7">
              <a:extLst>
                <a:ext uri="{837473B0-CC2E-450A-ABE3-18F120FF3D39}">
                  <a1611:picAttrSrcUrl xmlns:a1611="http://schemas.microsoft.com/office/drawing/2016/11/main" r:id="rId8"/>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441585" y="-7248879"/>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4500705" y="-7232515"/>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7016403" y="-7267491"/>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9460397" y="-7267491"/>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4)Network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16" name="Rectangle 15">
            <a:extLst>
              <a:ext uri="{FF2B5EF4-FFF2-40B4-BE49-F238E27FC236}">
                <a16:creationId xmlns:a16="http://schemas.microsoft.com/office/drawing/2014/main" id="{BD774F82-2A6B-4DFB-890D-2A5B442CCCA5}"/>
              </a:ext>
            </a:extLst>
          </p:cNvPr>
          <p:cNvSpPr/>
          <p:nvPr/>
        </p:nvSpPr>
        <p:spPr>
          <a:xfrm>
            <a:off x="2066948" y="-7225432"/>
            <a:ext cx="2594329" cy="686953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17" name="Oval 16">
            <a:extLst>
              <a:ext uri="{FF2B5EF4-FFF2-40B4-BE49-F238E27FC236}">
                <a16:creationId xmlns:a16="http://schemas.microsoft.com/office/drawing/2014/main" id="{E7D2F77A-E901-40FF-832A-841032D29622}"/>
              </a:ext>
            </a:extLst>
          </p:cNvPr>
          <p:cNvSpPr/>
          <p:nvPr/>
        </p:nvSpPr>
        <p:spPr>
          <a:xfrm>
            <a:off x="1729444" y="-4201591"/>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36" name="Rectangle: Rounded Corners 35">
            <a:extLst>
              <a:ext uri="{FF2B5EF4-FFF2-40B4-BE49-F238E27FC236}">
                <a16:creationId xmlns:a16="http://schemas.microsoft.com/office/drawing/2014/main" id="{570DB41F-D667-444F-BE2D-4D63C2636B2B}"/>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37" name="Rectangle: Rounded Corners 36">
            <a:extLst>
              <a:ext uri="{FF2B5EF4-FFF2-40B4-BE49-F238E27FC236}">
                <a16:creationId xmlns:a16="http://schemas.microsoft.com/office/drawing/2014/main" id="{1A4FE6E2-0F13-41D1-A9D7-B85CA0935EE5}"/>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51" name="TextBox 50">
            <a:extLst>
              <a:ext uri="{FF2B5EF4-FFF2-40B4-BE49-F238E27FC236}">
                <a16:creationId xmlns:a16="http://schemas.microsoft.com/office/drawing/2014/main" id="{1A69454D-F040-4588-8EDE-B5B5245CA4E5}"/>
              </a:ext>
            </a:extLst>
          </p:cNvPr>
          <p:cNvSpPr txBox="1"/>
          <p:nvPr/>
        </p:nvSpPr>
        <p:spPr>
          <a:xfrm>
            <a:off x="3942232" y="-1561295"/>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grpSp>
        <p:nvGrpSpPr>
          <p:cNvPr id="38" name="Group 37">
            <a:extLst>
              <a:ext uri="{FF2B5EF4-FFF2-40B4-BE49-F238E27FC236}">
                <a16:creationId xmlns:a16="http://schemas.microsoft.com/office/drawing/2014/main" id="{8FFD48AD-6286-43F1-B3AF-30586707F2CE}"/>
              </a:ext>
            </a:extLst>
          </p:cNvPr>
          <p:cNvGrpSpPr/>
          <p:nvPr/>
        </p:nvGrpSpPr>
        <p:grpSpPr>
          <a:xfrm>
            <a:off x="20154695" y="-153402"/>
            <a:ext cx="8130947" cy="962861"/>
            <a:chOff x="2199238" y="637528"/>
            <a:chExt cx="8130947" cy="962861"/>
          </a:xfrm>
        </p:grpSpPr>
        <p:sp>
          <p:nvSpPr>
            <p:cNvPr id="39" name="Rectangle: Rounded Corners 38">
              <a:extLst>
                <a:ext uri="{FF2B5EF4-FFF2-40B4-BE49-F238E27FC236}">
                  <a16:creationId xmlns:a16="http://schemas.microsoft.com/office/drawing/2014/main" id="{92990E59-57C3-4CE7-8A31-F4FFE8BF4729}"/>
                </a:ext>
              </a:extLst>
            </p:cNvPr>
            <p:cNvSpPr/>
            <p:nvPr/>
          </p:nvSpPr>
          <p:spPr>
            <a:xfrm>
              <a:off x="2199238" y="73686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0" name="Arrow: Right 39">
              <a:extLst>
                <a:ext uri="{FF2B5EF4-FFF2-40B4-BE49-F238E27FC236}">
                  <a16:creationId xmlns:a16="http://schemas.microsoft.com/office/drawing/2014/main" id="{9AC9A8CB-DBBC-4CB9-978B-541DEAD46AFC}"/>
                </a:ext>
              </a:extLst>
            </p:cNvPr>
            <p:cNvSpPr/>
            <p:nvPr/>
          </p:nvSpPr>
          <p:spPr>
            <a:xfrm>
              <a:off x="5472060" y="63752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grpSp>
        <p:nvGrpSpPr>
          <p:cNvPr id="41" name="Group 40">
            <a:extLst>
              <a:ext uri="{FF2B5EF4-FFF2-40B4-BE49-F238E27FC236}">
                <a16:creationId xmlns:a16="http://schemas.microsoft.com/office/drawing/2014/main" id="{2DF8F609-BC20-4924-9397-20F2869024F6}"/>
              </a:ext>
            </a:extLst>
          </p:cNvPr>
          <p:cNvGrpSpPr/>
          <p:nvPr/>
        </p:nvGrpSpPr>
        <p:grpSpPr>
          <a:xfrm>
            <a:off x="12429412" y="5899961"/>
            <a:ext cx="8146699" cy="962861"/>
            <a:chOff x="9075345" y="4367482"/>
            <a:chExt cx="8146699" cy="962861"/>
          </a:xfrm>
        </p:grpSpPr>
        <p:sp>
          <p:nvSpPr>
            <p:cNvPr id="42" name="Rectangle: Rounded Corners 41">
              <a:extLst>
                <a:ext uri="{FF2B5EF4-FFF2-40B4-BE49-F238E27FC236}">
                  <a16:creationId xmlns:a16="http://schemas.microsoft.com/office/drawing/2014/main" id="{B401D4A5-308B-4855-8CCE-44AA54A596BD}"/>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43" name="Arrow: Right 42">
              <a:extLst>
                <a:ext uri="{FF2B5EF4-FFF2-40B4-BE49-F238E27FC236}">
                  <a16:creationId xmlns:a16="http://schemas.microsoft.com/office/drawing/2014/main" id="{52E39EB2-D0BE-4A20-9344-34C38DE2AD53}"/>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44" name="Group 43">
            <a:extLst>
              <a:ext uri="{FF2B5EF4-FFF2-40B4-BE49-F238E27FC236}">
                <a16:creationId xmlns:a16="http://schemas.microsoft.com/office/drawing/2014/main" id="{4F7466E7-47C0-4ECB-B6AE-EC242D64FBCF}"/>
              </a:ext>
            </a:extLst>
          </p:cNvPr>
          <p:cNvGrpSpPr/>
          <p:nvPr/>
        </p:nvGrpSpPr>
        <p:grpSpPr>
          <a:xfrm>
            <a:off x="18887040" y="1078728"/>
            <a:ext cx="8151671" cy="962861"/>
            <a:chOff x="9075345" y="-110221"/>
            <a:chExt cx="8151671" cy="962861"/>
          </a:xfrm>
        </p:grpSpPr>
        <p:sp>
          <p:nvSpPr>
            <p:cNvPr id="45" name="Rectangle: Rounded Corners 44">
              <a:extLst>
                <a:ext uri="{FF2B5EF4-FFF2-40B4-BE49-F238E27FC236}">
                  <a16:creationId xmlns:a16="http://schemas.microsoft.com/office/drawing/2014/main" id="{A4273CBD-3B94-462A-8F59-0D488CBCA892}"/>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46" name="Arrow: Right 45">
              <a:extLst>
                <a:ext uri="{FF2B5EF4-FFF2-40B4-BE49-F238E27FC236}">
                  <a16:creationId xmlns:a16="http://schemas.microsoft.com/office/drawing/2014/main" id="{A093682A-40C7-47C3-B936-D752D081E4EE}"/>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47" name="Group 46">
            <a:extLst>
              <a:ext uri="{FF2B5EF4-FFF2-40B4-BE49-F238E27FC236}">
                <a16:creationId xmlns:a16="http://schemas.microsoft.com/office/drawing/2014/main" id="{B2C962D8-4FD3-4FFD-AF6C-FFE6BA5A0F2B}"/>
              </a:ext>
            </a:extLst>
          </p:cNvPr>
          <p:cNvGrpSpPr/>
          <p:nvPr/>
        </p:nvGrpSpPr>
        <p:grpSpPr>
          <a:xfrm>
            <a:off x="17487403" y="2185404"/>
            <a:ext cx="8130947" cy="962861"/>
            <a:chOff x="9262692" y="888756"/>
            <a:chExt cx="8130947" cy="962861"/>
          </a:xfrm>
        </p:grpSpPr>
        <p:sp>
          <p:nvSpPr>
            <p:cNvPr id="48" name="Rectangle: Rounded Corners 47">
              <a:extLst>
                <a:ext uri="{FF2B5EF4-FFF2-40B4-BE49-F238E27FC236}">
                  <a16:creationId xmlns:a16="http://schemas.microsoft.com/office/drawing/2014/main" id="{B87063BE-C5F7-44B1-B0BC-971895BF8A0F}"/>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BDE7C073-9D54-40F9-8638-9FA13F4E4674}"/>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0" name="Group 49">
            <a:extLst>
              <a:ext uri="{FF2B5EF4-FFF2-40B4-BE49-F238E27FC236}">
                <a16:creationId xmlns:a16="http://schemas.microsoft.com/office/drawing/2014/main" id="{3DCF68C1-8C61-4ECE-826F-0661A9DD75CB}"/>
              </a:ext>
            </a:extLst>
          </p:cNvPr>
          <p:cNvGrpSpPr/>
          <p:nvPr/>
        </p:nvGrpSpPr>
        <p:grpSpPr>
          <a:xfrm>
            <a:off x="16065251" y="3403636"/>
            <a:ext cx="8130947" cy="962861"/>
            <a:chOff x="9346496" y="1878864"/>
            <a:chExt cx="8130947" cy="962861"/>
          </a:xfrm>
        </p:grpSpPr>
        <p:sp>
          <p:nvSpPr>
            <p:cNvPr id="52" name="Rectangle: Rounded Corners 51">
              <a:extLst>
                <a:ext uri="{FF2B5EF4-FFF2-40B4-BE49-F238E27FC236}">
                  <a16:creationId xmlns:a16="http://schemas.microsoft.com/office/drawing/2014/main" id="{5A97ED6D-5AED-4377-8969-4AEB2B0C2710}"/>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53" name="Arrow: Right 52">
              <a:extLst>
                <a:ext uri="{FF2B5EF4-FFF2-40B4-BE49-F238E27FC236}">
                  <a16:creationId xmlns:a16="http://schemas.microsoft.com/office/drawing/2014/main" id="{6E9D3FDB-798C-43BF-8702-A3CD573DD88C}"/>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7" name="Group 66">
            <a:extLst>
              <a:ext uri="{FF2B5EF4-FFF2-40B4-BE49-F238E27FC236}">
                <a16:creationId xmlns:a16="http://schemas.microsoft.com/office/drawing/2014/main" id="{347D56C9-F8BA-4C94-A0DF-ACF4792375E5}"/>
              </a:ext>
            </a:extLst>
          </p:cNvPr>
          <p:cNvGrpSpPr/>
          <p:nvPr/>
        </p:nvGrpSpPr>
        <p:grpSpPr>
          <a:xfrm>
            <a:off x="14428841" y="4573259"/>
            <a:ext cx="8130947" cy="962861"/>
            <a:chOff x="9517250" y="3003203"/>
            <a:chExt cx="8130947" cy="962861"/>
          </a:xfrm>
        </p:grpSpPr>
        <p:sp>
          <p:nvSpPr>
            <p:cNvPr id="68" name="Rectangle: Rounded Corners 67">
              <a:extLst>
                <a:ext uri="{FF2B5EF4-FFF2-40B4-BE49-F238E27FC236}">
                  <a16:creationId xmlns:a16="http://schemas.microsoft.com/office/drawing/2014/main" id="{8B0394A5-3CC7-41BB-9B67-09505F7FFD5A}"/>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9" name="Arrow: Right 68">
              <a:extLst>
                <a:ext uri="{FF2B5EF4-FFF2-40B4-BE49-F238E27FC236}">
                  <a16:creationId xmlns:a16="http://schemas.microsoft.com/office/drawing/2014/main" id="{E3ADC37C-B477-4245-919D-6201C5AD2FBE}"/>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mc:AlternateContent xmlns:mc="http://schemas.openxmlformats.org/markup-compatibility/2006">
        <mc:Choice xmlns:am3d="http://schemas.microsoft.com/office/drawing/2017/model3d" Requires="am3d">
          <p:graphicFrame>
            <p:nvGraphicFramePr>
              <p:cNvPr id="70" name="3D Model 69" descr="Partying Face Emoji">
                <a:extLst>
                  <a:ext uri="{FF2B5EF4-FFF2-40B4-BE49-F238E27FC236}">
                    <a16:creationId xmlns:a16="http://schemas.microsoft.com/office/drawing/2014/main" id="{42238A75-F100-4733-9366-5505E3AAA3E4}"/>
                  </a:ext>
                </a:extLst>
              </p:cNvPr>
              <p:cNvGraphicFramePr>
                <a:graphicFrameLocks noChangeAspect="1"/>
              </p:cNvGraphicFramePr>
              <p:nvPr>
                <p:extLst>
                  <p:ext uri="{D42A27DB-BD31-4B8C-83A1-F6EECF244321}">
                    <p14:modId xmlns:p14="http://schemas.microsoft.com/office/powerpoint/2010/main" val="933210058"/>
                  </p:ext>
                </p:extLst>
              </p:nvPr>
            </p:nvGraphicFramePr>
            <p:xfrm>
              <a:off x="-1264830" y="1557040"/>
              <a:ext cx="4371923" cy="4110355"/>
            </p:xfrm>
            <a:graphic>
              <a:graphicData uri="http://schemas.microsoft.com/office/drawing/2017/model3d">
                <am3d:model3d r:embed="rId9">
                  <am3d:spPr>
                    <a:xfrm>
                      <a:off x="0" y="0"/>
                      <a:ext cx="4371923" cy="4110355"/>
                    </a:xfrm>
                    <a:prstGeom prst="rect">
                      <a:avLst/>
                    </a:prstGeom>
                  </am3d:spPr>
                  <am3d:camera>
                    <am3d:pos x="0" y="0" z="75438660"/>
                    <am3d:up dx="0" dy="36000000" dz="0"/>
                    <am3d:lookAt x="0" y="0" z="0"/>
                    <am3d:perspective fov="2700000"/>
                  </am3d:camera>
                  <am3d:trans>
                    <am3d:meterPerModelUnit n="84443" d="1000000"/>
                    <am3d:preTrans dx="8" dy="-15959735" dz="-2040254"/>
                    <am3d:scale>
                      <am3d:sx n="1000000" d="1000000"/>
                      <am3d:sy n="1000000" d="1000000"/>
                      <am3d:sz n="1000000" d="1000000"/>
                    </am3d:scale>
                    <am3d:rot ax="230970" ay="2097644" az="132480"/>
                    <am3d:postTrans dx="0" dy="0" dz="0"/>
                  </am3d:trans>
                  <am3d:raster rName="Office3DRenderer" rVer="16.0.8326">
                    <am3d:blip r:embed="rId10"/>
                  </am3d:raster>
                  <am3d:objViewport viewportSz="747337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0" name="3D Model 69" descr="Partying Face Emoji">
                <a:extLst>
                  <a:ext uri="{FF2B5EF4-FFF2-40B4-BE49-F238E27FC236}">
                    <a16:creationId xmlns:a16="http://schemas.microsoft.com/office/drawing/2014/main" id="{42238A75-F100-4733-9366-5505E3AAA3E4}"/>
                  </a:ext>
                </a:extLst>
              </p:cNvPr>
              <p:cNvPicPr>
                <a:picLocks noGrp="1" noRot="1" noChangeAspect="1" noMove="1" noResize="1" noEditPoints="1" noAdjustHandles="1" noChangeArrowheads="1" noChangeShapeType="1" noCrop="1"/>
              </p:cNvPicPr>
              <p:nvPr/>
            </p:nvPicPr>
            <p:blipFill>
              <a:blip r:embed="rId10"/>
              <a:stretch>
                <a:fillRect/>
              </a:stretch>
            </p:blipFill>
            <p:spPr>
              <a:xfrm>
                <a:off x="-1264830" y="1557040"/>
                <a:ext cx="4371923" cy="4110355"/>
              </a:xfrm>
              <a:prstGeom prst="rect">
                <a:avLst/>
              </a:prstGeom>
            </p:spPr>
          </p:pic>
        </mc:Fallback>
      </mc:AlternateContent>
    </p:spTree>
    <p:extLst>
      <p:ext uri="{BB962C8B-B14F-4D97-AF65-F5344CB8AC3E}">
        <p14:creationId xmlns:p14="http://schemas.microsoft.com/office/powerpoint/2010/main" val="1657583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71DE95-D94B-459A-B146-397A03281D4C}"/>
              </a:ext>
            </a:extLst>
          </p:cNvPr>
          <p:cNvSpPr/>
          <p:nvPr/>
        </p:nvSpPr>
        <p:spPr>
          <a:xfrm>
            <a:off x="3926746" y="373626"/>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3128918" y="2565761"/>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934064" y="2462650"/>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1" name="Arrow: Right 10">
            <a:extLst>
              <a:ext uri="{FF2B5EF4-FFF2-40B4-BE49-F238E27FC236}">
                <a16:creationId xmlns:a16="http://schemas.microsoft.com/office/drawing/2014/main" id="{F076170B-4BEA-4940-A79C-60F372927BEB}"/>
              </a:ext>
            </a:extLst>
          </p:cNvPr>
          <p:cNvSpPr/>
          <p:nvPr/>
        </p:nvSpPr>
        <p:spPr>
          <a:xfrm rot="1614005">
            <a:off x="8045105" y="2496025"/>
            <a:ext cx="1011752"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3F45373-12F7-43AE-8019-E28F446729BE}"/>
              </a:ext>
            </a:extLst>
          </p:cNvPr>
          <p:cNvSpPr txBox="1"/>
          <p:nvPr/>
        </p:nvSpPr>
        <p:spPr>
          <a:xfrm>
            <a:off x="9008957" y="2339539"/>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13" name="Arrow: Right 12">
            <a:extLst>
              <a:ext uri="{FF2B5EF4-FFF2-40B4-BE49-F238E27FC236}">
                <a16:creationId xmlns:a16="http://schemas.microsoft.com/office/drawing/2014/main" id="{C5679138-BA5C-4C1A-A3E9-674E4EC239B7}"/>
              </a:ext>
            </a:extLst>
          </p:cNvPr>
          <p:cNvSpPr/>
          <p:nvPr/>
        </p:nvSpPr>
        <p:spPr>
          <a:xfrm>
            <a:off x="5391013" y="-1249637"/>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FE84CC63-4A1D-476F-9D7C-10BCD3EFAA3A}"/>
              </a:ext>
            </a:extLst>
          </p:cNvPr>
          <p:cNvSpPr/>
          <p:nvPr/>
        </p:nvSpPr>
        <p:spPr>
          <a:xfrm>
            <a:off x="5710329" y="7481847"/>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D68C608-23CD-4D55-9869-EFECB8A98D90}"/>
              </a:ext>
            </a:extLst>
          </p:cNvPr>
          <p:cNvSpPr/>
          <p:nvPr/>
        </p:nvSpPr>
        <p:spPr>
          <a:xfrm>
            <a:off x="1616552" y="-5263290"/>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1091827-2673-489E-971E-8407135C86A4}"/>
              </a:ext>
            </a:extLst>
          </p:cNvPr>
          <p:cNvSpPr txBox="1"/>
          <p:nvPr/>
        </p:nvSpPr>
        <p:spPr>
          <a:xfrm>
            <a:off x="3083876" y="-2754181"/>
            <a:ext cx="6294120"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TYPES OF OPERATING SYSTEM</a:t>
            </a:r>
          </a:p>
        </p:txBody>
      </p:sp>
    </p:spTree>
    <p:extLst>
      <p:ext uri="{BB962C8B-B14F-4D97-AF65-F5344CB8AC3E}">
        <p14:creationId xmlns:p14="http://schemas.microsoft.com/office/powerpoint/2010/main" val="2693676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3" name="Rectangle 2">
            <a:extLst>
              <a:ext uri="{FF2B5EF4-FFF2-40B4-BE49-F238E27FC236}">
                <a16:creationId xmlns:a16="http://schemas.microsoft.com/office/drawing/2014/main" id="{9C95E7B6-1362-431E-B0B9-BE114A01811A}"/>
              </a:ext>
            </a:extLst>
          </p:cNvPr>
          <p:cNvSpPr/>
          <p:nvPr/>
        </p:nvSpPr>
        <p:spPr>
          <a:xfrm>
            <a:off x="-71120" y="0"/>
            <a:ext cx="2595068"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376B28F-C5D1-4706-AAED-34F790E82B5C}"/>
              </a:ext>
            </a:extLst>
          </p:cNvPr>
          <p:cNvSpPr/>
          <p:nvPr/>
        </p:nvSpPr>
        <p:spPr>
          <a:xfrm>
            <a:off x="2523948" y="0"/>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6D81F5-F860-4BDA-B70B-9EC79F80E881}"/>
              </a:ext>
            </a:extLst>
          </p:cNvPr>
          <p:cNvSpPr/>
          <p:nvPr/>
        </p:nvSpPr>
        <p:spPr>
          <a:xfrm>
            <a:off x="4937211" y="0"/>
            <a:ext cx="2449657"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A08FA9E-9E58-46E7-B0AC-C9243DF44BE7}"/>
              </a:ext>
            </a:extLst>
          </p:cNvPr>
          <p:cNvSpPr/>
          <p:nvPr/>
        </p:nvSpPr>
        <p:spPr>
          <a:xfrm>
            <a:off x="7381206" y="-18612"/>
            <a:ext cx="2480385"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683D63-1CC4-4E65-9BB3-A400A81D873E}"/>
              </a:ext>
            </a:extLst>
          </p:cNvPr>
          <p:cNvSpPr/>
          <p:nvPr/>
        </p:nvSpPr>
        <p:spPr>
          <a:xfrm>
            <a:off x="9830862" y="-18612"/>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6473DC9-1158-44AD-885B-0BE54FE637E6}"/>
              </a:ext>
            </a:extLst>
          </p:cNvPr>
          <p:cNvSpPr txBox="1"/>
          <p:nvPr/>
        </p:nvSpPr>
        <p:spPr>
          <a:xfrm>
            <a:off x="2963650" y="383852"/>
            <a:ext cx="8237900" cy="2400657"/>
          </a:xfrm>
          <a:prstGeom prst="rect">
            <a:avLst/>
          </a:prstGeom>
          <a:noFill/>
        </p:spPr>
        <p:txBody>
          <a:bodyPr wrap="square" rtlCol="0">
            <a:spAutoFit/>
          </a:bodyPr>
          <a:lstStyle/>
          <a:p>
            <a:r>
              <a:rPr lang="en-US" sz="15000" dirty="0">
                <a:solidFill>
                  <a:schemeClr val="bg2"/>
                </a:solidFill>
                <a:latin typeface="Times New Roman" panose="02020603050405020304" pitchFamily="18" charset="0"/>
                <a:cs typeface="Times New Roman" panose="02020603050405020304" pitchFamily="18" charset="0"/>
              </a:rPr>
              <a:t>TYPES</a:t>
            </a:r>
          </a:p>
        </p:txBody>
      </p:sp>
      <p:sp>
        <p:nvSpPr>
          <p:cNvPr id="26" name="TextBox 25">
            <a:extLst>
              <a:ext uri="{FF2B5EF4-FFF2-40B4-BE49-F238E27FC236}">
                <a16:creationId xmlns:a16="http://schemas.microsoft.com/office/drawing/2014/main" id="{A2E957A7-23F0-4A4A-8D39-93FAF0E01FF3}"/>
              </a:ext>
            </a:extLst>
          </p:cNvPr>
          <p:cNvSpPr txBox="1"/>
          <p:nvPr/>
        </p:nvSpPr>
        <p:spPr>
          <a:xfrm>
            <a:off x="4572000" y="2553676"/>
            <a:ext cx="3434080" cy="461665"/>
          </a:xfrm>
          <a:prstGeom prst="rect">
            <a:avLst/>
          </a:prstGeom>
          <a:noFill/>
        </p:spPr>
        <p:txBody>
          <a:bodyPr wrap="square" rtlCol="0">
            <a:spAutoFit/>
          </a:bodyPr>
          <a:lstStyle/>
          <a:p>
            <a:r>
              <a:rPr lang="en-US" sz="2400" b="1" dirty="0">
                <a:solidFill>
                  <a:schemeClr val="accent4"/>
                </a:solidFill>
                <a:latin typeface="Monotype Corsiva" panose="03010101010201010101" pitchFamily="66" charset="0"/>
              </a:rPr>
              <a:t>OPERATING SYSTEM</a:t>
            </a:r>
          </a:p>
        </p:txBody>
      </p:sp>
      <p:sp>
        <p:nvSpPr>
          <p:cNvPr id="27" name="Rectangle 26">
            <a:extLst>
              <a:ext uri="{FF2B5EF4-FFF2-40B4-BE49-F238E27FC236}">
                <a16:creationId xmlns:a16="http://schemas.microsoft.com/office/drawing/2014/main" id="{E8124400-39EE-4923-ABCB-AF04332566B7}"/>
              </a:ext>
            </a:extLst>
          </p:cNvPr>
          <p:cNvSpPr/>
          <p:nvPr/>
        </p:nvSpPr>
        <p:spPr>
          <a:xfrm>
            <a:off x="-28691" y="6889543"/>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8" name="Rectangle 27">
            <a:extLst>
              <a:ext uri="{FF2B5EF4-FFF2-40B4-BE49-F238E27FC236}">
                <a16:creationId xmlns:a16="http://schemas.microsoft.com/office/drawing/2014/main" id="{89462C36-F199-4EE8-A699-FF2FB4F34608}"/>
              </a:ext>
            </a:extLst>
          </p:cNvPr>
          <p:cNvSpPr/>
          <p:nvPr/>
        </p:nvSpPr>
        <p:spPr>
          <a:xfrm>
            <a:off x="5031192" y="10334605"/>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9" name="Rectangle 28">
            <a:extLst>
              <a:ext uri="{FF2B5EF4-FFF2-40B4-BE49-F238E27FC236}">
                <a16:creationId xmlns:a16="http://schemas.microsoft.com/office/drawing/2014/main" id="{ED17433A-BC49-4A53-A57D-035DEFB41B6F}"/>
              </a:ext>
            </a:extLst>
          </p:cNvPr>
          <p:cNvSpPr/>
          <p:nvPr/>
        </p:nvSpPr>
        <p:spPr>
          <a:xfrm>
            <a:off x="7554498" y="11844723"/>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30" name="Rectangle 29">
            <a:extLst>
              <a:ext uri="{FF2B5EF4-FFF2-40B4-BE49-F238E27FC236}">
                <a16:creationId xmlns:a16="http://schemas.microsoft.com/office/drawing/2014/main" id="{66FCB4B2-16BA-4414-A86E-1F80DBE0C485}"/>
              </a:ext>
            </a:extLst>
          </p:cNvPr>
          <p:cNvSpPr/>
          <p:nvPr/>
        </p:nvSpPr>
        <p:spPr>
          <a:xfrm>
            <a:off x="10006101" y="12777019"/>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4)Network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31" name="Rectangle 30">
            <a:extLst>
              <a:ext uri="{FF2B5EF4-FFF2-40B4-BE49-F238E27FC236}">
                <a16:creationId xmlns:a16="http://schemas.microsoft.com/office/drawing/2014/main" id="{9A3867F9-0967-4450-B41F-445BD4488E70}"/>
              </a:ext>
            </a:extLst>
          </p:cNvPr>
          <p:cNvSpPr/>
          <p:nvPr/>
        </p:nvSpPr>
        <p:spPr>
          <a:xfrm>
            <a:off x="2537980" y="8450699"/>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32" name="Oval 31">
            <a:extLst>
              <a:ext uri="{FF2B5EF4-FFF2-40B4-BE49-F238E27FC236}">
                <a16:creationId xmlns:a16="http://schemas.microsoft.com/office/drawing/2014/main" id="{C35F9C57-CBCB-48A5-9223-A80A96E46231}"/>
              </a:ext>
            </a:extLst>
          </p:cNvPr>
          <p:cNvSpPr/>
          <p:nvPr/>
        </p:nvSpPr>
        <p:spPr>
          <a:xfrm>
            <a:off x="3400340" y="-5848441"/>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34" name="TextBox 33">
            <a:extLst>
              <a:ext uri="{FF2B5EF4-FFF2-40B4-BE49-F238E27FC236}">
                <a16:creationId xmlns:a16="http://schemas.microsoft.com/office/drawing/2014/main" id="{43626106-3F9B-4B15-9806-97EAA664BF1D}"/>
              </a:ext>
            </a:extLst>
          </p:cNvPr>
          <p:cNvSpPr txBox="1"/>
          <p:nvPr/>
        </p:nvSpPr>
        <p:spPr>
          <a:xfrm>
            <a:off x="407658" y="-3759417"/>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35" name="Arrow: Right 34">
            <a:extLst>
              <a:ext uri="{FF2B5EF4-FFF2-40B4-BE49-F238E27FC236}">
                <a16:creationId xmlns:a16="http://schemas.microsoft.com/office/drawing/2014/main" id="{EA07F7DF-3084-41B0-AAB8-FBA444626C7D}"/>
              </a:ext>
            </a:extLst>
          </p:cNvPr>
          <p:cNvSpPr/>
          <p:nvPr/>
        </p:nvSpPr>
        <p:spPr>
          <a:xfrm rot="2016352">
            <a:off x="7725589" y="-4178067"/>
            <a:ext cx="939740"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E489F577-7FB5-43BD-AA60-5216D3AE9204}"/>
              </a:ext>
            </a:extLst>
          </p:cNvPr>
          <p:cNvSpPr txBox="1"/>
          <p:nvPr/>
        </p:nvSpPr>
        <p:spPr>
          <a:xfrm>
            <a:off x="8548938" y="-3939972"/>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Tree>
    <p:extLst>
      <p:ext uri="{BB962C8B-B14F-4D97-AF65-F5344CB8AC3E}">
        <p14:creationId xmlns:p14="http://schemas.microsoft.com/office/powerpoint/2010/main" val="3276217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1" name="Arrow: Right 10">
            <a:extLst>
              <a:ext uri="{FF2B5EF4-FFF2-40B4-BE49-F238E27FC236}">
                <a16:creationId xmlns:a16="http://schemas.microsoft.com/office/drawing/2014/main" id="{F076170B-4BEA-4940-A79C-60F372927BEB}"/>
              </a:ext>
            </a:extLst>
          </p:cNvPr>
          <p:cNvSpPr/>
          <p:nvPr/>
        </p:nvSpPr>
        <p:spPr>
          <a:xfrm rot="2016352">
            <a:off x="8024439" y="2592087"/>
            <a:ext cx="939740"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71120" y="0"/>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2" name="Rectangle 21">
            <a:extLst>
              <a:ext uri="{FF2B5EF4-FFF2-40B4-BE49-F238E27FC236}">
                <a16:creationId xmlns:a16="http://schemas.microsoft.com/office/drawing/2014/main" id="{A376B28F-C5D1-4706-AAED-34F790E82B5C}"/>
              </a:ext>
            </a:extLst>
          </p:cNvPr>
          <p:cNvSpPr/>
          <p:nvPr/>
        </p:nvSpPr>
        <p:spPr>
          <a:xfrm>
            <a:off x="2437413" y="23446"/>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4871170" y="16364"/>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7386868" y="-18612"/>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9830862" y="-18612"/>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5)Network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8" name="TextBox 7">
            <a:extLst>
              <a:ext uri="{FF2B5EF4-FFF2-40B4-BE49-F238E27FC236}">
                <a16:creationId xmlns:a16="http://schemas.microsoft.com/office/drawing/2014/main" id="{86473DC9-1158-44AD-885B-0BE54FE637E6}"/>
              </a:ext>
            </a:extLst>
          </p:cNvPr>
          <p:cNvSpPr txBox="1"/>
          <p:nvPr/>
        </p:nvSpPr>
        <p:spPr>
          <a:xfrm>
            <a:off x="13350296" y="201128"/>
            <a:ext cx="8237900" cy="2400657"/>
          </a:xfrm>
          <a:prstGeom prst="rect">
            <a:avLst/>
          </a:prstGeom>
          <a:noFill/>
        </p:spPr>
        <p:txBody>
          <a:bodyPr wrap="square" rtlCol="0">
            <a:spAutoFit/>
          </a:bodyPr>
          <a:lstStyle/>
          <a:p>
            <a:r>
              <a:rPr lang="en-US" sz="15000" dirty="0">
                <a:solidFill>
                  <a:schemeClr val="bg2"/>
                </a:solidFill>
                <a:latin typeface="Times New Roman" panose="02020603050405020304" pitchFamily="18" charset="0"/>
                <a:cs typeface="Times New Roman" panose="02020603050405020304" pitchFamily="18" charset="0"/>
              </a:rPr>
              <a:t>TYPES</a:t>
            </a:r>
          </a:p>
        </p:txBody>
      </p:sp>
      <p:sp>
        <p:nvSpPr>
          <p:cNvPr id="26" name="TextBox 25">
            <a:extLst>
              <a:ext uri="{FF2B5EF4-FFF2-40B4-BE49-F238E27FC236}">
                <a16:creationId xmlns:a16="http://schemas.microsoft.com/office/drawing/2014/main" id="{A2E957A7-23F0-4A4A-8D39-93FAF0E01FF3}"/>
              </a:ext>
            </a:extLst>
          </p:cNvPr>
          <p:cNvSpPr txBox="1"/>
          <p:nvPr/>
        </p:nvSpPr>
        <p:spPr>
          <a:xfrm>
            <a:off x="14958646" y="2647461"/>
            <a:ext cx="3434080" cy="461665"/>
          </a:xfrm>
          <a:prstGeom prst="rect">
            <a:avLst/>
          </a:prstGeom>
          <a:noFill/>
        </p:spPr>
        <p:txBody>
          <a:bodyPr wrap="square" rtlCol="0">
            <a:spAutoFit/>
          </a:bodyPr>
          <a:lstStyle/>
          <a:p>
            <a:r>
              <a:rPr lang="en-US" sz="2400" b="1" dirty="0">
                <a:solidFill>
                  <a:schemeClr val="accent4"/>
                </a:solidFill>
                <a:latin typeface="Monotype Corsiva" panose="03010101010201010101" pitchFamily="66" charset="0"/>
              </a:rPr>
              <a:t>OPERATING SYSTEM</a:t>
            </a:r>
          </a:p>
        </p:txBody>
      </p:sp>
      <p:sp>
        <p:nvSpPr>
          <p:cNvPr id="17" name="Oval 16">
            <a:extLst>
              <a:ext uri="{FF2B5EF4-FFF2-40B4-BE49-F238E27FC236}">
                <a16:creationId xmlns:a16="http://schemas.microsoft.com/office/drawing/2014/main" id="{E7D2F77A-E901-40FF-832A-841032D29622}"/>
              </a:ext>
            </a:extLst>
          </p:cNvPr>
          <p:cNvSpPr/>
          <p:nvPr/>
        </p:nvSpPr>
        <p:spPr>
          <a:xfrm>
            <a:off x="1650307" y="-4023873"/>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48" name="Rectangle: Rounded Corners 47">
            <a:extLst>
              <a:ext uri="{FF2B5EF4-FFF2-40B4-BE49-F238E27FC236}">
                <a16:creationId xmlns:a16="http://schemas.microsoft.com/office/drawing/2014/main" id="{357D9161-6A00-4A3F-9EAA-585A27747961}"/>
              </a:ext>
            </a:extLst>
          </p:cNvPr>
          <p:cNvSpPr/>
          <p:nvPr/>
        </p:nvSpPr>
        <p:spPr>
          <a:xfrm>
            <a:off x="-8229725" y="83360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8803BDA4-9BD8-40DB-B7AB-202578489427}"/>
              </a:ext>
            </a:extLst>
          </p:cNvPr>
          <p:cNvSpPr/>
          <p:nvPr/>
        </p:nvSpPr>
        <p:spPr>
          <a:xfrm>
            <a:off x="-4956903" y="73426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nvGrpSpPr>
          <p:cNvPr id="50" name="Group 49">
            <a:extLst>
              <a:ext uri="{FF2B5EF4-FFF2-40B4-BE49-F238E27FC236}">
                <a16:creationId xmlns:a16="http://schemas.microsoft.com/office/drawing/2014/main" id="{BDD23D8C-2064-4BF7-A46F-53B9F0670CC8}"/>
              </a:ext>
            </a:extLst>
          </p:cNvPr>
          <p:cNvGrpSpPr/>
          <p:nvPr/>
        </p:nvGrpSpPr>
        <p:grpSpPr>
          <a:xfrm>
            <a:off x="-15549491" y="6269226"/>
            <a:ext cx="8146699" cy="962861"/>
            <a:chOff x="9075345" y="4367482"/>
            <a:chExt cx="8146699" cy="962861"/>
          </a:xfrm>
        </p:grpSpPr>
        <p:sp>
          <p:nvSpPr>
            <p:cNvPr id="51" name="Rectangle: Rounded Corners 50">
              <a:extLst>
                <a:ext uri="{FF2B5EF4-FFF2-40B4-BE49-F238E27FC236}">
                  <a16:creationId xmlns:a16="http://schemas.microsoft.com/office/drawing/2014/main" id="{EC4B137E-95B6-4659-8228-8E0F422CD8E2}"/>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52" name="Arrow: Right 51">
              <a:extLst>
                <a:ext uri="{FF2B5EF4-FFF2-40B4-BE49-F238E27FC236}">
                  <a16:creationId xmlns:a16="http://schemas.microsoft.com/office/drawing/2014/main" id="{7E7609C6-6A4E-48F3-8969-D7C70BCC2677}"/>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53" name="Group 52">
            <a:extLst>
              <a:ext uri="{FF2B5EF4-FFF2-40B4-BE49-F238E27FC236}">
                <a16:creationId xmlns:a16="http://schemas.microsoft.com/office/drawing/2014/main" id="{E7DE526A-748B-449D-99E6-A2980F24907B}"/>
              </a:ext>
            </a:extLst>
          </p:cNvPr>
          <p:cNvGrpSpPr/>
          <p:nvPr/>
        </p:nvGrpSpPr>
        <p:grpSpPr>
          <a:xfrm>
            <a:off x="-9920018" y="1639387"/>
            <a:ext cx="8151671" cy="962861"/>
            <a:chOff x="9075345" y="-110221"/>
            <a:chExt cx="8151671" cy="962861"/>
          </a:xfrm>
        </p:grpSpPr>
        <p:sp>
          <p:nvSpPr>
            <p:cNvPr id="54" name="Rectangle: Rounded Corners 53">
              <a:extLst>
                <a:ext uri="{FF2B5EF4-FFF2-40B4-BE49-F238E27FC236}">
                  <a16:creationId xmlns:a16="http://schemas.microsoft.com/office/drawing/2014/main" id="{B674AD97-CFFE-4BF2-A243-1087C1BAB64A}"/>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55" name="Arrow: Right 54">
              <a:extLst>
                <a:ext uri="{FF2B5EF4-FFF2-40B4-BE49-F238E27FC236}">
                  <a16:creationId xmlns:a16="http://schemas.microsoft.com/office/drawing/2014/main" id="{4166EADF-E18A-4544-B69A-B54A911122CC}"/>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56" name="Group 55">
            <a:extLst>
              <a:ext uri="{FF2B5EF4-FFF2-40B4-BE49-F238E27FC236}">
                <a16:creationId xmlns:a16="http://schemas.microsoft.com/office/drawing/2014/main" id="{FE01FED5-5651-4C7E-BD64-7EF7F0C38801}"/>
              </a:ext>
            </a:extLst>
          </p:cNvPr>
          <p:cNvGrpSpPr/>
          <p:nvPr/>
        </p:nvGrpSpPr>
        <p:grpSpPr>
          <a:xfrm>
            <a:off x="-11351151" y="2601785"/>
            <a:ext cx="8130947" cy="962861"/>
            <a:chOff x="9262692" y="888756"/>
            <a:chExt cx="8130947" cy="962861"/>
          </a:xfrm>
        </p:grpSpPr>
        <p:sp>
          <p:nvSpPr>
            <p:cNvPr id="57" name="Rectangle: Rounded Corners 56">
              <a:extLst>
                <a:ext uri="{FF2B5EF4-FFF2-40B4-BE49-F238E27FC236}">
                  <a16:creationId xmlns:a16="http://schemas.microsoft.com/office/drawing/2014/main" id="{19BCE83D-DA4C-4FC4-90D7-BD00A00FDF15}"/>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58" name="Arrow: Right 57">
              <a:extLst>
                <a:ext uri="{FF2B5EF4-FFF2-40B4-BE49-F238E27FC236}">
                  <a16:creationId xmlns:a16="http://schemas.microsoft.com/office/drawing/2014/main" id="{10A84EE7-EDC8-4B93-88A7-1D0517317BE5}"/>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9" name="Group 58">
            <a:extLst>
              <a:ext uri="{FF2B5EF4-FFF2-40B4-BE49-F238E27FC236}">
                <a16:creationId xmlns:a16="http://schemas.microsoft.com/office/drawing/2014/main" id="{6363F700-60F3-409E-BB76-16D624D9CE14}"/>
              </a:ext>
            </a:extLst>
          </p:cNvPr>
          <p:cNvGrpSpPr/>
          <p:nvPr/>
        </p:nvGrpSpPr>
        <p:grpSpPr>
          <a:xfrm>
            <a:off x="-13093384" y="3751264"/>
            <a:ext cx="8130947" cy="962861"/>
            <a:chOff x="9346496" y="1878864"/>
            <a:chExt cx="8130947" cy="962861"/>
          </a:xfrm>
        </p:grpSpPr>
        <p:sp>
          <p:nvSpPr>
            <p:cNvPr id="60" name="Rectangle: Rounded Corners 59">
              <a:extLst>
                <a:ext uri="{FF2B5EF4-FFF2-40B4-BE49-F238E27FC236}">
                  <a16:creationId xmlns:a16="http://schemas.microsoft.com/office/drawing/2014/main" id="{C2A68447-5C01-4688-AD62-5D35CD59DDF4}"/>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61" name="Arrow: Right 60">
              <a:extLst>
                <a:ext uri="{FF2B5EF4-FFF2-40B4-BE49-F238E27FC236}">
                  <a16:creationId xmlns:a16="http://schemas.microsoft.com/office/drawing/2014/main" id="{365A5FD2-4ECA-49A7-A2C8-2C75759B08AB}"/>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2" name="Group 61">
            <a:extLst>
              <a:ext uri="{FF2B5EF4-FFF2-40B4-BE49-F238E27FC236}">
                <a16:creationId xmlns:a16="http://schemas.microsoft.com/office/drawing/2014/main" id="{CCEEADE5-7411-4AEF-850C-9C72AFE9BB27}"/>
              </a:ext>
            </a:extLst>
          </p:cNvPr>
          <p:cNvGrpSpPr/>
          <p:nvPr/>
        </p:nvGrpSpPr>
        <p:grpSpPr>
          <a:xfrm>
            <a:off x="-14394859" y="4798019"/>
            <a:ext cx="8130947" cy="962861"/>
            <a:chOff x="9517250" y="3003203"/>
            <a:chExt cx="8130947" cy="962861"/>
          </a:xfrm>
        </p:grpSpPr>
        <p:sp>
          <p:nvSpPr>
            <p:cNvPr id="63" name="Rectangle: Rounded Corners 62">
              <a:extLst>
                <a:ext uri="{FF2B5EF4-FFF2-40B4-BE49-F238E27FC236}">
                  <a16:creationId xmlns:a16="http://schemas.microsoft.com/office/drawing/2014/main" id="{988A1DBD-2090-4523-B4F0-EE0D2950C019}"/>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4" name="Arrow: Right 63">
              <a:extLst>
                <a:ext uri="{FF2B5EF4-FFF2-40B4-BE49-F238E27FC236}">
                  <a16:creationId xmlns:a16="http://schemas.microsoft.com/office/drawing/2014/main" id="{A1A1698A-1A1A-45DC-B856-D1A37880AE59}"/>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p:sp>
        <p:nvSpPr>
          <p:cNvPr id="35" name="TextBox 34">
            <a:extLst>
              <a:ext uri="{FF2B5EF4-FFF2-40B4-BE49-F238E27FC236}">
                <a16:creationId xmlns:a16="http://schemas.microsoft.com/office/drawing/2014/main" id="{B0BCA6D8-E554-4060-B4EC-7D4FEA8CAC37}"/>
              </a:ext>
            </a:extLst>
          </p:cNvPr>
          <p:cNvSpPr txBox="1"/>
          <p:nvPr/>
        </p:nvSpPr>
        <p:spPr>
          <a:xfrm>
            <a:off x="2587396" y="-4803500"/>
            <a:ext cx="6301023" cy="4401205"/>
          </a:xfrm>
          <a:prstGeom prst="rect">
            <a:avLst/>
          </a:prstGeom>
          <a:noFill/>
        </p:spPr>
        <p:txBody>
          <a:bodyPr wrap="square">
            <a:spAutoFit/>
          </a:bodyPr>
          <a:lstStyle/>
          <a:p>
            <a:pPr algn="just"/>
            <a:r>
              <a:rPr lang="en-US" sz="2800" dirty="0">
                <a:solidFill>
                  <a:srgbClr val="FFFF00"/>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p:txBody>
      </p:sp>
    </p:spTree>
    <p:extLst>
      <p:ext uri="{BB962C8B-B14F-4D97-AF65-F5344CB8AC3E}">
        <p14:creationId xmlns:p14="http://schemas.microsoft.com/office/powerpoint/2010/main" val="3286908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95E7B6-1362-431E-B0B9-BE114A01811A}"/>
              </a:ext>
            </a:extLst>
          </p:cNvPr>
          <p:cNvSpPr/>
          <p:nvPr/>
        </p:nvSpPr>
        <p:spPr>
          <a:xfrm>
            <a:off x="-71120" y="0"/>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sz="3600"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22" name="Rectangle 21">
            <a:extLst>
              <a:ext uri="{FF2B5EF4-FFF2-40B4-BE49-F238E27FC236}">
                <a16:creationId xmlns:a16="http://schemas.microsoft.com/office/drawing/2014/main" id="{A376B28F-C5D1-4706-AAED-34F790E82B5C}"/>
              </a:ext>
            </a:extLst>
          </p:cNvPr>
          <p:cNvSpPr/>
          <p:nvPr/>
        </p:nvSpPr>
        <p:spPr>
          <a:xfrm>
            <a:off x="12680907" y="-100261"/>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15114664" y="-107343"/>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17630362" y="-142319"/>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20074356" y="-142319"/>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5)Network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8" name="TextBox 7">
            <a:extLst>
              <a:ext uri="{FF2B5EF4-FFF2-40B4-BE49-F238E27FC236}">
                <a16:creationId xmlns:a16="http://schemas.microsoft.com/office/drawing/2014/main" id="{86473DC9-1158-44AD-885B-0BE54FE637E6}"/>
              </a:ext>
            </a:extLst>
          </p:cNvPr>
          <p:cNvSpPr txBox="1"/>
          <p:nvPr/>
        </p:nvSpPr>
        <p:spPr>
          <a:xfrm>
            <a:off x="13350296" y="201128"/>
            <a:ext cx="8237900" cy="2400657"/>
          </a:xfrm>
          <a:prstGeom prst="rect">
            <a:avLst/>
          </a:prstGeom>
          <a:noFill/>
        </p:spPr>
        <p:txBody>
          <a:bodyPr wrap="square" rtlCol="0">
            <a:spAutoFit/>
          </a:bodyPr>
          <a:lstStyle/>
          <a:p>
            <a:r>
              <a:rPr lang="en-US" sz="15000" dirty="0">
                <a:solidFill>
                  <a:schemeClr val="bg2"/>
                </a:solidFill>
                <a:latin typeface="Times New Roman" panose="02020603050405020304" pitchFamily="18" charset="0"/>
                <a:cs typeface="Times New Roman" panose="02020603050405020304" pitchFamily="18" charset="0"/>
              </a:rPr>
              <a:t>TYPES</a:t>
            </a:r>
          </a:p>
        </p:txBody>
      </p:sp>
      <p:sp>
        <p:nvSpPr>
          <p:cNvPr id="26" name="TextBox 25">
            <a:extLst>
              <a:ext uri="{FF2B5EF4-FFF2-40B4-BE49-F238E27FC236}">
                <a16:creationId xmlns:a16="http://schemas.microsoft.com/office/drawing/2014/main" id="{A2E957A7-23F0-4A4A-8D39-93FAF0E01FF3}"/>
              </a:ext>
            </a:extLst>
          </p:cNvPr>
          <p:cNvSpPr txBox="1"/>
          <p:nvPr/>
        </p:nvSpPr>
        <p:spPr>
          <a:xfrm>
            <a:off x="14958646" y="2647461"/>
            <a:ext cx="3434080" cy="461665"/>
          </a:xfrm>
          <a:prstGeom prst="rect">
            <a:avLst/>
          </a:prstGeom>
          <a:noFill/>
        </p:spPr>
        <p:txBody>
          <a:bodyPr wrap="square" rtlCol="0">
            <a:spAutoFit/>
          </a:bodyPr>
          <a:lstStyle/>
          <a:p>
            <a:r>
              <a:rPr lang="en-US" sz="2400" b="1" dirty="0">
                <a:solidFill>
                  <a:schemeClr val="accent4"/>
                </a:solidFill>
                <a:latin typeface="Monotype Corsiva" panose="03010101010201010101" pitchFamily="66" charset="0"/>
              </a:rPr>
              <a:t>OPERATING SYSTEM</a:t>
            </a:r>
          </a:p>
        </p:txBody>
      </p:sp>
      <p:sp>
        <p:nvSpPr>
          <p:cNvPr id="17" name="Oval 16">
            <a:extLst>
              <a:ext uri="{FF2B5EF4-FFF2-40B4-BE49-F238E27FC236}">
                <a16:creationId xmlns:a16="http://schemas.microsoft.com/office/drawing/2014/main" id="{E7D2F77A-E901-40FF-832A-841032D29622}"/>
              </a:ext>
            </a:extLst>
          </p:cNvPr>
          <p:cNvSpPr/>
          <p:nvPr/>
        </p:nvSpPr>
        <p:spPr>
          <a:xfrm>
            <a:off x="1650307" y="-4023873"/>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48" name="Rectangle: Rounded Corners 47">
            <a:extLst>
              <a:ext uri="{FF2B5EF4-FFF2-40B4-BE49-F238E27FC236}">
                <a16:creationId xmlns:a16="http://schemas.microsoft.com/office/drawing/2014/main" id="{357D9161-6A00-4A3F-9EAA-585A27747961}"/>
              </a:ext>
            </a:extLst>
          </p:cNvPr>
          <p:cNvSpPr/>
          <p:nvPr/>
        </p:nvSpPr>
        <p:spPr>
          <a:xfrm>
            <a:off x="-8229725" y="83360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8803BDA4-9BD8-40DB-B7AB-202578489427}"/>
              </a:ext>
            </a:extLst>
          </p:cNvPr>
          <p:cNvSpPr/>
          <p:nvPr/>
        </p:nvSpPr>
        <p:spPr>
          <a:xfrm>
            <a:off x="-4956903" y="73426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nvGrpSpPr>
          <p:cNvPr id="50" name="Group 49">
            <a:extLst>
              <a:ext uri="{FF2B5EF4-FFF2-40B4-BE49-F238E27FC236}">
                <a16:creationId xmlns:a16="http://schemas.microsoft.com/office/drawing/2014/main" id="{BDD23D8C-2064-4BF7-A46F-53B9F0670CC8}"/>
              </a:ext>
            </a:extLst>
          </p:cNvPr>
          <p:cNvGrpSpPr/>
          <p:nvPr/>
        </p:nvGrpSpPr>
        <p:grpSpPr>
          <a:xfrm>
            <a:off x="-15549491" y="6269226"/>
            <a:ext cx="8146699" cy="962861"/>
            <a:chOff x="9075345" y="4367482"/>
            <a:chExt cx="8146699" cy="962861"/>
          </a:xfrm>
        </p:grpSpPr>
        <p:sp>
          <p:nvSpPr>
            <p:cNvPr id="51" name="Rectangle: Rounded Corners 50">
              <a:extLst>
                <a:ext uri="{FF2B5EF4-FFF2-40B4-BE49-F238E27FC236}">
                  <a16:creationId xmlns:a16="http://schemas.microsoft.com/office/drawing/2014/main" id="{EC4B137E-95B6-4659-8228-8E0F422CD8E2}"/>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52" name="Arrow: Right 51">
              <a:extLst>
                <a:ext uri="{FF2B5EF4-FFF2-40B4-BE49-F238E27FC236}">
                  <a16:creationId xmlns:a16="http://schemas.microsoft.com/office/drawing/2014/main" id="{7E7609C6-6A4E-48F3-8969-D7C70BCC2677}"/>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53" name="Group 52">
            <a:extLst>
              <a:ext uri="{FF2B5EF4-FFF2-40B4-BE49-F238E27FC236}">
                <a16:creationId xmlns:a16="http://schemas.microsoft.com/office/drawing/2014/main" id="{E7DE526A-748B-449D-99E6-A2980F24907B}"/>
              </a:ext>
            </a:extLst>
          </p:cNvPr>
          <p:cNvGrpSpPr/>
          <p:nvPr/>
        </p:nvGrpSpPr>
        <p:grpSpPr>
          <a:xfrm>
            <a:off x="-9920018" y="1639387"/>
            <a:ext cx="8151671" cy="962861"/>
            <a:chOff x="9075345" y="-110221"/>
            <a:chExt cx="8151671" cy="962861"/>
          </a:xfrm>
        </p:grpSpPr>
        <p:sp>
          <p:nvSpPr>
            <p:cNvPr id="54" name="Rectangle: Rounded Corners 53">
              <a:extLst>
                <a:ext uri="{FF2B5EF4-FFF2-40B4-BE49-F238E27FC236}">
                  <a16:creationId xmlns:a16="http://schemas.microsoft.com/office/drawing/2014/main" id="{B674AD97-CFFE-4BF2-A243-1087C1BAB64A}"/>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55" name="Arrow: Right 54">
              <a:extLst>
                <a:ext uri="{FF2B5EF4-FFF2-40B4-BE49-F238E27FC236}">
                  <a16:creationId xmlns:a16="http://schemas.microsoft.com/office/drawing/2014/main" id="{4166EADF-E18A-4544-B69A-B54A911122CC}"/>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56" name="Group 55">
            <a:extLst>
              <a:ext uri="{FF2B5EF4-FFF2-40B4-BE49-F238E27FC236}">
                <a16:creationId xmlns:a16="http://schemas.microsoft.com/office/drawing/2014/main" id="{FE01FED5-5651-4C7E-BD64-7EF7F0C38801}"/>
              </a:ext>
            </a:extLst>
          </p:cNvPr>
          <p:cNvGrpSpPr/>
          <p:nvPr/>
        </p:nvGrpSpPr>
        <p:grpSpPr>
          <a:xfrm>
            <a:off x="-11351151" y="2601785"/>
            <a:ext cx="8130947" cy="962861"/>
            <a:chOff x="9262692" y="888756"/>
            <a:chExt cx="8130947" cy="962861"/>
          </a:xfrm>
        </p:grpSpPr>
        <p:sp>
          <p:nvSpPr>
            <p:cNvPr id="57" name="Rectangle: Rounded Corners 56">
              <a:extLst>
                <a:ext uri="{FF2B5EF4-FFF2-40B4-BE49-F238E27FC236}">
                  <a16:creationId xmlns:a16="http://schemas.microsoft.com/office/drawing/2014/main" id="{19BCE83D-DA4C-4FC4-90D7-BD00A00FDF15}"/>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58" name="Arrow: Right 57">
              <a:extLst>
                <a:ext uri="{FF2B5EF4-FFF2-40B4-BE49-F238E27FC236}">
                  <a16:creationId xmlns:a16="http://schemas.microsoft.com/office/drawing/2014/main" id="{10A84EE7-EDC8-4B93-88A7-1D0517317BE5}"/>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9" name="Group 58">
            <a:extLst>
              <a:ext uri="{FF2B5EF4-FFF2-40B4-BE49-F238E27FC236}">
                <a16:creationId xmlns:a16="http://schemas.microsoft.com/office/drawing/2014/main" id="{6363F700-60F3-409E-BB76-16D624D9CE14}"/>
              </a:ext>
            </a:extLst>
          </p:cNvPr>
          <p:cNvGrpSpPr/>
          <p:nvPr/>
        </p:nvGrpSpPr>
        <p:grpSpPr>
          <a:xfrm>
            <a:off x="-13093384" y="3751264"/>
            <a:ext cx="8130947" cy="962861"/>
            <a:chOff x="9346496" y="1878864"/>
            <a:chExt cx="8130947" cy="962861"/>
          </a:xfrm>
        </p:grpSpPr>
        <p:sp>
          <p:nvSpPr>
            <p:cNvPr id="60" name="Rectangle: Rounded Corners 59">
              <a:extLst>
                <a:ext uri="{FF2B5EF4-FFF2-40B4-BE49-F238E27FC236}">
                  <a16:creationId xmlns:a16="http://schemas.microsoft.com/office/drawing/2014/main" id="{C2A68447-5C01-4688-AD62-5D35CD59DDF4}"/>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61" name="Arrow: Right 60">
              <a:extLst>
                <a:ext uri="{FF2B5EF4-FFF2-40B4-BE49-F238E27FC236}">
                  <a16:creationId xmlns:a16="http://schemas.microsoft.com/office/drawing/2014/main" id="{365A5FD2-4ECA-49A7-A2C8-2C75759B08AB}"/>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2" name="Group 61">
            <a:extLst>
              <a:ext uri="{FF2B5EF4-FFF2-40B4-BE49-F238E27FC236}">
                <a16:creationId xmlns:a16="http://schemas.microsoft.com/office/drawing/2014/main" id="{CCEEADE5-7411-4AEF-850C-9C72AFE9BB27}"/>
              </a:ext>
            </a:extLst>
          </p:cNvPr>
          <p:cNvGrpSpPr/>
          <p:nvPr/>
        </p:nvGrpSpPr>
        <p:grpSpPr>
          <a:xfrm>
            <a:off x="-14394859" y="4798019"/>
            <a:ext cx="8130947" cy="962861"/>
            <a:chOff x="9517250" y="3003203"/>
            <a:chExt cx="8130947" cy="962861"/>
          </a:xfrm>
        </p:grpSpPr>
        <p:sp>
          <p:nvSpPr>
            <p:cNvPr id="63" name="Rectangle: Rounded Corners 62">
              <a:extLst>
                <a:ext uri="{FF2B5EF4-FFF2-40B4-BE49-F238E27FC236}">
                  <a16:creationId xmlns:a16="http://schemas.microsoft.com/office/drawing/2014/main" id="{988A1DBD-2090-4523-B4F0-EE0D2950C019}"/>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4" name="Arrow: Right 63">
              <a:extLst>
                <a:ext uri="{FF2B5EF4-FFF2-40B4-BE49-F238E27FC236}">
                  <a16:creationId xmlns:a16="http://schemas.microsoft.com/office/drawing/2014/main" id="{A1A1698A-1A1A-45DC-B856-D1A37880AE59}"/>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p:sp>
        <p:nvSpPr>
          <p:cNvPr id="36" name="TextBox 35">
            <a:extLst>
              <a:ext uri="{FF2B5EF4-FFF2-40B4-BE49-F238E27FC236}">
                <a16:creationId xmlns:a16="http://schemas.microsoft.com/office/drawing/2014/main" id="{37FA0D93-F80A-42C2-AFB6-3075AC8E9571}"/>
              </a:ext>
            </a:extLst>
          </p:cNvPr>
          <p:cNvSpPr txBox="1"/>
          <p:nvPr/>
        </p:nvSpPr>
        <p:spPr>
          <a:xfrm>
            <a:off x="4228956" y="1053531"/>
            <a:ext cx="6301023" cy="4401205"/>
          </a:xfrm>
          <a:prstGeom prst="rect">
            <a:avLst/>
          </a:prstGeom>
          <a:noFill/>
        </p:spPr>
        <p:txBody>
          <a:bodyPr wrap="square">
            <a:spAutoFit/>
          </a:bodyPr>
          <a:lstStyle/>
          <a:p>
            <a:pPr algn="just"/>
            <a:r>
              <a:rPr lang="en-US" sz="2800" dirty="0">
                <a:solidFill>
                  <a:srgbClr val="FFFF00"/>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p:txBody>
      </p:sp>
      <p:sp>
        <p:nvSpPr>
          <p:cNvPr id="40" name="TextBox 39">
            <a:extLst>
              <a:ext uri="{FF2B5EF4-FFF2-40B4-BE49-F238E27FC236}">
                <a16:creationId xmlns:a16="http://schemas.microsoft.com/office/drawing/2014/main" id="{65AC8680-2EBA-4AC1-B910-F73F4E17866A}"/>
              </a:ext>
            </a:extLst>
          </p:cNvPr>
          <p:cNvSpPr txBox="1"/>
          <p:nvPr/>
        </p:nvSpPr>
        <p:spPr>
          <a:xfrm>
            <a:off x="2682240" y="5884043"/>
            <a:ext cx="19019520" cy="369332"/>
          </a:xfrm>
          <a:prstGeom prst="rect">
            <a:avLst/>
          </a:prstGeom>
          <a:noFill/>
        </p:spPr>
        <p:txBody>
          <a:bodyPr wrap="square">
            <a:spAutoFit/>
          </a:bodyPr>
          <a:lstStyle/>
          <a:p>
            <a:r>
              <a:rPr lang="en-US" dirty="0">
                <a:solidFill>
                  <a:srgbClr val="FF0000"/>
                </a:solidFill>
              </a:rPr>
              <a:t>Examples of Batch based Operating System: Payroll System, Bank Statements etc.</a:t>
            </a:r>
          </a:p>
        </p:txBody>
      </p:sp>
      <p:sp>
        <p:nvSpPr>
          <p:cNvPr id="41" name="TextBox 40">
            <a:extLst>
              <a:ext uri="{FF2B5EF4-FFF2-40B4-BE49-F238E27FC236}">
                <a16:creationId xmlns:a16="http://schemas.microsoft.com/office/drawing/2014/main" id="{2843025E-D6CE-4B3D-8015-17DE7F33D1C4}"/>
              </a:ext>
            </a:extLst>
          </p:cNvPr>
          <p:cNvSpPr txBox="1"/>
          <p:nvPr/>
        </p:nvSpPr>
        <p:spPr>
          <a:xfrm>
            <a:off x="-6568236" y="1268975"/>
            <a:ext cx="6476623" cy="3970318"/>
          </a:xfrm>
          <a:prstGeom prst="rect">
            <a:avLst/>
          </a:prstGeom>
          <a:noFill/>
        </p:spPr>
        <p:txBody>
          <a:bodyPr wrap="square">
            <a:spAutoFit/>
          </a:bodyPr>
          <a:lstStyle/>
          <a:p>
            <a:pPr algn="just" rtl="0" fontAlgn="base"/>
            <a:r>
              <a:rPr lang="en-US" sz="2800" dirty="0">
                <a:solidFill>
                  <a:srgbClr val="FFFF00"/>
                </a:solidFill>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p:txBody>
      </p:sp>
      <p:sp>
        <p:nvSpPr>
          <p:cNvPr id="43" name="TextBox 42">
            <a:extLst>
              <a:ext uri="{FF2B5EF4-FFF2-40B4-BE49-F238E27FC236}">
                <a16:creationId xmlns:a16="http://schemas.microsoft.com/office/drawing/2014/main" id="{6ECFAC40-71EF-438C-B65C-530DC228F08E}"/>
              </a:ext>
            </a:extLst>
          </p:cNvPr>
          <p:cNvSpPr txBox="1"/>
          <p:nvPr/>
        </p:nvSpPr>
        <p:spPr>
          <a:xfrm>
            <a:off x="3454472" y="-4112637"/>
            <a:ext cx="6476623" cy="3970318"/>
          </a:xfrm>
          <a:prstGeom prst="rect">
            <a:avLst/>
          </a:prstGeom>
          <a:noFill/>
        </p:spPr>
        <p:txBody>
          <a:bodyPr wrap="square">
            <a:spAutoFit/>
          </a:bodyPr>
          <a:lstStyle/>
          <a:p>
            <a:pPr algn="just" rtl="0" fontAlgn="base"/>
            <a:r>
              <a:rPr lang="en-US" sz="2800" dirty="0">
                <a:solidFill>
                  <a:srgbClr val="FFFF00"/>
                </a:solidFill>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p:txBody>
      </p:sp>
      <p:sp>
        <p:nvSpPr>
          <p:cNvPr id="42" name="Rectangle 41">
            <a:extLst>
              <a:ext uri="{FF2B5EF4-FFF2-40B4-BE49-F238E27FC236}">
                <a16:creationId xmlns:a16="http://schemas.microsoft.com/office/drawing/2014/main" id="{2ECE4954-5248-4A02-B73B-090568C08346}"/>
              </a:ext>
            </a:extLst>
          </p:cNvPr>
          <p:cNvSpPr/>
          <p:nvPr/>
        </p:nvSpPr>
        <p:spPr>
          <a:xfrm>
            <a:off x="-2527841" y="51340"/>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sz="3600"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a:br>
              <a:rPr lang="en-US" b="0" i="0" dirty="0">
                <a:solidFill>
                  <a:srgbClr val="FFFFFF"/>
                </a:solidFill>
                <a:effectLst/>
                <a:latin typeface="Nunito" pitchFamily="2" charset="0"/>
              </a:rPr>
            </a:br>
            <a:endParaRPr lang="en-US" dirty="0"/>
          </a:p>
        </p:txBody>
      </p:sp>
    </p:spTree>
    <p:extLst>
      <p:ext uri="{BB962C8B-B14F-4D97-AF65-F5344CB8AC3E}">
        <p14:creationId xmlns:p14="http://schemas.microsoft.com/office/powerpoint/2010/main" val="4055090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376B28F-C5D1-4706-AAED-34F790E82B5C}"/>
              </a:ext>
            </a:extLst>
          </p:cNvPr>
          <p:cNvSpPr/>
          <p:nvPr/>
        </p:nvSpPr>
        <p:spPr>
          <a:xfrm>
            <a:off x="52618" y="107343"/>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sz="3600"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a:br>
              <a:rPr lang="en-US" b="0" i="0" dirty="0">
                <a:solidFill>
                  <a:srgbClr val="FFFFFF"/>
                </a:solidFill>
                <a:effectLst/>
                <a:latin typeface="Nunito" pitchFamily="2" charset="0"/>
              </a:rPr>
            </a:br>
            <a:endParaRPr lang="en-US" dirty="0"/>
          </a:p>
        </p:txBody>
      </p:sp>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2745158" y="23446"/>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12442950" y="-71070"/>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14958648" y="-106046"/>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17402642" y="-106046"/>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5)Network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8" name="TextBox 7">
            <a:extLst>
              <a:ext uri="{FF2B5EF4-FFF2-40B4-BE49-F238E27FC236}">
                <a16:creationId xmlns:a16="http://schemas.microsoft.com/office/drawing/2014/main" id="{86473DC9-1158-44AD-885B-0BE54FE637E6}"/>
              </a:ext>
            </a:extLst>
          </p:cNvPr>
          <p:cNvSpPr txBox="1"/>
          <p:nvPr/>
        </p:nvSpPr>
        <p:spPr>
          <a:xfrm>
            <a:off x="13350296" y="201128"/>
            <a:ext cx="8237900" cy="2400657"/>
          </a:xfrm>
          <a:prstGeom prst="rect">
            <a:avLst/>
          </a:prstGeom>
          <a:noFill/>
        </p:spPr>
        <p:txBody>
          <a:bodyPr wrap="square" rtlCol="0">
            <a:spAutoFit/>
          </a:bodyPr>
          <a:lstStyle/>
          <a:p>
            <a:r>
              <a:rPr lang="en-US" sz="15000" dirty="0">
                <a:solidFill>
                  <a:schemeClr val="bg2"/>
                </a:solidFill>
                <a:latin typeface="Times New Roman" panose="02020603050405020304" pitchFamily="18" charset="0"/>
                <a:cs typeface="Times New Roman" panose="02020603050405020304" pitchFamily="18" charset="0"/>
              </a:rPr>
              <a:t>TYPES</a:t>
            </a:r>
          </a:p>
        </p:txBody>
      </p:sp>
      <p:sp>
        <p:nvSpPr>
          <p:cNvPr id="26" name="TextBox 25">
            <a:extLst>
              <a:ext uri="{FF2B5EF4-FFF2-40B4-BE49-F238E27FC236}">
                <a16:creationId xmlns:a16="http://schemas.microsoft.com/office/drawing/2014/main" id="{A2E957A7-23F0-4A4A-8D39-93FAF0E01FF3}"/>
              </a:ext>
            </a:extLst>
          </p:cNvPr>
          <p:cNvSpPr txBox="1"/>
          <p:nvPr/>
        </p:nvSpPr>
        <p:spPr>
          <a:xfrm>
            <a:off x="14958646" y="2647461"/>
            <a:ext cx="3434080" cy="461665"/>
          </a:xfrm>
          <a:prstGeom prst="rect">
            <a:avLst/>
          </a:prstGeom>
          <a:noFill/>
        </p:spPr>
        <p:txBody>
          <a:bodyPr wrap="square" rtlCol="0">
            <a:spAutoFit/>
          </a:bodyPr>
          <a:lstStyle/>
          <a:p>
            <a:r>
              <a:rPr lang="en-US" sz="2400" b="1" dirty="0">
                <a:solidFill>
                  <a:schemeClr val="accent4"/>
                </a:solidFill>
                <a:latin typeface="Monotype Corsiva" panose="03010101010201010101" pitchFamily="66" charset="0"/>
              </a:rPr>
              <a:t>OPERATING SYSTEM</a:t>
            </a:r>
          </a:p>
        </p:txBody>
      </p:sp>
      <p:sp>
        <p:nvSpPr>
          <p:cNvPr id="17" name="Oval 16">
            <a:extLst>
              <a:ext uri="{FF2B5EF4-FFF2-40B4-BE49-F238E27FC236}">
                <a16:creationId xmlns:a16="http://schemas.microsoft.com/office/drawing/2014/main" id="{E7D2F77A-E901-40FF-832A-841032D29622}"/>
              </a:ext>
            </a:extLst>
          </p:cNvPr>
          <p:cNvSpPr/>
          <p:nvPr/>
        </p:nvSpPr>
        <p:spPr>
          <a:xfrm>
            <a:off x="1650307" y="-4023873"/>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48" name="Rectangle: Rounded Corners 47">
            <a:extLst>
              <a:ext uri="{FF2B5EF4-FFF2-40B4-BE49-F238E27FC236}">
                <a16:creationId xmlns:a16="http://schemas.microsoft.com/office/drawing/2014/main" id="{357D9161-6A00-4A3F-9EAA-585A27747961}"/>
              </a:ext>
            </a:extLst>
          </p:cNvPr>
          <p:cNvSpPr/>
          <p:nvPr/>
        </p:nvSpPr>
        <p:spPr>
          <a:xfrm>
            <a:off x="-8229725" y="83360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8803BDA4-9BD8-40DB-B7AB-202578489427}"/>
              </a:ext>
            </a:extLst>
          </p:cNvPr>
          <p:cNvSpPr/>
          <p:nvPr/>
        </p:nvSpPr>
        <p:spPr>
          <a:xfrm>
            <a:off x="-4956903" y="73426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nvGrpSpPr>
          <p:cNvPr id="50" name="Group 49">
            <a:extLst>
              <a:ext uri="{FF2B5EF4-FFF2-40B4-BE49-F238E27FC236}">
                <a16:creationId xmlns:a16="http://schemas.microsoft.com/office/drawing/2014/main" id="{BDD23D8C-2064-4BF7-A46F-53B9F0670CC8}"/>
              </a:ext>
            </a:extLst>
          </p:cNvPr>
          <p:cNvGrpSpPr/>
          <p:nvPr/>
        </p:nvGrpSpPr>
        <p:grpSpPr>
          <a:xfrm>
            <a:off x="-15549491" y="6269226"/>
            <a:ext cx="8146699" cy="962861"/>
            <a:chOff x="9075345" y="4367482"/>
            <a:chExt cx="8146699" cy="962861"/>
          </a:xfrm>
        </p:grpSpPr>
        <p:sp>
          <p:nvSpPr>
            <p:cNvPr id="51" name="Rectangle: Rounded Corners 50">
              <a:extLst>
                <a:ext uri="{FF2B5EF4-FFF2-40B4-BE49-F238E27FC236}">
                  <a16:creationId xmlns:a16="http://schemas.microsoft.com/office/drawing/2014/main" id="{EC4B137E-95B6-4659-8228-8E0F422CD8E2}"/>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52" name="Arrow: Right 51">
              <a:extLst>
                <a:ext uri="{FF2B5EF4-FFF2-40B4-BE49-F238E27FC236}">
                  <a16:creationId xmlns:a16="http://schemas.microsoft.com/office/drawing/2014/main" id="{7E7609C6-6A4E-48F3-8969-D7C70BCC2677}"/>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53" name="Group 52">
            <a:extLst>
              <a:ext uri="{FF2B5EF4-FFF2-40B4-BE49-F238E27FC236}">
                <a16:creationId xmlns:a16="http://schemas.microsoft.com/office/drawing/2014/main" id="{E7DE526A-748B-449D-99E6-A2980F24907B}"/>
              </a:ext>
            </a:extLst>
          </p:cNvPr>
          <p:cNvGrpSpPr/>
          <p:nvPr/>
        </p:nvGrpSpPr>
        <p:grpSpPr>
          <a:xfrm>
            <a:off x="-9920018" y="1639387"/>
            <a:ext cx="8151671" cy="962861"/>
            <a:chOff x="9075345" y="-110221"/>
            <a:chExt cx="8151671" cy="962861"/>
          </a:xfrm>
        </p:grpSpPr>
        <p:sp>
          <p:nvSpPr>
            <p:cNvPr id="54" name="Rectangle: Rounded Corners 53">
              <a:extLst>
                <a:ext uri="{FF2B5EF4-FFF2-40B4-BE49-F238E27FC236}">
                  <a16:creationId xmlns:a16="http://schemas.microsoft.com/office/drawing/2014/main" id="{B674AD97-CFFE-4BF2-A243-1087C1BAB64A}"/>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55" name="Arrow: Right 54">
              <a:extLst>
                <a:ext uri="{FF2B5EF4-FFF2-40B4-BE49-F238E27FC236}">
                  <a16:creationId xmlns:a16="http://schemas.microsoft.com/office/drawing/2014/main" id="{4166EADF-E18A-4544-B69A-B54A911122CC}"/>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56" name="Group 55">
            <a:extLst>
              <a:ext uri="{FF2B5EF4-FFF2-40B4-BE49-F238E27FC236}">
                <a16:creationId xmlns:a16="http://schemas.microsoft.com/office/drawing/2014/main" id="{FE01FED5-5651-4C7E-BD64-7EF7F0C38801}"/>
              </a:ext>
            </a:extLst>
          </p:cNvPr>
          <p:cNvGrpSpPr/>
          <p:nvPr/>
        </p:nvGrpSpPr>
        <p:grpSpPr>
          <a:xfrm>
            <a:off x="-11351151" y="2601785"/>
            <a:ext cx="8130947" cy="962861"/>
            <a:chOff x="9262692" y="888756"/>
            <a:chExt cx="8130947" cy="962861"/>
          </a:xfrm>
        </p:grpSpPr>
        <p:sp>
          <p:nvSpPr>
            <p:cNvPr id="57" name="Rectangle: Rounded Corners 56">
              <a:extLst>
                <a:ext uri="{FF2B5EF4-FFF2-40B4-BE49-F238E27FC236}">
                  <a16:creationId xmlns:a16="http://schemas.microsoft.com/office/drawing/2014/main" id="{19BCE83D-DA4C-4FC4-90D7-BD00A00FDF15}"/>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58" name="Arrow: Right 57">
              <a:extLst>
                <a:ext uri="{FF2B5EF4-FFF2-40B4-BE49-F238E27FC236}">
                  <a16:creationId xmlns:a16="http://schemas.microsoft.com/office/drawing/2014/main" id="{10A84EE7-EDC8-4B93-88A7-1D0517317BE5}"/>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9" name="Group 58">
            <a:extLst>
              <a:ext uri="{FF2B5EF4-FFF2-40B4-BE49-F238E27FC236}">
                <a16:creationId xmlns:a16="http://schemas.microsoft.com/office/drawing/2014/main" id="{6363F700-60F3-409E-BB76-16D624D9CE14}"/>
              </a:ext>
            </a:extLst>
          </p:cNvPr>
          <p:cNvGrpSpPr/>
          <p:nvPr/>
        </p:nvGrpSpPr>
        <p:grpSpPr>
          <a:xfrm>
            <a:off x="-13093384" y="3751264"/>
            <a:ext cx="8130947" cy="962861"/>
            <a:chOff x="9346496" y="1878864"/>
            <a:chExt cx="8130947" cy="962861"/>
          </a:xfrm>
        </p:grpSpPr>
        <p:sp>
          <p:nvSpPr>
            <p:cNvPr id="60" name="Rectangle: Rounded Corners 59">
              <a:extLst>
                <a:ext uri="{FF2B5EF4-FFF2-40B4-BE49-F238E27FC236}">
                  <a16:creationId xmlns:a16="http://schemas.microsoft.com/office/drawing/2014/main" id="{C2A68447-5C01-4688-AD62-5D35CD59DDF4}"/>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61" name="Arrow: Right 60">
              <a:extLst>
                <a:ext uri="{FF2B5EF4-FFF2-40B4-BE49-F238E27FC236}">
                  <a16:creationId xmlns:a16="http://schemas.microsoft.com/office/drawing/2014/main" id="{365A5FD2-4ECA-49A7-A2C8-2C75759B08AB}"/>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2" name="Group 61">
            <a:extLst>
              <a:ext uri="{FF2B5EF4-FFF2-40B4-BE49-F238E27FC236}">
                <a16:creationId xmlns:a16="http://schemas.microsoft.com/office/drawing/2014/main" id="{CCEEADE5-7411-4AEF-850C-9C72AFE9BB27}"/>
              </a:ext>
            </a:extLst>
          </p:cNvPr>
          <p:cNvGrpSpPr/>
          <p:nvPr/>
        </p:nvGrpSpPr>
        <p:grpSpPr>
          <a:xfrm>
            <a:off x="-14394859" y="4798019"/>
            <a:ext cx="8130947" cy="962861"/>
            <a:chOff x="9517250" y="3003203"/>
            <a:chExt cx="8130947" cy="962861"/>
          </a:xfrm>
        </p:grpSpPr>
        <p:sp>
          <p:nvSpPr>
            <p:cNvPr id="63" name="Rectangle: Rounded Corners 62">
              <a:extLst>
                <a:ext uri="{FF2B5EF4-FFF2-40B4-BE49-F238E27FC236}">
                  <a16:creationId xmlns:a16="http://schemas.microsoft.com/office/drawing/2014/main" id="{988A1DBD-2090-4523-B4F0-EE0D2950C019}"/>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4" name="Arrow: Right 63">
              <a:extLst>
                <a:ext uri="{FF2B5EF4-FFF2-40B4-BE49-F238E27FC236}">
                  <a16:creationId xmlns:a16="http://schemas.microsoft.com/office/drawing/2014/main" id="{A1A1698A-1A1A-45DC-B856-D1A37880AE59}"/>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p:sp>
        <p:nvSpPr>
          <p:cNvPr id="38" name="TextBox 37">
            <a:extLst>
              <a:ext uri="{FF2B5EF4-FFF2-40B4-BE49-F238E27FC236}">
                <a16:creationId xmlns:a16="http://schemas.microsoft.com/office/drawing/2014/main" id="{B4E51573-B8EA-4692-8333-7D4F6571A47E}"/>
              </a:ext>
            </a:extLst>
          </p:cNvPr>
          <p:cNvSpPr txBox="1"/>
          <p:nvPr/>
        </p:nvSpPr>
        <p:spPr>
          <a:xfrm>
            <a:off x="3713156" y="1467287"/>
            <a:ext cx="6476623" cy="3970318"/>
          </a:xfrm>
          <a:prstGeom prst="rect">
            <a:avLst/>
          </a:prstGeom>
          <a:noFill/>
        </p:spPr>
        <p:txBody>
          <a:bodyPr wrap="square">
            <a:spAutoFit/>
          </a:bodyPr>
          <a:lstStyle/>
          <a:p>
            <a:pPr algn="just" rtl="0" fontAlgn="base"/>
            <a:r>
              <a:rPr lang="en-US" sz="2800" dirty="0">
                <a:solidFill>
                  <a:srgbClr val="FFFF00"/>
                </a:solidFill>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p:txBody>
      </p:sp>
      <p:sp>
        <p:nvSpPr>
          <p:cNvPr id="39" name="TextBox 38">
            <a:extLst>
              <a:ext uri="{FF2B5EF4-FFF2-40B4-BE49-F238E27FC236}">
                <a16:creationId xmlns:a16="http://schemas.microsoft.com/office/drawing/2014/main" id="{F508EA34-0699-4583-9E8C-48D056F5B475}"/>
              </a:ext>
            </a:extLst>
          </p:cNvPr>
          <p:cNvSpPr txBox="1"/>
          <p:nvPr/>
        </p:nvSpPr>
        <p:spPr>
          <a:xfrm>
            <a:off x="12442950" y="1502734"/>
            <a:ext cx="6301023" cy="4401205"/>
          </a:xfrm>
          <a:prstGeom prst="rect">
            <a:avLst/>
          </a:prstGeom>
          <a:noFill/>
        </p:spPr>
        <p:txBody>
          <a:bodyPr wrap="square">
            <a:spAutoFit/>
          </a:bodyPr>
          <a:lstStyle/>
          <a:p>
            <a:pPr algn="just"/>
            <a:r>
              <a:rPr lang="en-US" sz="2800" dirty="0">
                <a:solidFill>
                  <a:srgbClr val="FFFF00"/>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p:txBody>
      </p:sp>
      <p:sp>
        <p:nvSpPr>
          <p:cNvPr id="40" name="Rectangle 39">
            <a:extLst>
              <a:ext uri="{FF2B5EF4-FFF2-40B4-BE49-F238E27FC236}">
                <a16:creationId xmlns:a16="http://schemas.microsoft.com/office/drawing/2014/main" id="{A41EED59-5257-4971-8D89-99DFFD2FC5D3}"/>
              </a:ext>
            </a:extLst>
          </p:cNvPr>
          <p:cNvSpPr/>
          <p:nvPr/>
        </p:nvSpPr>
        <p:spPr>
          <a:xfrm>
            <a:off x="-2737123" y="-55830"/>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sz="3600"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43" name="TextBox 42">
            <a:extLst>
              <a:ext uri="{FF2B5EF4-FFF2-40B4-BE49-F238E27FC236}">
                <a16:creationId xmlns:a16="http://schemas.microsoft.com/office/drawing/2014/main" id="{721E8B60-FA94-4204-8E80-CD7B4882A656}"/>
              </a:ext>
            </a:extLst>
          </p:cNvPr>
          <p:cNvSpPr txBox="1"/>
          <p:nvPr/>
        </p:nvSpPr>
        <p:spPr>
          <a:xfrm>
            <a:off x="3387485" y="-4524315"/>
            <a:ext cx="6259830" cy="4524315"/>
          </a:xfrm>
          <a:prstGeom prst="rect">
            <a:avLst/>
          </a:prstGeom>
          <a:noFill/>
        </p:spPr>
        <p:txBody>
          <a:bodyPr wrap="square">
            <a:spAutoFit/>
          </a:bodyPr>
          <a:lstStyle/>
          <a:p>
            <a:pPr algn="ctr"/>
            <a:endParaRPr lang="en-US" sz="2400" b="1" i="0" dirty="0">
              <a:solidFill>
                <a:srgbClr val="FFFF00"/>
              </a:solidFill>
              <a:effectLst/>
              <a:latin typeface="Nunito" pitchFamily="2" charset="0"/>
            </a:endParaRPr>
          </a:p>
          <a:p>
            <a:pPr algn="just"/>
            <a:r>
              <a:rPr lang="en-US" sz="2400" i="0" dirty="0">
                <a:solidFill>
                  <a:srgbClr val="FFFF00"/>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p:txBody>
      </p:sp>
      <p:sp>
        <p:nvSpPr>
          <p:cNvPr id="42" name="Rectangle 41">
            <a:extLst>
              <a:ext uri="{FF2B5EF4-FFF2-40B4-BE49-F238E27FC236}">
                <a16:creationId xmlns:a16="http://schemas.microsoft.com/office/drawing/2014/main" id="{AC6AB303-9B64-473D-93CE-5EBDC0A92F13}"/>
              </a:ext>
            </a:extLst>
          </p:cNvPr>
          <p:cNvSpPr/>
          <p:nvPr/>
        </p:nvSpPr>
        <p:spPr>
          <a:xfrm>
            <a:off x="-2788202" y="23446"/>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50A0C"/>
                </a:solidFill>
                <a:latin typeface="Times New Roman" panose="02020603050405020304" pitchFamily="18" charset="0"/>
                <a:cs typeface="Times New Roman" panose="02020603050405020304" pitchFamily="18" charset="0"/>
              </a:rPr>
              <a:t>3)Distributed </a:t>
            </a:r>
          </a:p>
          <a:p>
            <a:pPr algn="ctr"/>
            <a:r>
              <a:rPr lang="en-US" sz="3200" b="1" dirty="0">
                <a:solidFill>
                  <a:srgbClr val="050A0C"/>
                </a:solidFill>
                <a:latin typeface="Times New Roman" panose="02020603050405020304" pitchFamily="18" charset="0"/>
                <a:cs typeface="Times New Roman" panose="02020603050405020304" pitchFamily="18" charset="0"/>
              </a:rPr>
              <a:t>Operating System</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47" name="TextBox 46">
            <a:extLst>
              <a:ext uri="{FF2B5EF4-FFF2-40B4-BE49-F238E27FC236}">
                <a16:creationId xmlns:a16="http://schemas.microsoft.com/office/drawing/2014/main" id="{1A8C499E-B9C5-4D68-9303-DE0441A197E9}"/>
              </a:ext>
            </a:extLst>
          </p:cNvPr>
          <p:cNvSpPr txBox="1"/>
          <p:nvPr/>
        </p:nvSpPr>
        <p:spPr>
          <a:xfrm>
            <a:off x="3372135" y="5418101"/>
            <a:ext cx="9822181" cy="1200329"/>
          </a:xfrm>
          <a:prstGeom prst="rect">
            <a:avLst/>
          </a:prstGeom>
          <a:noFill/>
        </p:spPr>
        <p:txBody>
          <a:bodyPr wrap="square">
            <a:spAutoFit/>
          </a:bodyPr>
          <a:lstStyle/>
          <a:p>
            <a:r>
              <a:rPr lang="en-US" dirty="0">
                <a:solidFill>
                  <a:srgbClr val="FF0000"/>
                </a:solidFill>
              </a:rPr>
              <a:t>Examples of Time-Sharing OS Multics UNIX</a:t>
            </a:r>
          </a:p>
          <a:p>
            <a:r>
              <a:rPr lang="en-US" dirty="0">
                <a:solidFill>
                  <a:srgbClr val="FF0000"/>
                </a:solidFill>
              </a:rPr>
              <a:t>TOPS-20 (DEC)</a:t>
            </a:r>
          </a:p>
          <a:p>
            <a:r>
              <a:rPr lang="en-US" dirty="0">
                <a:solidFill>
                  <a:srgbClr val="FF0000"/>
                </a:solidFill>
              </a:rPr>
              <a:t>Windows NT server.</a:t>
            </a:r>
          </a:p>
          <a:p>
            <a:r>
              <a:rPr lang="en-US" dirty="0">
                <a:solidFill>
                  <a:srgbClr val="FF0000"/>
                </a:solidFill>
              </a:rPr>
              <a:t>Windows 2000 serve</a:t>
            </a:r>
          </a:p>
        </p:txBody>
      </p:sp>
    </p:spTree>
    <p:extLst>
      <p:ext uri="{BB962C8B-B14F-4D97-AF65-F5344CB8AC3E}">
        <p14:creationId xmlns:p14="http://schemas.microsoft.com/office/powerpoint/2010/main" val="125755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C6D81F5-F860-4BDA-B70B-9EC79F80E881}"/>
              </a:ext>
            </a:extLst>
          </p:cNvPr>
          <p:cNvSpPr/>
          <p:nvPr/>
        </p:nvSpPr>
        <p:spPr>
          <a:xfrm>
            <a:off x="-70771" y="-45184"/>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50A0C"/>
                </a:solidFill>
                <a:latin typeface="Times New Roman" panose="02020603050405020304" pitchFamily="18" charset="0"/>
                <a:cs typeface="Times New Roman" panose="02020603050405020304" pitchFamily="18" charset="0"/>
              </a:rPr>
              <a:t>3)Distributed </a:t>
            </a:r>
          </a:p>
          <a:p>
            <a:pPr algn="ctr"/>
            <a:r>
              <a:rPr lang="en-US" sz="3200" b="1" dirty="0">
                <a:solidFill>
                  <a:srgbClr val="050A0C"/>
                </a:solidFill>
                <a:latin typeface="Times New Roman" panose="02020603050405020304" pitchFamily="18" charset="0"/>
                <a:cs typeface="Times New Roman" panose="02020603050405020304" pitchFamily="18" charset="0"/>
              </a:rPr>
              <a:t>Operating System</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5009733" y="-55252"/>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2" name="Rectangle 21">
            <a:extLst>
              <a:ext uri="{FF2B5EF4-FFF2-40B4-BE49-F238E27FC236}">
                <a16:creationId xmlns:a16="http://schemas.microsoft.com/office/drawing/2014/main" id="{A376B28F-C5D1-4706-AAED-34F790E82B5C}"/>
              </a:ext>
            </a:extLst>
          </p:cNvPr>
          <p:cNvSpPr/>
          <p:nvPr/>
        </p:nvSpPr>
        <p:spPr>
          <a:xfrm>
            <a:off x="-2501200" y="-31806"/>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12345972" y="-101758"/>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14789966" y="-101758"/>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5)Network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8" name="TextBox 7">
            <a:extLst>
              <a:ext uri="{FF2B5EF4-FFF2-40B4-BE49-F238E27FC236}">
                <a16:creationId xmlns:a16="http://schemas.microsoft.com/office/drawing/2014/main" id="{86473DC9-1158-44AD-885B-0BE54FE637E6}"/>
              </a:ext>
            </a:extLst>
          </p:cNvPr>
          <p:cNvSpPr txBox="1"/>
          <p:nvPr/>
        </p:nvSpPr>
        <p:spPr>
          <a:xfrm>
            <a:off x="13350296" y="201128"/>
            <a:ext cx="8237900" cy="2400657"/>
          </a:xfrm>
          <a:prstGeom prst="rect">
            <a:avLst/>
          </a:prstGeom>
          <a:noFill/>
        </p:spPr>
        <p:txBody>
          <a:bodyPr wrap="square" rtlCol="0">
            <a:spAutoFit/>
          </a:bodyPr>
          <a:lstStyle/>
          <a:p>
            <a:r>
              <a:rPr lang="en-US" sz="15000" dirty="0">
                <a:solidFill>
                  <a:schemeClr val="bg2"/>
                </a:solidFill>
                <a:latin typeface="Times New Roman" panose="02020603050405020304" pitchFamily="18" charset="0"/>
                <a:cs typeface="Times New Roman" panose="02020603050405020304" pitchFamily="18" charset="0"/>
              </a:rPr>
              <a:t>TYPES</a:t>
            </a:r>
          </a:p>
        </p:txBody>
      </p:sp>
      <p:sp>
        <p:nvSpPr>
          <p:cNvPr id="26" name="TextBox 25">
            <a:extLst>
              <a:ext uri="{FF2B5EF4-FFF2-40B4-BE49-F238E27FC236}">
                <a16:creationId xmlns:a16="http://schemas.microsoft.com/office/drawing/2014/main" id="{A2E957A7-23F0-4A4A-8D39-93FAF0E01FF3}"/>
              </a:ext>
            </a:extLst>
          </p:cNvPr>
          <p:cNvSpPr txBox="1"/>
          <p:nvPr/>
        </p:nvSpPr>
        <p:spPr>
          <a:xfrm>
            <a:off x="14958646" y="2647461"/>
            <a:ext cx="3434080" cy="461665"/>
          </a:xfrm>
          <a:prstGeom prst="rect">
            <a:avLst/>
          </a:prstGeom>
          <a:noFill/>
        </p:spPr>
        <p:txBody>
          <a:bodyPr wrap="square" rtlCol="0">
            <a:spAutoFit/>
          </a:bodyPr>
          <a:lstStyle/>
          <a:p>
            <a:r>
              <a:rPr lang="en-US" sz="2400" b="1" dirty="0">
                <a:solidFill>
                  <a:schemeClr val="accent4"/>
                </a:solidFill>
                <a:latin typeface="Monotype Corsiva" panose="03010101010201010101" pitchFamily="66" charset="0"/>
              </a:rPr>
              <a:t>OPERATING SYSTEM</a:t>
            </a:r>
          </a:p>
        </p:txBody>
      </p:sp>
      <p:sp>
        <p:nvSpPr>
          <p:cNvPr id="17" name="Oval 16">
            <a:extLst>
              <a:ext uri="{FF2B5EF4-FFF2-40B4-BE49-F238E27FC236}">
                <a16:creationId xmlns:a16="http://schemas.microsoft.com/office/drawing/2014/main" id="{E7D2F77A-E901-40FF-832A-841032D29622}"/>
              </a:ext>
            </a:extLst>
          </p:cNvPr>
          <p:cNvSpPr/>
          <p:nvPr/>
        </p:nvSpPr>
        <p:spPr>
          <a:xfrm>
            <a:off x="1650307" y="-4023873"/>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48" name="Rectangle: Rounded Corners 47">
            <a:extLst>
              <a:ext uri="{FF2B5EF4-FFF2-40B4-BE49-F238E27FC236}">
                <a16:creationId xmlns:a16="http://schemas.microsoft.com/office/drawing/2014/main" id="{357D9161-6A00-4A3F-9EAA-585A27747961}"/>
              </a:ext>
            </a:extLst>
          </p:cNvPr>
          <p:cNvSpPr/>
          <p:nvPr/>
        </p:nvSpPr>
        <p:spPr>
          <a:xfrm>
            <a:off x="-8229725" y="83360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8803BDA4-9BD8-40DB-B7AB-202578489427}"/>
              </a:ext>
            </a:extLst>
          </p:cNvPr>
          <p:cNvSpPr/>
          <p:nvPr/>
        </p:nvSpPr>
        <p:spPr>
          <a:xfrm>
            <a:off x="-4956903" y="73426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nvGrpSpPr>
          <p:cNvPr id="50" name="Group 49">
            <a:extLst>
              <a:ext uri="{FF2B5EF4-FFF2-40B4-BE49-F238E27FC236}">
                <a16:creationId xmlns:a16="http://schemas.microsoft.com/office/drawing/2014/main" id="{BDD23D8C-2064-4BF7-A46F-53B9F0670CC8}"/>
              </a:ext>
            </a:extLst>
          </p:cNvPr>
          <p:cNvGrpSpPr/>
          <p:nvPr/>
        </p:nvGrpSpPr>
        <p:grpSpPr>
          <a:xfrm>
            <a:off x="-15549491" y="6269226"/>
            <a:ext cx="8146699" cy="962861"/>
            <a:chOff x="9075345" y="4367482"/>
            <a:chExt cx="8146699" cy="962861"/>
          </a:xfrm>
        </p:grpSpPr>
        <p:sp>
          <p:nvSpPr>
            <p:cNvPr id="51" name="Rectangle: Rounded Corners 50">
              <a:extLst>
                <a:ext uri="{FF2B5EF4-FFF2-40B4-BE49-F238E27FC236}">
                  <a16:creationId xmlns:a16="http://schemas.microsoft.com/office/drawing/2014/main" id="{EC4B137E-95B6-4659-8228-8E0F422CD8E2}"/>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52" name="Arrow: Right 51">
              <a:extLst>
                <a:ext uri="{FF2B5EF4-FFF2-40B4-BE49-F238E27FC236}">
                  <a16:creationId xmlns:a16="http://schemas.microsoft.com/office/drawing/2014/main" id="{7E7609C6-6A4E-48F3-8969-D7C70BCC2677}"/>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53" name="Group 52">
            <a:extLst>
              <a:ext uri="{FF2B5EF4-FFF2-40B4-BE49-F238E27FC236}">
                <a16:creationId xmlns:a16="http://schemas.microsoft.com/office/drawing/2014/main" id="{E7DE526A-748B-449D-99E6-A2980F24907B}"/>
              </a:ext>
            </a:extLst>
          </p:cNvPr>
          <p:cNvGrpSpPr/>
          <p:nvPr/>
        </p:nvGrpSpPr>
        <p:grpSpPr>
          <a:xfrm>
            <a:off x="-9920018" y="1639387"/>
            <a:ext cx="8151671" cy="962861"/>
            <a:chOff x="9075345" y="-110221"/>
            <a:chExt cx="8151671" cy="962861"/>
          </a:xfrm>
        </p:grpSpPr>
        <p:sp>
          <p:nvSpPr>
            <p:cNvPr id="54" name="Rectangle: Rounded Corners 53">
              <a:extLst>
                <a:ext uri="{FF2B5EF4-FFF2-40B4-BE49-F238E27FC236}">
                  <a16:creationId xmlns:a16="http://schemas.microsoft.com/office/drawing/2014/main" id="{B674AD97-CFFE-4BF2-A243-1087C1BAB64A}"/>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55" name="Arrow: Right 54">
              <a:extLst>
                <a:ext uri="{FF2B5EF4-FFF2-40B4-BE49-F238E27FC236}">
                  <a16:creationId xmlns:a16="http://schemas.microsoft.com/office/drawing/2014/main" id="{4166EADF-E18A-4544-B69A-B54A911122CC}"/>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56" name="Group 55">
            <a:extLst>
              <a:ext uri="{FF2B5EF4-FFF2-40B4-BE49-F238E27FC236}">
                <a16:creationId xmlns:a16="http://schemas.microsoft.com/office/drawing/2014/main" id="{FE01FED5-5651-4C7E-BD64-7EF7F0C38801}"/>
              </a:ext>
            </a:extLst>
          </p:cNvPr>
          <p:cNvGrpSpPr/>
          <p:nvPr/>
        </p:nvGrpSpPr>
        <p:grpSpPr>
          <a:xfrm>
            <a:off x="-11351151" y="2601785"/>
            <a:ext cx="8130947" cy="962861"/>
            <a:chOff x="9262692" y="888756"/>
            <a:chExt cx="8130947" cy="962861"/>
          </a:xfrm>
        </p:grpSpPr>
        <p:sp>
          <p:nvSpPr>
            <p:cNvPr id="57" name="Rectangle: Rounded Corners 56">
              <a:extLst>
                <a:ext uri="{FF2B5EF4-FFF2-40B4-BE49-F238E27FC236}">
                  <a16:creationId xmlns:a16="http://schemas.microsoft.com/office/drawing/2014/main" id="{19BCE83D-DA4C-4FC4-90D7-BD00A00FDF15}"/>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58" name="Arrow: Right 57">
              <a:extLst>
                <a:ext uri="{FF2B5EF4-FFF2-40B4-BE49-F238E27FC236}">
                  <a16:creationId xmlns:a16="http://schemas.microsoft.com/office/drawing/2014/main" id="{10A84EE7-EDC8-4B93-88A7-1D0517317BE5}"/>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9" name="Group 58">
            <a:extLst>
              <a:ext uri="{FF2B5EF4-FFF2-40B4-BE49-F238E27FC236}">
                <a16:creationId xmlns:a16="http://schemas.microsoft.com/office/drawing/2014/main" id="{6363F700-60F3-409E-BB76-16D624D9CE14}"/>
              </a:ext>
            </a:extLst>
          </p:cNvPr>
          <p:cNvGrpSpPr/>
          <p:nvPr/>
        </p:nvGrpSpPr>
        <p:grpSpPr>
          <a:xfrm>
            <a:off x="-13093384" y="3751264"/>
            <a:ext cx="8130947" cy="962861"/>
            <a:chOff x="9346496" y="1878864"/>
            <a:chExt cx="8130947" cy="962861"/>
          </a:xfrm>
        </p:grpSpPr>
        <p:sp>
          <p:nvSpPr>
            <p:cNvPr id="60" name="Rectangle: Rounded Corners 59">
              <a:extLst>
                <a:ext uri="{FF2B5EF4-FFF2-40B4-BE49-F238E27FC236}">
                  <a16:creationId xmlns:a16="http://schemas.microsoft.com/office/drawing/2014/main" id="{C2A68447-5C01-4688-AD62-5D35CD59DDF4}"/>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61" name="Arrow: Right 60">
              <a:extLst>
                <a:ext uri="{FF2B5EF4-FFF2-40B4-BE49-F238E27FC236}">
                  <a16:creationId xmlns:a16="http://schemas.microsoft.com/office/drawing/2014/main" id="{365A5FD2-4ECA-49A7-A2C8-2C75759B08AB}"/>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2" name="Group 61">
            <a:extLst>
              <a:ext uri="{FF2B5EF4-FFF2-40B4-BE49-F238E27FC236}">
                <a16:creationId xmlns:a16="http://schemas.microsoft.com/office/drawing/2014/main" id="{CCEEADE5-7411-4AEF-850C-9C72AFE9BB27}"/>
              </a:ext>
            </a:extLst>
          </p:cNvPr>
          <p:cNvGrpSpPr/>
          <p:nvPr/>
        </p:nvGrpSpPr>
        <p:grpSpPr>
          <a:xfrm>
            <a:off x="-14394859" y="4798019"/>
            <a:ext cx="8130947" cy="962861"/>
            <a:chOff x="9517250" y="3003203"/>
            <a:chExt cx="8130947" cy="962861"/>
          </a:xfrm>
        </p:grpSpPr>
        <p:sp>
          <p:nvSpPr>
            <p:cNvPr id="63" name="Rectangle: Rounded Corners 62">
              <a:extLst>
                <a:ext uri="{FF2B5EF4-FFF2-40B4-BE49-F238E27FC236}">
                  <a16:creationId xmlns:a16="http://schemas.microsoft.com/office/drawing/2014/main" id="{988A1DBD-2090-4523-B4F0-EE0D2950C019}"/>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4" name="Arrow: Right 63">
              <a:extLst>
                <a:ext uri="{FF2B5EF4-FFF2-40B4-BE49-F238E27FC236}">
                  <a16:creationId xmlns:a16="http://schemas.microsoft.com/office/drawing/2014/main" id="{A1A1698A-1A1A-45DC-B856-D1A37880AE59}"/>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p:sp>
        <p:nvSpPr>
          <p:cNvPr id="36" name="TextBox 35">
            <a:extLst>
              <a:ext uri="{FF2B5EF4-FFF2-40B4-BE49-F238E27FC236}">
                <a16:creationId xmlns:a16="http://schemas.microsoft.com/office/drawing/2014/main" id="{8E7D9AA4-E4D0-4B49-9FA4-EAFA4A0B93FC}"/>
              </a:ext>
            </a:extLst>
          </p:cNvPr>
          <p:cNvSpPr txBox="1"/>
          <p:nvPr/>
        </p:nvSpPr>
        <p:spPr>
          <a:xfrm>
            <a:off x="4014880" y="1166842"/>
            <a:ext cx="6259830" cy="4524315"/>
          </a:xfrm>
          <a:prstGeom prst="rect">
            <a:avLst/>
          </a:prstGeom>
          <a:noFill/>
        </p:spPr>
        <p:txBody>
          <a:bodyPr wrap="square">
            <a:spAutoFit/>
          </a:bodyPr>
          <a:lstStyle/>
          <a:p>
            <a:pPr algn="ctr"/>
            <a:endParaRPr lang="en-US" sz="2400" b="1" i="0" dirty="0">
              <a:solidFill>
                <a:srgbClr val="FFFF00"/>
              </a:solidFill>
              <a:effectLst/>
              <a:latin typeface="Nunito" pitchFamily="2" charset="0"/>
            </a:endParaRPr>
          </a:p>
          <a:p>
            <a:pPr algn="just"/>
            <a:r>
              <a:rPr lang="en-US" sz="2400" i="0" dirty="0">
                <a:solidFill>
                  <a:srgbClr val="FFFF00"/>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p:txBody>
      </p:sp>
      <p:sp>
        <p:nvSpPr>
          <p:cNvPr id="37" name="Rectangle 36">
            <a:extLst>
              <a:ext uri="{FF2B5EF4-FFF2-40B4-BE49-F238E27FC236}">
                <a16:creationId xmlns:a16="http://schemas.microsoft.com/office/drawing/2014/main" id="{378CDBDD-1981-47DC-A5E5-B72ADF2ADDB6}"/>
              </a:ext>
            </a:extLst>
          </p:cNvPr>
          <p:cNvSpPr/>
          <p:nvPr/>
        </p:nvSpPr>
        <p:spPr>
          <a:xfrm>
            <a:off x="-2718782" y="-107344"/>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sz="3600"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a:br>
              <a:rPr lang="en-US" b="0" i="0" dirty="0">
                <a:solidFill>
                  <a:srgbClr val="FFFFFF"/>
                </a:solidFill>
                <a:effectLst/>
                <a:latin typeface="Nunito" pitchFamily="2" charset="0"/>
              </a:rPr>
            </a:br>
            <a:endParaRPr lang="en-US" dirty="0"/>
          </a:p>
        </p:txBody>
      </p:sp>
      <p:sp>
        <p:nvSpPr>
          <p:cNvPr id="39" name="TextBox 38">
            <a:extLst>
              <a:ext uri="{FF2B5EF4-FFF2-40B4-BE49-F238E27FC236}">
                <a16:creationId xmlns:a16="http://schemas.microsoft.com/office/drawing/2014/main" id="{15BBDC53-F2D4-4935-B1DB-1CD510448547}"/>
              </a:ext>
            </a:extLst>
          </p:cNvPr>
          <p:cNvSpPr txBox="1"/>
          <p:nvPr/>
        </p:nvSpPr>
        <p:spPr>
          <a:xfrm>
            <a:off x="2937027" y="-3646774"/>
            <a:ext cx="8237900" cy="3539430"/>
          </a:xfrm>
          <a:prstGeom prst="rect">
            <a:avLst/>
          </a:prstGeom>
          <a:noFill/>
        </p:spPr>
        <p:txBody>
          <a:bodyPr wrap="square">
            <a:spAutoFit/>
          </a:bodyPr>
          <a:lstStyle/>
          <a:p>
            <a:pPr algn="just"/>
            <a:r>
              <a:rPr lang="en-US" sz="3200" dirty="0">
                <a:solidFill>
                  <a:srgbClr val="FFFF00"/>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p:txBody>
      </p:sp>
      <p:sp>
        <p:nvSpPr>
          <p:cNvPr id="38" name="Rectangle 37">
            <a:extLst>
              <a:ext uri="{FF2B5EF4-FFF2-40B4-BE49-F238E27FC236}">
                <a16:creationId xmlns:a16="http://schemas.microsoft.com/office/drawing/2014/main" id="{99CE1895-804F-45FF-960A-B3BBE5F908C6}"/>
              </a:ext>
            </a:extLst>
          </p:cNvPr>
          <p:cNvSpPr/>
          <p:nvPr/>
        </p:nvSpPr>
        <p:spPr>
          <a:xfrm>
            <a:off x="-2675080" y="-177296"/>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sz="3600"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43" name="TextBox 42">
            <a:extLst>
              <a:ext uri="{FF2B5EF4-FFF2-40B4-BE49-F238E27FC236}">
                <a16:creationId xmlns:a16="http://schemas.microsoft.com/office/drawing/2014/main" id="{231C9119-C9F5-4703-9976-56EF5BC7EA5E}"/>
              </a:ext>
            </a:extLst>
          </p:cNvPr>
          <p:cNvSpPr txBox="1"/>
          <p:nvPr/>
        </p:nvSpPr>
        <p:spPr>
          <a:xfrm>
            <a:off x="4067400" y="5560617"/>
            <a:ext cx="18565792" cy="1200329"/>
          </a:xfrm>
          <a:prstGeom prst="rect">
            <a:avLst/>
          </a:prstGeom>
          <a:noFill/>
        </p:spPr>
        <p:txBody>
          <a:bodyPr wrap="square">
            <a:spAutoFit/>
          </a:bodyPr>
          <a:lstStyle/>
          <a:p>
            <a:r>
              <a:rPr lang="en-US" dirty="0">
                <a:solidFill>
                  <a:srgbClr val="FF0000"/>
                </a:solidFill>
              </a:rPr>
              <a:t>Examples of distributed operating systems</a:t>
            </a:r>
          </a:p>
          <a:p>
            <a:r>
              <a:rPr lang="en-US" dirty="0">
                <a:solidFill>
                  <a:srgbClr val="FF0000"/>
                </a:solidFill>
              </a:rPr>
              <a:t>Solaris.</a:t>
            </a:r>
          </a:p>
          <a:p>
            <a:r>
              <a:rPr lang="en-US" dirty="0">
                <a:solidFill>
                  <a:srgbClr val="FF0000"/>
                </a:solidFill>
              </a:rPr>
              <a:t>Linux.</a:t>
            </a:r>
          </a:p>
          <a:p>
            <a:r>
              <a:rPr lang="en-US" dirty="0">
                <a:solidFill>
                  <a:srgbClr val="FF0000"/>
                </a:solidFill>
              </a:rPr>
              <a:t>Locus</a:t>
            </a:r>
          </a:p>
        </p:txBody>
      </p:sp>
    </p:spTree>
    <p:extLst>
      <p:ext uri="{BB962C8B-B14F-4D97-AF65-F5344CB8AC3E}">
        <p14:creationId xmlns:p14="http://schemas.microsoft.com/office/powerpoint/2010/main" val="4202719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A08FA9E-9E58-46E7-B0AC-C9243DF44BE7}"/>
              </a:ext>
            </a:extLst>
          </p:cNvPr>
          <p:cNvSpPr/>
          <p:nvPr/>
        </p:nvSpPr>
        <p:spPr>
          <a:xfrm>
            <a:off x="7509" y="-80406"/>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sz="3600"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7470970" y="-45430"/>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2" name="Rectangle 21">
            <a:extLst>
              <a:ext uri="{FF2B5EF4-FFF2-40B4-BE49-F238E27FC236}">
                <a16:creationId xmlns:a16="http://schemas.microsoft.com/office/drawing/2014/main" id="{A376B28F-C5D1-4706-AAED-34F790E82B5C}"/>
              </a:ext>
            </a:extLst>
          </p:cNvPr>
          <p:cNvSpPr/>
          <p:nvPr/>
        </p:nvSpPr>
        <p:spPr>
          <a:xfrm>
            <a:off x="-4962437" y="-21984"/>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2528680" y="-29066"/>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5" name="Rectangle 24">
            <a:extLst>
              <a:ext uri="{FF2B5EF4-FFF2-40B4-BE49-F238E27FC236}">
                <a16:creationId xmlns:a16="http://schemas.microsoft.com/office/drawing/2014/main" id="{05683D63-1CC4-4E65-9BB3-A400A81D873E}"/>
              </a:ext>
            </a:extLst>
          </p:cNvPr>
          <p:cNvSpPr/>
          <p:nvPr/>
        </p:nvSpPr>
        <p:spPr>
          <a:xfrm>
            <a:off x="12181896" y="0"/>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5)Network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sz="1400" dirty="0">
                <a:solidFill>
                  <a:schemeClr val="bg1"/>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a:p>
            <a:pPr algn="ctr"/>
            <a:endParaRPr lang="en-US" dirty="0"/>
          </a:p>
        </p:txBody>
      </p:sp>
      <p:sp>
        <p:nvSpPr>
          <p:cNvPr id="8" name="TextBox 7">
            <a:extLst>
              <a:ext uri="{FF2B5EF4-FFF2-40B4-BE49-F238E27FC236}">
                <a16:creationId xmlns:a16="http://schemas.microsoft.com/office/drawing/2014/main" id="{86473DC9-1158-44AD-885B-0BE54FE637E6}"/>
              </a:ext>
            </a:extLst>
          </p:cNvPr>
          <p:cNvSpPr txBox="1"/>
          <p:nvPr/>
        </p:nvSpPr>
        <p:spPr>
          <a:xfrm>
            <a:off x="13350296" y="201128"/>
            <a:ext cx="8237900" cy="2400657"/>
          </a:xfrm>
          <a:prstGeom prst="rect">
            <a:avLst/>
          </a:prstGeom>
          <a:noFill/>
        </p:spPr>
        <p:txBody>
          <a:bodyPr wrap="square" rtlCol="0">
            <a:spAutoFit/>
          </a:bodyPr>
          <a:lstStyle/>
          <a:p>
            <a:r>
              <a:rPr lang="en-US" sz="15000" dirty="0">
                <a:solidFill>
                  <a:schemeClr val="bg2"/>
                </a:solidFill>
                <a:latin typeface="Times New Roman" panose="02020603050405020304" pitchFamily="18" charset="0"/>
                <a:cs typeface="Times New Roman" panose="02020603050405020304" pitchFamily="18" charset="0"/>
              </a:rPr>
              <a:t>TYPES</a:t>
            </a:r>
          </a:p>
        </p:txBody>
      </p:sp>
      <p:sp>
        <p:nvSpPr>
          <p:cNvPr id="26" name="TextBox 25">
            <a:extLst>
              <a:ext uri="{FF2B5EF4-FFF2-40B4-BE49-F238E27FC236}">
                <a16:creationId xmlns:a16="http://schemas.microsoft.com/office/drawing/2014/main" id="{A2E957A7-23F0-4A4A-8D39-93FAF0E01FF3}"/>
              </a:ext>
            </a:extLst>
          </p:cNvPr>
          <p:cNvSpPr txBox="1"/>
          <p:nvPr/>
        </p:nvSpPr>
        <p:spPr>
          <a:xfrm>
            <a:off x="14958646" y="2647461"/>
            <a:ext cx="3434080" cy="461665"/>
          </a:xfrm>
          <a:prstGeom prst="rect">
            <a:avLst/>
          </a:prstGeom>
          <a:noFill/>
        </p:spPr>
        <p:txBody>
          <a:bodyPr wrap="square" rtlCol="0">
            <a:spAutoFit/>
          </a:bodyPr>
          <a:lstStyle/>
          <a:p>
            <a:r>
              <a:rPr lang="en-US" sz="2400" b="1" dirty="0">
                <a:solidFill>
                  <a:schemeClr val="accent4"/>
                </a:solidFill>
                <a:latin typeface="Monotype Corsiva" panose="03010101010201010101" pitchFamily="66" charset="0"/>
              </a:rPr>
              <a:t>OPERATING SYSTEM</a:t>
            </a:r>
          </a:p>
        </p:txBody>
      </p:sp>
      <p:sp>
        <p:nvSpPr>
          <p:cNvPr id="17" name="Oval 16">
            <a:extLst>
              <a:ext uri="{FF2B5EF4-FFF2-40B4-BE49-F238E27FC236}">
                <a16:creationId xmlns:a16="http://schemas.microsoft.com/office/drawing/2014/main" id="{E7D2F77A-E901-40FF-832A-841032D29622}"/>
              </a:ext>
            </a:extLst>
          </p:cNvPr>
          <p:cNvSpPr/>
          <p:nvPr/>
        </p:nvSpPr>
        <p:spPr>
          <a:xfrm>
            <a:off x="1650307" y="-4023873"/>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48" name="Rectangle: Rounded Corners 47">
            <a:extLst>
              <a:ext uri="{FF2B5EF4-FFF2-40B4-BE49-F238E27FC236}">
                <a16:creationId xmlns:a16="http://schemas.microsoft.com/office/drawing/2014/main" id="{357D9161-6A00-4A3F-9EAA-585A27747961}"/>
              </a:ext>
            </a:extLst>
          </p:cNvPr>
          <p:cNvSpPr/>
          <p:nvPr/>
        </p:nvSpPr>
        <p:spPr>
          <a:xfrm>
            <a:off x="-8229725" y="83360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8803BDA4-9BD8-40DB-B7AB-202578489427}"/>
              </a:ext>
            </a:extLst>
          </p:cNvPr>
          <p:cNvSpPr/>
          <p:nvPr/>
        </p:nvSpPr>
        <p:spPr>
          <a:xfrm>
            <a:off x="-4956903" y="73426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nvGrpSpPr>
          <p:cNvPr id="50" name="Group 49">
            <a:extLst>
              <a:ext uri="{FF2B5EF4-FFF2-40B4-BE49-F238E27FC236}">
                <a16:creationId xmlns:a16="http://schemas.microsoft.com/office/drawing/2014/main" id="{BDD23D8C-2064-4BF7-A46F-53B9F0670CC8}"/>
              </a:ext>
            </a:extLst>
          </p:cNvPr>
          <p:cNvGrpSpPr/>
          <p:nvPr/>
        </p:nvGrpSpPr>
        <p:grpSpPr>
          <a:xfrm>
            <a:off x="-15549491" y="6269226"/>
            <a:ext cx="8146699" cy="962861"/>
            <a:chOff x="9075345" y="4367482"/>
            <a:chExt cx="8146699" cy="962861"/>
          </a:xfrm>
        </p:grpSpPr>
        <p:sp>
          <p:nvSpPr>
            <p:cNvPr id="51" name="Rectangle: Rounded Corners 50">
              <a:extLst>
                <a:ext uri="{FF2B5EF4-FFF2-40B4-BE49-F238E27FC236}">
                  <a16:creationId xmlns:a16="http://schemas.microsoft.com/office/drawing/2014/main" id="{EC4B137E-95B6-4659-8228-8E0F422CD8E2}"/>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52" name="Arrow: Right 51">
              <a:extLst>
                <a:ext uri="{FF2B5EF4-FFF2-40B4-BE49-F238E27FC236}">
                  <a16:creationId xmlns:a16="http://schemas.microsoft.com/office/drawing/2014/main" id="{7E7609C6-6A4E-48F3-8969-D7C70BCC2677}"/>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53" name="Group 52">
            <a:extLst>
              <a:ext uri="{FF2B5EF4-FFF2-40B4-BE49-F238E27FC236}">
                <a16:creationId xmlns:a16="http://schemas.microsoft.com/office/drawing/2014/main" id="{E7DE526A-748B-449D-99E6-A2980F24907B}"/>
              </a:ext>
            </a:extLst>
          </p:cNvPr>
          <p:cNvGrpSpPr/>
          <p:nvPr/>
        </p:nvGrpSpPr>
        <p:grpSpPr>
          <a:xfrm>
            <a:off x="-9920018" y="1639387"/>
            <a:ext cx="8151671" cy="962861"/>
            <a:chOff x="9075345" y="-110221"/>
            <a:chExt cx="8151671" cy="962861"/>
          </a:xfrm>
        </p:grpSpPr>
        <p:sp>
          <p:nvSpPr>
            <p:cNvPr id="54" name="Rectangle: Rounded Corners 53">
              <a:extLst>
                <a:ext uri="{FF2B5EF4-FFF2-40B4-BE49-F238E27FC236}">
                  <a16:creationId xmlns:a16="http://schemas.microsoft.com/office/drawing/2014/main" id="{B674AD97-CFFE-4BF2-A243-1087C1BAB64A}"/>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55" name="Arrow: Right 54">
              <a:extLst>
                <a:ext uri="{FF2B5EF4-FFF2-40B4-BE49-F238E27FC236}">
                  <a16:creationId xmlns:a16="http://schemas.microsoft.com/office/drawing/2014/main" id="{4166EADF-E18A-4544-B69A-B54A911122CC}"/>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56" name="Group 55">
            <a:extLst>
              <a:ext uri="{FF2B5EF4-FFF2-40B4-BE49-F238E27FC236}">
                <a16:creationId xmlns:a16="http://schemas.microsoft.com/office/drawing/2014/main" id="{FE01FED5-5651-4C7E-BD64-7EF7F0C38801}"/>
              </a:ext>
            </a:extLst>
          </p:cNvPr>
          <p:cNvGrpSpPr/>
          <p:nvPr/>
        </p:nvGrpSpPr>
        <p:grpSpPr>
          <a:xfrm>
            <a:off x="-11351151" y="2601785"/>
            <a:ext cx="8130947" cy="962861"/>
            <a:chOff x="9262692" y="888756"/>
            <a:chExt cx="8130947" cy="962861"/>
          </a:xfrm>
        </p:grpSpPr>
        <p:sp>
          <p:nvSpPr>
            <p:cNvPr id="57" name="Rectangle: Rounded Corners 56">
              <a:extLst>
                <a:ext uri="{FF2B5EF4-FFF2-40B4-BE49-F238E27FC236}">
                  <a16:creationId xmlns:a16="http://schemas.microsoft.com/office/drawing/2014/main" id="{19BCE83D-DA4C-4FC4-90D7-BD00A00FDF15}"/>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58" name="Arrow: Right 57">
              <a:extLst>
                <a:ext uri="{FF2B5EF4-FFF2-40B4-BE49-F238E27FC236}">
                  <a16:creationId xmlns:a16="http://schemas.microsoft.com/office/drawing/2014/main" id="{10A84EE7-EDC8-4B93-88A7-1D0517317BE5}"/>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9" name="Group 58">
            <a:extLst>
              <a:ext uri="{FF2B5EF4-FFF2-40B4-BE49-F238E27FC236}">
                <a16:creationId xmlns:a16="http://schemas.microsoft.com/office/drawing/2014/main" id="{6363F700-60F3-409E-BB76-16D624D9CE14}"/>
              </a:ext>
            </a:extLst>
          </p:cNvPr>
          <p:cNvGrpSpPr/>
          <p:nvPr/>
        </p:nvGrpSpPr>
        <p:grpSpPr>
          <a:xfrm>
            <a:off x="-13093384" y="3751264"/>
            <a:ext cx="8130947" cy="962861"/>
            <a:chOff x="9346496" y="1878864"/>
            <a:chExt cx="8130947" cy="962861"/>
          </a:xfrm>
        </p:grpSpPr>
        <p:sp>
          <p:nvSpPr>
            <p:cNvPr id="60" name="Rectangle: Rounded Corners 59">
              <a:extLst>
                <a:ext uri="{FF2B5EF4-FFF2-40B4-BE49-F238E27FC236}">
                  <a16:creationId xmlns:a16="http://schemas.microsoft.com/office/drawing/2014/main" id="{C2A68447-5C01-4688-AD62-5D35CD59DDF4}"/>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61" name="Arrow: Right 60">
              <a:extLst>
                <a:ext uri="{FF2B5EF4-FFF2-40B4-BE49-F238E27FC236}">
                  <a16:creationId xmlns:a16="http://schemas.microsoft.com/office/drawing/2014/main" id="{365A5FD2-4ECA-49A7-A2C8-2C75759B08AB}"/>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2" name="Group 61">
            <a:extLst>
              <a:ext uri="{FF2B5EF4-FFF2-40B4-BE49-F238E27FC236}">
                <a16:creationId xmlns:a16="http://schemas.microsoft.com/office/drawing/2014/main" id="{CCEEADE5-7411-4AEF-850C-9C72AFE9BB27}"/>
              </a:ext>
            </a:extLst>
          </p:cNvPr>
          <p:cNvGrpSpPr/>
          <p:nvPr/>
        </p:nvGrpSpPr>
        <p:grpSpPr>
          <a:xfrm>
            <a:off x="-14394859" y="4798019"/>
            <a:ext cx="8130947" cy="962861"/>
            <a:chOff x="9517250" y="3003203"/>
            <a:chExt cx="8130947" cy="962861"/>
          </a:xfrm>
        </p:grpSpPr>
        <p:sp>
          <p:nvSpPr>
            <p:cNvPr id="63" name="Rectangle: Rounded Corners 62">
              <a:extLst>
                <a:ext uri="{FF2B5EF4-FFF2-40B4-BE49-F238E27FC236}">
                  <a16:creationId xmlns:a16="http://schemas.microsoft.com/office/drawing/2014/main" id="{988A1DBD-2090-4523-B4F0-EE0D2950C019}"/>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4" name="Arrow: Right 63">
              <a:extLst>
                <a:ext uri="{FF2B5EF4-FFF2-40B4-BE49-F238E27FC236}">
                  <a16:creationId xmlns:a16="http://schemas.microsoft.com/office/drawing/2014/main" id="{A1A1698A-1A1A-45DC-B856-D1A37880AE59}"/>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p:sp>
        <p:nvSpPr>
          <p:cNvPr id="36" name="TextBox 35">
            <a:extLst>
              <a:ext uri="{FF2B5EF4-FFF2-40B4-BE49-F238E27FC236}">
                <a16:creationId xmlns:a16="http://schemas.microsoft.com/office/drawing/2014/main" id="{B91F899F-74A5-443C-A261-4BED213F50FE}"/>
              </a:ext>
            </a:extLst>
          </p:cNvPr>
          <p:cNvSpPr txBox="1"/>
          <p:nvPr/>
        </p:nvSpPr>
        <p:spPr>
          <a:xfrm>
            <a:off x="3197749" y="1760817"/>
            <a:ext cx="8237900" cy="3539430"/>
          </a:xfrm>
          <a:prstGeom prst="rect">
            <a:avLst/>
          </a:prstGeom>
          <a:noFill/>
        </p:spPr>
        <p:txBody>
          <a:bodyPr wrap="square">
            <a:spAutoFit/>
          </a:bodyPr>
          <a:lstStyle/>
          <a:p>
            <a:pPr algn="just"/>
            <a:r>
              <a:rPr lang="en-US" sz="3200" dirty="0">
                <a:solidFill>
                  <a:srgbClr val="FFFF00"/>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p:txBody>
      </p:sp>
      <p:sp>
        <p:nvSpPr>
          <p:cNvPr id="37" name="Rectangle 36">
            <a:extLst>
              <a:ext uri="{FF2B5EF4-FFF2-40B4-BE49-F238E27FC236}">
                <a16:creationId xmlns:a16="http://schemas.microsoft.com/office/drawing/2014/main" id="{F915974B-6DB1-4043-BDB2-1BC6FE407E67}"/>
              </a:ext>
            </a:extLst>
          </p:cNvPr>
          <p:cNvSpPr/>
          <p:nvPr/>
        </p:nvSpPr>
        <p:spPr>
          <a:xfrm>
            <a:off x="-2586245" y="51340"/>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50A0C"/>
                </a:solidFill>
                <a:latin typeface="Times New Roman" panose="02020603050405020304" pitchFamily="18" charset="0"/>
                <a:cs typeface="Times New Roman" panose="02020603050405020304" pitchFamily="18" charset="0"/>
              </a:rPr>
              <a:t>3)Distributed </a:t>
            </a:r>
          </a:p>
          <a:p>
            <a:pPr algn="ctr"/>
            <a:r>
              <a:rPr lang="en-US" sz="3200" b="1" dirty="0">
                <a:solidFill>
                  <a:srgbClr val="050A0C"/>
                </a:solidFill>
                <a:latin typeface="Times New Roman" panose="02020603050405020304" pitchFamily="18" charset="0"/>
                <a:cs typeface="Times New Roman" panose="02020603050405020304" pitchFamily="18" charset="0"/>
              </a:rPr>
              <a:t>Operating System</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39" name="TextBox 38">
            <a:extLst>
              <a:ext uri="{FF2B5EF4-FFF2-40B4-BE49-F238E27FC236}">
                <a16:creationId xmlns:a16="http://schemas.microsoft.com/office/drawing/2014/main" id="{F3EDFE68-CB76-46DB-A803-FBA51188B4D2}"/>
              </a:ext>
            </a:extLst>
          </p:cNvPr>
          <p:cNvSpPr txBox="1"/>
          <p:nvPr/>
        </p:nvSpPr>
        <p:spPr>
          <a:xfrm>
            <a:off x="2972075" y="-4051809"/>
            <a:ext cx="7302635" cy="4154984"/>
          </a:xfrm>
          <a:prstGeom prst="rect">
            <a:avLst/>
          </a:prstGeom>
          <a:noFill/>
        </p:spPr>
        <p:txBody>
          <a:bodyPr wrap="square">
            <a:spAutoFit/>
          </a:bodyPr>
          <a:lstStyle/>
          <a:p>
            <a:pPr algn="just"/>
            <a:r>
              <a:rPr lang="en-US" sz="2400" dirty="0">
                <a:solidFill>
                  <a:srgbClr val="FFFF00"/>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p:txBody>
      </p:sp>
      <p:sp>
        <p:nvSpPr>
          <p:cNvPr id="38" name="Rectangle 37">
            <a:extLst>
              <a:ext uri="{FF2B5EF4-FFF2-40B4-BE49-F238E27FC236}">
                <a16:creationId xmlns:a16="http://schemas.microsoft.com/office/drawing/2014/main" id="{F147330A-151D-4F72-AEB6-DA43B1FE71A4}"/>
              </a:ext>
            </a:extLst>
          </p:cNvPr>
          <p:cNvSpPr/>
          <p:nvPr/>
        </p:nvSpPr>
        <p:spPr>
          <a:xfrm>
            <a:off x="-2612845" y="-109472"/>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50A0C"/>
                </a:solidFill>
                <a:latin typeface="Times New Roman" panose="02020603050405020304" pitchFamily="18" charset="0"/>
                <a:cs typeface="Times New Roman" panose="02020603050405020304" pitchFamily="18" charset="0"/>
              </a:rPr>
              <a:t>5)Network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43" name="TextBox 42">
            <a:extLst>
              <a:ext uri="{FF2B5EF4-FFF2-40B4-BE49-F238E27FC236}">
                <a16:creationId xmlns:a16="http://schemas.microsoft.com/office/drawing/2014/main" id="{DEA87C4B-009E-4D0F-A566-275108772035}"/>
              </a:ext>
            </a:extLst>
          </p:cNvPr>
          <p:cNvSpPr txBox="1"/>
          <p:nvPr/>
        </p:nvSpPr>
        <p:spPr>
          <a:xfrm>
            <a:off x="3046936" y="5563145"/>
            <a:ext cx="6708963" cy="646331"/>
          </a:xfrm>
          <a:prstGeom prst="rect">
            <a:avLst/>
          </a:prstGeom>
          <a:noFill/>
        </p:spPr>
        <p:txBody>
          <a:bodyPr wrap="square">
            <a:spAutoFit/>
          </a:bodyPr>
          <a:lstStyle/>
          <a:p>
            <a:r>
              <a:rPr lang="en-US" dirty="0">
                <a:solidFill>
                  <a:srgbClr val="FF0000"/>
                </a:solidFill>
              </a:rPr>
              <a:t>Examples of real-time operating systems are airline traffic control systems, Command Control Systems, airline reservation systems</a:t>
            </a:r>
          </a:p>
        </p:txBody>
      </p:sp>
    </p:spTree>
    <p:extLst>
      <p:ext uri="{BB962C8B-B14F-4D97-AF65-F5344CB8AC3E}">
        <p14:creationId xmlns:p14="http://schemas.microsoft.com/office/powerpoint/2010/main" val="3058989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5683D63-1CC4-4E65-9BB3-A400A81D873E}"/>
              </a:ext>
            </a:extLst>
          </p:cNvPr>
          <p:cNvSpPr/>
          <p:nvPr/>
        </p:nvSpPr>
        <p:spPr>
          <a:xfrm>
            <a:off x="0" y="-34976"/>
            <a:ext cx="2336800" cy="6858000"/>
          </a:xfrm>
          <a:prstGeom prst="rect">
            <a:avLst/>
          </a:prstGeom>
          <a:solidFill>
            <a:srgbClr val="727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50A0C"/>
                </a:solidFill>
                <a:latin typeface="Times New Roman" panose="02020603050405020304" pitchFamily="18" charset="0"/>
                <a:cs typeface="Times New Roman" panose="02020603050405020304" pitchFamily="18" charset="0"/>
              </a:rPr>
              <a:t>5)Network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4" name="Oval 3">
            <a:extLst>
              <a:ext uri="{FF2B5EF4-FFF2-40B4-BE49-F238E27FC236}">
                <a16:creationId xmlns:a16="http://schemas.microsoft.com/office/drawing/2014/main" id="{4771DE95-D94B-459A-B146-397A03281D4C}"/>
              </a:ext>
            </a:extLst>
          </p:cNvPr>
          <p:cNvSpPr/>
          <p:nvPr/>
        </p:nvSpPr>
        <p:spPr>
          <a:xfrm>
            <a:off x="3387485" y="-6425759"/>
            <a:ext cx="4338507" cy="3298723"/>
          </a:xfrm>
          <a:prstGeom prst="ellipse">
            <a:avLst/>
          </a:prstGeom>
          <a:blipFill>
            <a:blip r:embed="rId4">
              <a:extLst>
                <a:ext uri="{837473B0-CC2E-450A-ABE3-18F120FF3D39}">
                  <a1611:picAttrSrcUrl xmlns:a1611="http://schemas.microsoft.com/office/drawing/2016/11/main" r:id="rId5"/>
                </a:ext>
              </a:extLst>
            </a:blip>
            <a:stretch>
              <a:fillRect/>
            </a:stretch>
          </a:blipFill>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endParaRPr lang="en-US" sz="7200" b="1" spc="50" dirty="0">
              <a:ln w="0"/>
              <a:solidFill>
                <a:schemeClr val="bg2"/>
              </a:solidFill>
              <a:effectLst>
                <a:innerShdw blurRad="63500" dist="50800" dir="13500000">
                  <a:srgbClr val="000000">
                    <a:alpha val="50000"/>
                  </a:srgbClr>
                </a:innerShdw>
              </a:effectLst>
            </a:endParaRPr>
          </a:p>
          <a:p>
            <a:pPr algn="ctr"/>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PERATING SYSTEM</a:t>
            </a:r>
          </a:p>
          <a:p>
            <a:pPr algn="ctr"/>
            <a:endParaRPr lang="en-US" sz="8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4000" b="1" spc="50" dirty="0">
              <a:ln w="0"/>
              <a:solidFill>
                <a:schemeClr val="bg2"/>
              </a:solidFill>
              <a:effectLst>
                <a:innerShdw blurRad="63500" dist="50800" dir="13500000">
                  <a:srgbClr val="000000">
                    <a:alpha val="50000"/>
                  </a:srgbClr>
                </a:innerShdw>
              </a:effectLst>
            </a:endParaRPr>
          </a:p>
          <a:p>
            <a:pPr algn="ctr"/>
            <a:endParaRPr lang="en-US" sz="3600" b="1" dirty="0">
              <a:ln w="22225">
                <a:solidFill>
                  <a:schemeClr val="accent2"/>
                </a:solidFill>
                <a:prstDash val="solid"/>
              </a:ln>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7453CAD7-D52E-4404-B982-FA033F1DA2F2}"/>
              </a:ext>
            </a:extLst>
          </p:cNvPr>
          <p:cNvSpPr/>
          <p:nvPr/>
        </p:nvSpPr>
        <p:spPr>
          <a:xfrm>
            <a:off x="63611" y="5919019"/>
            <a:ext cx="1401396"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Presentation by </a:t>
            </a:r>
          </a:p>
          <a:p>
            <a:pPr algn="ctr"/>
            <a:r>
              <a:rPr lang="en-US" sz="1200" dirty="0"/>
              <a:t>Group</a:t>
            </a:r>
          </a:p>
          <a:p>
            <a:pPr algn="ctr"/>
            <a:r>
              <a:rPr lang="en-US" sz="1200" dirty="0"/>
              <a:t>951-955 </a:t>
            </a:r>
          </a:p>
        </p:txBody>
      </p:sp>
      <p:sp>
        <p:nvSpPr>
          <p:cNvPr id="6" name="Rectangle: Rounded Corners 5">
            <a:extLst>
              <a:ext uri="{FF2B5EF4-FFF2-40B4-BE49-F238E27FC236}">
                <a16:creationId xmlns:a16="http://schemas.microsoft.com/office/drawing/2014/main" id="{27D9DF4F-FE5A-49BB-A964-447297C76071}"/>
              </a:ext>
            </a:extLst>
          </p:cNvPr>
          <p:cNvSpPr/>
          <p:nvPr/>
        </p:nvSpPr>
        <p:spPr>
          <a:xfrm>
            <a:off x="10274710" y="5919019"/>
            <a:ext cx="1853680" cy="831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Computer Blended assignment</a:t>
            </a:r>
          </a:p>
          <a:p>
            <a:pPr algn="ctr"/>
            <a:r>
              <a:rPr lang="en-US" sz="1400" dirty="0"/>
              <a:t> #2</a:t>
            </a:r>
          </a:p>
        </p:txBody>
      </p:sp>
      <p:sp>
        <p:nvSpPr>
          <p:cNvPr id="9" name="Arrow: Right 8">
            <a:extLst>
              <a:ext uri="{FF2B5EF4-FFF2-40B4-BE49-F238E27FC236}">
                <a16:creationId xmlns:a16="http://schemas.microsoft.com/office/drawing/2014/main" id="{C0220574-936B-4836-B67B-E86FFFCD47CD}"/>
              </a:ext>
            </a:extLst>
          </p:cNvPr>
          <p:cNvSpPr/>
          <p:nvPr/>
        </p:nvSpPr>
        <p:spPr>
          <a:xfrm rot="9378560">
            <a:off x="2589657" y="-4233624"/>
            <a:ext cx="1034873" cy="685474"/>
          </a:xfrm>
          <a:prstGeom prst="rightArrow">
            <a:avLst>
              <a:gd name="adj1" fmla="val 2938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92D3820-22A4-41F3-BECE-9F19DCA9EBCC}"/>
              </a:ext>
            </a:extLst>
          </p:cNvPr>
          <p:cNvSpPr txBox="1"/>
          <p:nvPr/>
        </p:nvSpPr>
        <p:spPr>
          <a:xfrm>
            <a:off x="394803" y="-4336735"/>
            <a:ext cx="2192593" cy="2862322"/>
          </a:xfrm>
          <a:prstGeom prst="rect">
            <a:avLst/>
          </a:prstGeom>
          <a:noFill/>
          <a:ln w="38100">
            <a:solidFill>
              <a:schemeClr val="bg1"/>
            </a:solidFill>
          </a:ln>
        </p:spPr>
        <p:txBody>
          <a:bodyPr wrap="square" rtlCol="0">
            <a:spAutoFit/>
          </a:bodyPr>
          <a:lstStyle/>
          <a:p>
            <a:pPr algn="just"/>
            <a:r>
              <a:rPr lang="en-US" b="1" dirty="0">
                <a:solidFill>
                  <a:schemeClr val="bg1"/>
                </a:solidFill>
                <a:latin typeface="Times New Roman" panose="02020603050405020304" pitchFamily="18" charset="0"/>
                <a:cs typeface="Times New Roman" panose="02020603050405020304" pitchFamily="18" charset="0"/>
              </a:rPr>
              <a:t>An operating system (OS) is the program that, after being initially loaded into the computer by a boot program, manages all of the other application programs in a computer.</a:t>
            </a:r>
          </a:p>
        </p:txBody>
      </p:sp>
      <p:sp>
        <p:nvSpPr>
          <p:cNvPr id="12" name="TextBox 11">
            <a:extLst>
              <a:ext uri="{FF2B5EF4-FFF2-40B4-BE49-F238E27FC236}">
                <a16:creationId xmlns:a16="http://schemas.microsoft.com/office/drawing/2014/main" id="{23F45373-12F7-43AE-8019-E28F446729BE}"/>
              </a:ext>
            </a:extLst>
          </p:cNvPr>
          <p:cNvSpPr txBox="1"/>
          <p:nvPr/>
        </p:nvSpPr>
        <p:spPr>
          <a:xfrm>
            <a:off x="8349100" y="-4558197"/>
            <a:ext cx="2192593" cy="3108543"/>
          </a:xfrm>
          <a:prstGeom prst="rect">
            <a:avLst/>
          </a:prstGeom>
          <a:noFill/>
          <a:ln w="38100">
            <a:solidFill>
              <a:schemeClr val="bg1"/>
            </a:solidFill>
          </a:ln>
        </p:spPr>
        <p:txBody>
          <a:bodyPr wrap="square" rtlCol="0">
            <a:spAutoFit/>
          </a:bodyPr>
          <a:lstStyle/>
          <a:p>
            <a:pPr algn="just"/>
            <a:r>
              <a:rPr lang="en-US" sz="1400" b="1" dirty="0">
                <a:solidFill>
                  <a:schemeClr val="bg1"/>
                </a:solidFill>
                <a:latin typeface="Times New Roman" panose="02020603050405020304" pitchFamily="18" charset="0"/>
                <a:cs typeface="Times New Roman" panose="02020603050405020304" pitchFamily="18" charset="0"/>
              </a:rPr>
              <a:t>An operating system (OS) serves as the foundation for all software programs on a computer. It acts as the primary center for managing hardware and software. The OS serves as a bridge between the user and the computer’s hardware. Users can only engage with the machine with a thorough understanding of its components.</a:t>
            </a:r>
          </a:p>
        </p:txBody>
      </p:sp>
      <p:sp>
        <p:nvSpPr>
          <p:cNvPr id="3" name="Rectangle 2">
            <a:extLst>
              <a:ext uri="{FF2B5EF4-FFF2-40B4-BE49-F238E27FC236}">
                <a16:creationId xmlns:a16="http://schemas.microsoft.com/office/drawing/2014/main" id="{9C95E7B6-1362-431E-B0B9-BE114A01811A}"/>
              </a:ext>
            </a:extLst>
          </p:cNvPr>
          <p:cNvSpPr/>
          <p:nvPr/>
        </p:nvSpPr>
        <p:spPr>
          <a:xfrm>
            <a:off x="-9877643" y="-16364"/>
            <a:ext cx="2566671"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arenR"/>
            </a:pPr>
            <a:r>
              <a:rPr lang="en-US" b="1" dirty="0">
                <a:solidFill>
                  <a:srgbClr val="050A0C"/>
                </a:solidFill>
                <a:latin typeface="Times New Roman" panose="02020603050405020304" pitchFamily="18" charset="0"/>
                <a:cs typeface="Times New Roman" panose="02020603050405020304" pitchFamily="18" charset="0"/>
              </a:rPr>
              <a:t>Batch Operating system</a:t>
            </a:r>
          </a:p>
          <a:p>
            <a:pPr marL="342900" indent="-342900" algn="ctr">
              <a:buAutoNum type="arabicParenR"/>
            </a:pP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2"/>
                </a:solidFill>
                <a:latin typeface="Times New Roman" panose="02020603050405020304" pitchFamily="18" charset="0"/>
                <a:cs typeface="Times New Roman" panose="02020603050405020304" pitchFamily="18" charset="0"/>
              </a:rPr>
              <a:t>This type of operating system does not interact with the computer directly. There is an operator which takes similar jobs having the same requirements and groups them into batches. It is the responsibility of the operator to sort jobs with similar needs. Batch Operating System is designed to manage and execute a large number of jobs efficiently by processing them in groups.</a:t>
            </a:r>
          </a:p>
          <a:p>
            <a:pPr algn="ctr"/>
            <a:endParaRPr lang="en-US" dirty="0"/>
          </a:p>
        </p:txBody>
      </p:sp>
      <p:sp>
        <p:nvSpPr>
          <p:cNvPr id="22" name="Rectangle 21">
            <a:extLst>
              <a:ext uri="{FF2B5EF4-FFF2-40B4-BE49-F238E27FC236}">
                <a16:creationId xmlns:a16="http://schemas.microsoft.com/office/drawing/2014/main" id="{A376B28F-C5D1-4706-AAED-34F790E82B5C}"/>
              </a:ext>
            </a:extLst>
          </p:cNvPr>
          <p:cNvSpPr/>
          <p:nvPr/>
        </p:nvSpPr>
        <p:spPr>
          <a:xfrm>
            <a:off x="-7369110" y="7082"/>
            <a:ext cx="2413264"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2)Time sharing Operating System</a:t>
            </a:r>
          </a:p>
          <a:p>
            <a:pPr algn="ctr"/>
            <a:endParaRPr lang="en-US" dirty="0"/>
          </a:p>
          <a:p>
            <a:pPr algn="just" rtl="0" fontAlgn="base"/>
            <a:r>
              <a:rPr lang="en-US" dirty="0">
                <a:effectLst/>
                <a:latin typeface="Times New Roman" panose="02020603050405020304" pitchFamily="18" charset="0"/>
                <a:cs typeface="Times New Roman" panose="02020603050405020304" pitchFamily="18" charset="0"/>
              </a:rPr>
              <a:t>Each task is given some time to execute so that all the tasks work smoothly. Each user gets the time of the CPU as they use a single system. These systems are also known as Multitasking Systems. The task can be from a single user or different users also. The time that each task gets to execute is called quantum. After this time interval is over OS switches over to the next task.</a:t>
            </a:r>
          </a:p>
          <a:p>
            <a:pPr algn="just"/>
            <a:br>
              <a:rPr lang="en-US" b="0" i="0" dirty="0">
                <a:solidFill>
                  <a:srgbClr val="FFFFFF"/>
                </a:solidFill>
                <a:effectLst/>
                <a:latin typeface="Nunito" pitchFamily="2" charset="0"/>
              </a:rPr>
            </a:br>
            <a:endParaRPr lang="en-US" dirty="0"/>
          </a:p>
        </p:txBody>
      </p:sp>
      <p:sp>
        <p:nvSpPr>
          <p:cNvPr id="23" name="Rectangle 22">
            <a:extLst>
              <a:ext uri="{FF2B5EF4-FFF2-40B4-BE49-F238E27FC236}">
                <a16:creationId xmlns:a16="http://schemas.microsoft.com/office/drawing/2014/main" id="{7C6D81F5-F860-4BDA-B70B-9EC79F80E881}"/>
              </a:ext>
            </a:extLst>
          </p:cNvPr>
          <p:cNvSpPr/>
          <p:nvPr/>
        </p:nvSpPr>
        <p:spPr>
          <a:xfrm>
            <a:off x="-4935353" y="0"/>
            <a:ext cx="251569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50A0C"/>
                </a:solidFill>
                <a:latin typeface="Times New Roman" panose="02020603050405020304" pitchFamily="18" charset="0"/>
                <a:cs typeface="Times New Roman" panose="02020603050405020304" pitchFamily="18" charset="0"/>
              </a:rPr>
              <a:t>3)Distributed </a:t>
            </a:r>
          </a:p>
          <a:p>
            <a:pPr algn="ctr"/>
            <a:r>
              <a:rPr lang="en-US" b="1" dirty="0">
                <a:solidFill>
                  <a:srgbClr val="050A0C"/>
                </a:solidFill>
                <a:latin typeface="Times New Roman" panose="02020603050405020304" pitchFamily="18" charset="0"/>
                <a:cs typeface="Times New Roman" panose="02020603050405020304" pitchFamily="18" charset="0"/>
              </a:rPr>
              <a:t>Operating System</a:t>
            </a:r>
          </a:p>
          <a:p>
            <a:pPr algn="ctr"/>
            <a:endParaRPr lang="en-US" b="1" i="0" dirty="0">
              <a:solidFill>
                <a:srgbClr val="FFFFFF"/>
              </a:solidFill>
              <a:effectLst/>
              <a:latin typeface="Nunito" pitchFamily="2" charset="0"/>
            </a:endParaRPr>
          </a:p>
          <a:p>
            <a:pPr algn="just"/>
            <a:r>
              <a:rPr lang="en-US" sz="1600" i="0" dirty="0">
                <a:solidFill>
                  <a:srgbClr val="FFFFFF"/>
                </a:solidFill>
                <a:effectLst/>
                <a:latin typeface="Times New Roman" panose="02020603050405020304" pitchFamily="18" charset="0"/>
                <a:cs typeface="Times New Roman" panose="02020603050405020304" pitchFamily="18" charset="0"/>
              </a:rPr>
              <a:t>These types of operating system is a recent advancement in the world of computer technology and are being widely accepted all over the world and, that too, at a great pace. Various autonomous interconnected computers communicate with each other using a shared communication network. Independent systems possess their own memory unit and CPU. These are referred to as loosely coupled systems or distributed systems . These systems’ processors differ in size and function.</a:t>
            </a:r>
          </a:p>
          <a:p>
            <a:pPr algn="just"/>
            <a:r>
              <a:rPr lang="en-US" sz="1600" i="0" dirty="0">
                <a:solidFill>
                  <a:srgbClr val="FFFFFF"/>
                </a:solidFill>
                <a:effectLst/>
                <a:latin typeface="Times New Roman" panose="02020603050405020304" pitchFamily="18" charset="0"/>
                <a:cs typeface="Times New Roman" panose="02020603050405020304" pitchFamily="18" charset="0"/>
              </a:rPr>
              <a:t> </a:t>
            </a:r>
            <a:endParaRPr lang="en-US" sz="1600" dirty="0">
              <a:solidFill>
                <a:srgbClr val="050A0C"/>
              </a:solidFill>
              <a:latin typeface="Times New Roman" panose="02020603050405020304" pitchFamily="18" charset="0"/>
              <a:cs typeface="Times New Roman" panose="02020603050405020304" pitchFamily="18" charset="0"/>
            </a:endParaRPr>
          </a:p>
          <a:p>
            <a:pPr algn="ctr"/>
            <a:endParaRPr lang="en-US" dirty="0"/>
          </a:p>
        </p:txBody>
      </p:sp>
      <p:sp>
        <p:nvSpPr>
          <p:cNvPr id="24" name="Rectangle 23">
            <a:extLst>
              <a:ext uri="{FF2B5EF4-FFF2-40B4-BE49-F238E27FC236}">
                <a16:creationId xmlns:a16="http://schemas.microsoft.com/office/drawing/2014/main" id="{9A08FA9E-9E58-46E7-B0AC-C9243DF44BE7}"/>
              </a:ext>
            </a:extLst>
          </p:cNvPr>
          <p:cNvSpPr/>
          <p:nvPr/>
        </p:nvSpPr>
        <p:spPr>
          <a:xfrm>
            <a:off x="-2419655" y="-34976"/>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These types of OSs serve real-time systems. The time interval required to process and respond to inputs is very small. This time interval is called response time. Real-time systems are used when there are time requirements that are very strict like missile systems, air traffic control systems, robots, etc.</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8" name="TextBox 7">
            <a:extLst>
              <a:ext uri="{FF2B5EF4-FFF2-40B4-BE49-F238E27FC236}">
                <a16:creationId xmlns:a16="http://schemas.microsoft.com/office/drawing/2014/main" id="{86473DC9-1158-44AD-885B-0BE54FE637E6}"/>
              </a:ext>
            </a:extLst>
          </p:cNvPr>
          <p:cNvSpPr txBox="1"/>
          <p:nvPr/>
        </p:nvSpPr>
        <p:spPr>
          <a:xfrm>
            <a:off x="13350296" y="201128"/>
            <a:ext cx="8237900" cy="2400657"/>
          </a:xfrm>
          <a:prstGeom prst="rect">
            <a:avLst/>
          </a:prstGeom>
          <a:noFill/>
        </p:spPr>
        <p:txBody>
          <a:bodyPr wrap="square" rtlCol="0">
            <a:spAutoFit/>
          </a:bodyPr>
          <a:lstStyle/>
          <a:p>
            <a:r>
              <a:rPr lang="en-US" sz="15000" dirty="0">
                <a:solidFill>
                  <a:schemeClr val="bg2"/>
                </a:solidFill>
                <a:latin typeface="Times New Roman" panose="02020603050405020304" pitchFamily="18" charset="0"/>
                <a:cs typeface="Times New Roman" panose="02020603050405020304" pitchFamily="18" charset="0"/>
              </a:rPr>
              <a:t>TYPES</a:t>
            </a:r>
          </a:p>
        </p:txBody>
      </p:sp>
      <p:sp>
        <p:nvSpPr>
          <p:cNvPr id="26" name="TextBox 25">
            <a:extLst>
              <a:ext uri="{FF2B5EF4-FFF2-40B4-BE49-F238E27FC236}">
                <a16:creationId xmlns:a16="http://schemas.microsoft.com/office/drawing/2014/main" id="{A2E957A7-23F0-4A4A-8D39-93FAF0E01FF3}"/>
              </a:ext>
            </a:extLst>
          </p:cNvPr>
          <p:cNvSpPr txBox="1"/>
          <p:nvPr/>
        </p:nvSpPr>
        <p:spPr>
          <a:xfrm>
            <a:off x="14958646" y="2647461"/>
            <a:ext cx="3434080" cy="461665"/>
          </a:xfrm>
          <a:prstGeom prst="rect">
            <a:avLst/>
          </a:prstGeom>
          <a:noFill/>
        </p:spPr>
        <p:txBody>
          <a:bodyPr wrap="square" rtlCol="0">
            <a:spAutoFit/>
          </a:bodyPr>
          <a:lstStyle/>
          <a:p>
            <a:r>
              <a:rPr lang="en-US" sz="2400" b="1" dirty="0">
                <a:solidFill>
                  <a:schemeClr val="accent4"/>
                </a:solidFill>
                <a:latin typeface="Monotype Corsiva" panose="03010101010201010101" pitchFamily="66" charset="0"/>
              </a:rPr>
              <a:t>OPERATING SYSTEM</a:t>
            </a:r>
          </a:p>
        </p:txBody>
      </p:sp>
      <p:sp>
        <p:nvSpPr>
          <p:cNvPr id="17" name="Oval 16">
            <a:extLst>
              <a:ext uri="{FF2B5EF4-FFF2-40B4-BE49-F238E27FC236}">
                <a16:creationId xmlns:a16="http://schemas.microsoft.com/office/drawing/2014/main" id="{E7D2F77A-E901-40FF-832A-841032D29622}"/>
              </a:ext>
            </a:extLst>
          </p:cNvPr>
          <p:cNvSpPr/>
          <p:nvPr/>
        </p:nvSpPr>
        <p:spPr>
          <a:xfrm>
            <a:off x="1650307" y="-4023873"/>
            <a:ext cx="8958896" cy="3444365"/>
          </a:xfrm>
          <a:prstGeom prst="ellipse">
            <a:avLst/>
          </a:prstGeom>
          <a:solidFill>
            <a:srgbClr val="23252A">
              <a:alpha val="7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AED12BB-12AA-4F31-B7D2-0657C6466158}"/>
              </a:ext>
            </a:extLst>
          </p:cNvPr>
          <p:cNvSpPr txBox="1"/>
          <p:nvPr/>
        </p:nvSpPr>
        <p:spPr>
          <a:xfrm>
            <a:off x="3636975" y="-1601350"/>
            <a:ext cx="6294120"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FUNCTION OF OS</a:t>
            </a:r>
          </a:p>
        </p:txBody>
      </p:sp>
      <p:sp>
        <p:nvSpPr>
          <p:cNvPr id="48" name="Rectangle: Rounded Corners 47">
            <a:extLst>
              <a:ext uri="{FF2B5EF4-FFF2-40B4-BE49-F238E27FC236}">
                <a16:creationId xmlns:a16="http://schemas.microsoft.com/office/drawing/2014/main" id="{357D9161-6A00-4A3F-9EAA-585A27747961}"/>
              </a:ext>
            </a:extLst>
          </p:cNvPr>
          <p:cNvSpPr/>
          <p:nvPr/>
        </p:nvSpPr>
        <p:spPr>
          <a:xfrm>
            <a:off x="-8229725" y="83360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Memory Management</a:t>
            </a:r>
            <a:endParaRPr lang="en-US" sz="2400" kern="1200" dirty="0"/>
          </a:p>
          <a:p>
            <a:pPr algn="ctr"/>
            <a:endParaRPr lang="en-US" dirty="0"/>
          </a:p>
        </p:txBody>
      </p:sp>
      <p:sp>
        <p:nvSpPr>
          <p:cNvPr id="49" name="Arrow: Right 48">
            <a:extLst>
              <a:ext uri="{FF2B5EF4-FFF2-40B4-BE49-F238E27FC236}">
                <a16:creationId xmlns:a16="http://schemas.microsoft.com/office/drawing/2014/main" id="{8803BDA4-9BD8-40DB-B7AB-202578489427}"/>
              </a:ext>
            </a:extLst>
          </p:cNvPr>
          <p:cNvSpPr/>
          <p:nvPr/>
        </p:nvSpPr>
        <p:spPr>
          <a:xfrm>
            <a:off x="-4956903" y="734268"/>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Allocation</a:t>
            </a:r>
          </a:p>
          <a:p>
            <a:pPr marL="171450" lvl="1" indent="-171450" algn="l" defTabSz="844550">
              <a:lnSpc>
                <a:spcPct val="90000"/>
              </a:lnSpc>
              <a:spcBef>
                <a:spcPct val="0"/>
              </a:spcBef>
              <a:spcAft>
                <a:spcPct val="15000"/>
              </a:spcAft>
              <a:buChar char="•"/>
            </a:pPr>
            <a:r>
              <a:rPr lang="en-US" sz="1800" kern="1200" dirty="0">
                <a:solidFill>
                  <a:schemeClr val="tx1"/>
                </a:solidFill>
              </a:rPr>
              <a:t>Paging</a:t>
            </a:r>
          </a:p>
        </p:txBody>
      </p:sp>
      <p:grpSp>
        <p:nvGrpSpPr>
          <p:cNvPr id="50" name="Group 49">
            <a:extLst>
              <a:ext uri="{FF2B5EF4-FFF2-40B4-BE49-F238E27FC236}">
                <a16:creationId xmlns:a16="http://schemas.microsoft.com/office/drawing/2014/main" id="{BDD23D8C-2064-4BF7-A46F-53B9F0670CC8}"/>
              </a:ext>
            </a:extLst>
          </p:cNvPr>
          <p:cNvGrpSpPr/>
          <p:nvPr/>
        </p:nvGrpSpPr>
        <p:grpSpPr>
          <a:xfrm>
            <a:off x="-15549491" y="6269226"/>
            <a:ext cx="8146699" cy="962861"/>
            <a:chOff x="9075345" y="4367482"/>
            <a:chExt cx="8146699" cy="962861"/>
          </a:xfrm>
        </p:grpSpPr>
        <p:sp>
          <p:nvSpPr>
            <p:cNvPr id="51" name="Rectangle: Rounded Corners 50">
              <a:extLst>
                <a:ext uri="{FF2B5EF4-FFF2-40B4-BE49-F238E27FC236}">
                  <a16:creationId xmlns:a16="http://schemas.microsoft.com/office/drawing/2014/main" id="{EC4B137E-95B6-4659-8228-8E0F422CD8E2}"/>
                </a:ext>
              </a:extLst>
            </p:cNvPr>
            <p:cNvSpPr/>
            <p:nvPr/>
          </p:nvSpPr>
          <p:spPr>
            <a:xfrm>
              <a:off x="9075345" y="445631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Networking</a:t>
              </a:r>
              <a:endParaRPr lang="en-US" sz="2400" kern="1200" dirty="0"/>
            </a:p>
            <a:p>
              <a:pPr algn="ctr"/>
              <a:endParaRPr lang="en-US" dirty="0"/>
            </a:p>
          </p:txBody>
        </p:sp>
        <p:sp>
          <p:nvSpPr>
            <p:cNvPr id="52" name="Arrow: Right 51">
              <a:extLst>
                <a:ext uri="{FF2B5EF4-FFF2-40B4-BE49-F238E27FC236}">
                  <a16:creationId xmlns:a16="http://schemas.microsoft.com/office/drawing/2014/main" id="{7E7609C6-6A4E-48F3-8969-D7C70BCC2677}"/>
                </a:ext>
              </a:extLst>
            </p:cNvPr>
            <p:cNvSpPr/>
            <p:nvPr/>
          </p:nvSpPr>
          <p:spPr>
            <a:xfrm>
              <a:off x="12363919" y="4367482"/>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dirty="0">
                  <a:solidFill>
                    <a:schemeClr val="tx1"/>
                  </a:solidFill>
                </a:rPr>
                <a:t>Protocol Management</a:t>
              </a:r>
              <a:endParaRPr lang="en-US" sz="1800" kern="1200" dirty="0">
                <a:solidFill>
                  <a:schemeClr val="tx1"/>
                </a:solidFill>
              </a:endParaRPr>
            </a:p>
            <a:p>
              <a:pPr marL="171450" lvl="1" indent="-171450" algn="l" defTabSz="844550">
                <a:lnSpc>
                  <a:spcPct val="90000"/>
                </a:lnSpc>
                <a:spcBef>
                  <a:spcPct val="0"/>
                </a:spcBef>
                <a:spcAft>
                  <a:spcPct val="15000"/>
                </a:spcAft>
                <a:buChar char="•"/>
              </a:pPr>
              <a:r>
                <a:rPr lang="en-US" sz="1800" kern="1200" dirty="0">
                  <a:solidFill>
                    <a:schemeClr val="tx1"/>
                  </a:solidFill>
                </a:rPr>
                <a:t>Resources Sharing</a:t>
              </a:r>
            </a:p>
          </p:txBody>
        </p:sp>
      </p:grpSp>
      <p:grpSp>
        <p:nvGrpSpPr>
          <p:cNvPr id="53" name="Group 52">
            <a:extLst>
              <a:ext uri="{FF2B5EF4-FFF2-40B4-BE49-F238E27FC236}">
                <a16:creationId xmlns:a16="http://schemas.microsoft.com/office/drawing/2014/main" id="{E7DE526A-748B-449D-99E6-A2980F24907B}"/>
              </a:ext>
            </a:extLst>
          </p:cNvPr>
          <p:cNvGrpSpPr/>
          <p:nvPr/>
        </p:nvGrpSpPr>
        <p:grpSpPr>
          <a:xfrm>
            <a:off x="-9920018" y="1639387"/>
            <a:ext cx="8151671" cy="962861"/>
            <a:chOff x="9075345" y="-110221"/>
            <a:chExt cx="8151671" cy="962861"/>
          </a:xfrm>
        </p:grpSpPr>
        <p:sp>
          <p:nvSpPr>
            <p:cNvPr id="54" name="Rectangle: Rounded Corners 53">
              <a:extLst>
                <a:ext uri="{FF2B5EF4-FFF2-40B4-BE49-F238E27FC236}">
                  <a16:creationId xmlns:a16="http://schemas.microsoft.com/office/drawing/2014/main" id="{B674AD97-CFFE-4BF2-A243-1087C1BAB64A}"/>
                </a:ext>
              </a:extLst>
            </p:cNvPr>
            <p:cNvSpPr/>
            <p:nvPr/>
          </p:nvSpPr>
          <p:spPr>
            <a:xfrm>
              <a:off x="9075345" y="-11175"/>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Process management</a:t>
              </a:r>
              <a:endParaRPr lang="en-US" sz="2400" kern="1200" dirty="0"/>
            </a:p>
            <a:p>
              <a:pPr algn="ctr"/>
              <a:endParaRPr lang="en-US" dirty="0"/>
            </a:p>
          </p:txBody>
        </p:sp>
        <p:sp>
          <p:nvSpPr>
            <p:cNvPr id="55" name="Arrow: Right 54">
              <a:extLst>
                <a:ext uri="{FF2B5EF4-FFF2-40B4-BE49-F238E27FC236}">
                  <a16:creationId xmlns:a16="http://schemas.microsoft.com/office/drawing/2014/main" id="{4166EADF-E18A-4544-B69A-B54A911122CC}"/>
                </a:ext>
              </a:extLst>
            </p:cNvPr>
            <p:cNvSpPr/>
            <p:nvPr/>
          </p:nvSpPr>
          <p:spPr>
            <a:xfrm>
              <a:off x="12368891" y="-110221"/>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Scheduling</a:t>
              </a:r>
            </a:p>
            <a:p>
              <a:pPr marL="171450" lvl="1" indent="-171450" algn="l" defTabSz="844550">
                <a:lnSpc>
                  <a:spcPct val="90000"/>
                </a:lnSpc>
                <a:spcBef>
                  <a:spcPct val="0"/>
                </a:spcBef>
                <a:spcAft>
                  <a:spcPct val="15000"/>
                </a:spcAft>
                <a:buChar char="•"/>
              </a:pPr>
              <a:r>
                <a:rPr lang="en-US" sz="1800" kern="1200" dirty="0">
                  <a:solidFill>
                    <a:schemeClr val="tx1"/>
                  </a:solidFill>
                </a:rPr>
                <a:t>Synchronizing</a:t>
              </a:r>
            </a:p>
          </p:txBody>
        </p:sp>
      </p:grpSp>
      <p:grpSp>
        <p:nvGrpSpPr>
          <p:cNvPr id="56" name="Group 55">
            <a:extLst>
              <a:ext uri="{FF2B5EF4-FFF2-40B4-BE49-F238E27FC236}">
                <a16:creationId xmlns:a16="http://schemas.microsoft.com/office/drawing/2014/main" id="{FE01FED5-5651-4C7E-BD64-7EF7F0C38801}"/>
              </a:ext>
            </a:extLst>
          </p:cNvPr>
          <p:cNvGrpSpPr/>
          <p:nvPr/>
        </p:nvGrpSpPr>
        <p:grpSpPr>
          <a:xfrm>
            <a:off x="-11351151" y="2601785"/>
            <a:ext cx="8130947" cy="962861"/>
            <a:chOff x="9262692" y="888756"/>
            <a:chExt cx="8130947" cy="962861"/>
          </a:xfrm>
        </p:grpSpPr>
        <p:sp>
          <p:nvSpPr>
            <p:cNvPr id="57" name="Rectangle: Rounded Corners 56">
              <a:extLst>
                <a:ext uri="{FF2B5EF4-FFF2-40B4-BE49-F238E27FC236}">
                  <a16:creationId xmlns:a16="http://schemas.microsoft.com/office/drawing/2014/main" id="{19BCE83D-DA4C-4FC4-90D7-BD00A00FDF15}"/>
                </a:ext>
              </a:extLst>
            </p:cNvPr>
            <p:cNvSpPr/>
            <p:nvPr/>
          </p:nvSpPr>
          <p:spPr>
            <a:xfrm>
              <a:off x="9262692" y="962419"/>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Device Management</a:t>
              </a:r>
              <a:endParaRPr lang="en-US" sz="2400" kern="1200" dirty="0"/>
            </a:p>
            <a:p>
              <a:pPr algn="ctr"/>
              <a:endParaRPr lang="en-US" dirty="0"/>
            </a:p>
          </p:txBody>
        </p:sp>
        <p:sp>
          <p:nvSpPr>
            <p:cNvPr id="58" name="Arrow: Right 57">
              <a:extLst>
                <a:ext uri="{FF2B5EF4-FFF2-40B4-BE49-F238E27FC236}">
                  <a16:creationId xmlns:a16="http://schemas.microsoft.com/office/drawing/2014/main" id="{10A84EE7-EDC8-4B93-88A7-1D0517317BE5}"/>
                </a:ext>
              </a:extLst>
            </p:cNvPr>
            <p:cNvSpPr/>
            <p:nvPr/>
          </p:nvSpPr>
          <p:spPr>
            <a:xfrm>
              <a:off x="12535514" y="888756"/>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Device Driver</a:t>
              </a:r>
            </a:p>
            <a:p>
              <a:pPr marL="171450" lvl="1" indent="-171450" algn="l" defTabSz="844550">
                <a:lnSpc>
                  <a:spcPct val="90000"/>
                </a:lnSpc>
                <a:spcBef>
                  <a:spcPct val="0"/>
                </a:spcBef>
                <a:spcAft>
                  <a:spcPct val="15000"/>
                </a:spcAft>
                <a:buChar char="•"/>
              </a:pPr>
              <a:r>
                <a:rPr lang="en-US" sz="1800" kern="1200" dirty="0">
                  <a:solidFill>
                    <a:schemeClr val="tx1"/>
                  </a:solidFill>
                </a:rPr>
                <a:t>I/O management</a:t>
              </a:r>
            </a:p>
          </p:txBody>
        </p:sp>
      </p:grpSp>
      <p:grpSp>
        <p:nvGrpSpPr>
          <p:cNvPr id="59" name="Group 58">
            <a:extLst>
              <a:ext uri="{FF2B5EF4-FFF2-40B4-BE49-F238E27FC236}">
                <a16:creationId xmlns:a16="http://schemas.microsoft.com/office/drawing/2014/main" id="{6363F700-60F3-409E-BB76-16D624D9CE14}"/>
              </a:ext>
            </a:extLst>
          </p:cNvPr>
          <p:cNvGrpSpPr/>
          <p:nvPr/>
        </p:nvGrpSpPr>
        <p:grpSpPr>
          <a:xfrm>
            <a:off x="-13093384" y="3751264"/>
            <a:ext cx="8130947" cy="962861"/>
            <a:chOff x="9346496" y="1878864"/>
            <a:chExt cx="8130947" cy="962861"/>
          </a:xfrm>
        </p:grpSpPr>
        <p:sp>
          <p:nvSpPr>
            <p:cNvPr id="60" name="Rectangle: Rounded Corners 59">
              <a:extLst>
                <a:ext uri="{FF2B5EF4-FFF2-40B4-BE49-F238E27FC236}">
                  <a16:creationId xmlns:a16="http://schemas.microsoft.com/office/drawing/2014/main" id="{C2A68447-5C01-4688-AD62-5D35CD59DDF4}"/>
                </a:ext>
              </a:extLst>
            </p:cNvPr>
            <p:cNvSpPr/>
            <p:nvPr/>
          </p:nvSpPr>
          <p:spPr>
            <a:xfrm>
              <a:off x="9346496" y="1978201"/>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User interface</a:t>
              </a:r>
              <a:endParaRPr lang="en-US" sz="2400" kern="1200" dirty="0"/>
            </a:p>
            <a:p>
              <a:pPr algn="ctr"/>
              <a:endParaRPr lang="en-US" dirty="0"/>
            </a:p>
          </p:txBody>
        </p:sp>
        <p:sp>
          <p:nvSpPr>
            <p:cNvPr id="61" name="Arrow: Right 60">
              <a:extLst>
                <a:ext uri="{FF2B5EF4-FFF2-40B4-BE49-F238E27FC236}">
                  <a16:creationId xmlns:a16="http://schemas.microsoft.com/office/drawing/2014/main" id="{365A5FD2-4ECA-49A7-A2C8-2C75759B08AB}"/>
                </a:ext>
              </a:extLst>
            </p:cNvPr>
            <p:cNvSpPr/>
            <p:nvPr/>
          </p:nvSpPr>
          <p:spPr>
            <a:xfrm>
              <a:off x="12619318" y="1878864"/>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Command line interface</a:t>
              </a:r>
            </a:p>
            <a:p>
              <a:pPr marL="171450" lvl="1" indent="-171450" algn="l" defTabSz="844550">
                <a:lnSpc>
                  <a:spcPct val="90000"/>
                </a:lnSpc>
                <a:spcBef>
                  <a:spcPct val="0"/>
                </a:spcBef>
                <a:spcAft>
                  <a:spcPct val="15000"/>
                </a:spcAft>
                <a:buChar char="•"/>
              </a:pPr>
              <a:r>
                <a:rPr lang="en-US" sz="1800" kern="1200" dirty="0">
                  <a:solidFill>
                    <a:schemeClr val="tx1"/>
                  </a:solidFill>
                </a:rPr>
                <a:t>Graphical User interface</a:t>
              </a:r>
            </a:p>
          </p:txBody>
        </p:sp>
      </p:grpSp>
      <p:grpSp>
        <p:nvGrpSpPr>
          <p:cNvPr id="62" name="Group 61">
            <a:extLst>
              <a:ext uri="{FF2B5EF4-FFF2-40B4-BE49-F238E27FC236}">
                <a16:creationId xmlns:a16="http://schemas.microsoft.com/office/drawing/2014/main" id="{CCEEADE5-7411-4AEF-850C-9C72AFE9BB27}"/>
              </a:ext>
            </a:extLst>
          </p:cNvPr>
          <p:cNvGrpSpPr/>
          <p:nvPr/>
        </p:nvGrpSpPr>
        <p:grpSpPr>
          <a:xfrm>
            <a:off x="-14394859" y="4798019"/>
            <a:ext cx="8130947" cy="962861"/>
            <a:chOff x="9517250" y="3003203"/>
            <a:chExt cx="8130947" cy="962861"/>
          </a:xfrm>
        </p:grpSpPr>
        <p:sp>
          <p:nvSpPr>
            <p:cNvPr id="63" name="Rectangle: Rounded Corners 62">
              <a:extLst>
                <a:ext uri="{FF2B5EF4-FFF2-40B4-BE49-F238E27FC236}">
                  <a16:creationId xmlns:a16="http://schemas.microsoft.com/office/drawing/2014/main" id="{988A1DBD-2090-4523-B4F0-EE0D2950C019}"/>
                </a:ext>
              </a:extLst>
            </p:cNvPr>
            <p:cNvSpPr/>
            <p:nvPr/>
          </p:nvSpPr>
          <p:spPr>
            <a:xfrm>
              <a:off x="9517250" y="3102540"/>
              <a:ext cx="3272822" cy="8057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0" kern="1200" dirty="0"/>
                <a:t>Security And Access</a:t>
              </a:r>
              <a:endParaRPr lang="en-US" sz="2400" kern="1200" dirty="0"/>
            </a:p>
            <a:p>
              <a:pPr algn="ctr"/>
              <a:endParaRPr lang="en-US" dirty="0"/>
            </a:p>
          </p:txBody>
        </p:sp>
        <p:sp>
          <p:nvSpPr>
            <p:cNvPr id="64" name="Arrow: Right 63">
              <a:extLst>
                <a:ext uri="{FF2B5EF4-FFF2-40B4-BE49-F238E27FC236}">
                  <a16:creationId xmlns:a16="http://schemas.microsoft.com/office/drawing/2014/main" id="{A1A1698A-1A1A-45DC-B856-D1A37880AE59}"/>
                </a:ext>
              </a:extLst>
            </p:cNvPr>
            <p:cNvSpPr/>
            <p:nvPr/>
          </p:nvSpPr>
          <p:spPr>
            <a:xfrm>
              <a:off x="12790072" y="3003203"/>
              <a:ext cx="4858125" cy="962861"/>
            </a:xfrm>
            <a:prstGeom prst="rightArrow">
              <a:avLst>
                <a:gd name="adj1" fmla="val 68993"/>
                <a:gd name="adj2" fmla="val 50000"/>
              </a:avLst>
            </a:prstGeom>
            <a:solidFill>
              <a:schemeClr val="bg1">
                <a:lumMod val="95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l" defTabSz="844550">
                <a:lnSpc>
                  <a:spcPct val="90000"/>
                </a:lnSpc>
                <a:spcBef>
                  <a:spcPct val="0"/>
                </a:spcBef>
                <a:spcAft>
                  <a:spcPct val="15000"/>
                </a:spcAft>
                <a:buChar char="•"/>
              </a:pPr>
              <a:r>
                <a:rPr lang="en-US" sz="1800" kern="1200" dirty="0">
                  <a:solidFill>
                    <a:schemeClr val="tx1"/>
                  </a:solidFill>
                </a:rPr>
                <a:t>Authentication</a:t>
              </a:r>
            </a:p>
            <a:p>
              <a:pPr marL="171450" lvl="1" indent="-171450" algn="l" defTabSz="844550">
                <a:lnSpc>
                  <a:spcPct val="90000"/>
                </a:lnSpc>
                <a:spcBef>
                  <a:spcPct val="0"/>
                </a:spcBef>
                <a:spcAft>
                  <a:spcPct val="15000"/>
                </a:spcAft>
                <a:buChar char="•"/>
              </a:pPr>
              <a:r>
                <a:rPr lang="en-US" sz="1800" kern="1200" dirty="0">
                  <a:solidFill>
                    <a:schemeClr val="tx1"/>
                  </a:solidFill>
                </a:rPr>
                <a:t>Authorization</a:t>
              </a:r>
            </a:p>
          </p:txBody>
        </p:sp>
      </p:grpSp>
      <p:sp>
        <p:nvSpPr>
          <p:cNvPr id="36" name="TextBox 35">
            <a:extLst>
              <a:ext uri="{FF2B5EF4-FFF2-40B4-BE49-F238E27FC236}">
                <a16:creationId xmlns:a16="http://schemas.microsoft.com/office/drawing/2014/main" id="{10B2A3D6-CB5A-44B3-8089-B945A8BA4433}"/>
              </a:ext>
            </a:extLst>
          </p:cNvPr>
          <p:cNvSpPr txBox="1"/>
          <p:nvPr/>
        </p:nvSpPr>
        <p:spPr>
          <a:xfrm>
            <a:off x="3551144" y="1251595"/>
            <a:ext cx="7302635" cy="4154984"/>
          </a:xfrm>
          <a:prstGeom prst="rect">
            <a:avLst/>
          </a:prstGeom>
          <a:noFill/>
        </p:spPr>
        <p:txBody>
          <a:bodyPr wrap="square">
            <a:spAutoFit/>
          </a:bodyPr>
          <a:lstStyle/>
          <a:p>
            <a:pPr algn="just"/>
            <a:r>
              <a:rPr lang="en-US" sz="2400" dirty="0">
                <a:solidFill>
                  <a:srgbClr val="FFFF00"/>
                </a:solidFill>
                <a:latin typeface="Times New Roman" panose="02020603050405020304" pitchFamily="18" charset="0"/>
                <a:cs typeface="Times New Roman" panose="02020603050405020304" pitchFamily="18" charset="0"/>
              </a:rPr>
              <a:t>These systems run on a server and provide the capability to manage data, users, groups, security, applications, and other networking functions. These types of operating systems allow shared access to files, printers, security, applications, and other networking functions over a small private network. One more important aspect of Network Operating Systems is that all the users are well aware of the underlying configuration, of all other users within the network, their individual connections, etc. and that’s why these computers are popularly known as tightly coupled systems .</a:t>
            </a:r>
          </a:p>
        </p:txBody>
      </p:sp>
      <p:sp>
        <p:nvSpPr>
          <p:cNvPr id="37" name="Rectangle 36">
            <a:extLst>
              <a:ext uri="{FF2B5EF4-FFF2-40B4-BE49-F238E27FC236}">
                <a16:creationId xmlns:a16="http://schemas.microsoft.com/office/drawing/2014/main" id="{16C7116D-4E9B-45A4-B03F-F90C06E55296}"/>
              </a:ext>
            </a:extLst>
          </p:cNvPr>
          <p:cNvSpPr/>
          <p:nvPr/>
        </p:nvSpPr>
        <p:spPr>
          <a:xfrm>
            <a:off x="-2552534" y="-104928"/>
            <a:ext cx="2443993" cy="6927952"/>
          </a:xfrm>
          <a:prstGeom prst="rect">
            <a:avLst/>
          </a:prstGeom>
          <a:solidFill>
            <a:srgbClr val="2F6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50A0C"/>
              </a:solidFill>
              <a:latin typeface="Times New Roman" panose="02020603050405020304" pitchFamily="18" charset="0"/>
              <a:cs typeface="Times New Roman" panose="02020603050405020304" pitchFamily="18" charset="0"/>
            </a:endParaRPr>
          </a:p>
          <a:p>
            <a:pPr algn="ctr"/>
            <a:r>
              <a:rPr lang="en-US" sz="3600" b="1" dirty="0">
                <a:solidFill>
                  <a:srgbClr val="050A0C"/>
                </a:solidFill>
                <a:latin typeface="Times New Roman" panose="02020603050405020304" pitchFamily="18" charset="0"/>
                <a:cs typeface="Times New Roman" panose="02020603050405020304" pitchFamily="18" charset="0"/>
              </a:rPr>
              <a:t>4)Real Time Operating System</a:t>
            </a:r>
          </a:p>
          <a:p>
            <a:pPr algn="ctr"/>
            <a:endParaRPr lang="en-US" b="1" dirty="0">
              <a:solidFill>
                <a:srgbClr val="050A0C"/>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ctr"/>
            <a:endParaRPr lang="en-US" dirty="0"/>
          </a:p>
        </p:txBody>
      </p:sp>
      <p:sp>
        <p:nvSpPr>
          <p:cNvPr id="42" name="TextBox 41">
            <a:extLst>
              <a:ext uri="{FF2B5EF4-FFF2-40B4-BE49-F238E27FC236}">
                <a16:creationId xmlns:a16="http://schemas.microsoft.com/office/drawing/2014/main" id="{4B9D1389-B6B6-4C97-88AB-1AAFDFAFBF8C}"/>
              </a:ext>
            </a:extLst>
          </p:cNvPr>
          <p:cNvSpPr txBox="1"/>
          <p:nvPr/>
        </p:nvSpPr>
        <p:spPr>
          <a:xfrm rot="10800000" flipV="1">
            <a:off x="2764856" y="5596570"/>
            <a:ext cx="8088923" cy="644898"/>
          </a:xfrm>
          <a:prstGeom prst="rect">
            <a:avLst/>
          </a:prstGeom>
          <a:noFill/>
        </p:spPr>
        <p:txBody>
          <a:bodyPr wrap="square">
            <a:spAutoFit/>
          </a:bodyPr>
          <a:lstStyle/>
          <a:p>
            <a:r>
              <a:rPr lang="en-US" dirty="0">
                <a:solidFill>
                  <a:srgbClr val="FF0000"/>
                </a:solidFill>
              </a:rPr>
              <a:t>Examples of Network Operating Systems include Novell NetWare, Microsoft Windows Server (in its server editions), Linux with networking</a:t>
            </a:r>
          </a:p>
        </p:txBody>
      </p:sp>
    </p:spTree>
    <p:extLst>
      <p:ext uri="{BB962C8B-B14F-4D97-AF65-F5344CB8AC3E}">
        <p14:creationId xmlns:p14="http://schemas.microsoft.com/office/powerpoint/2010/main" val="4163457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blended 2</Template>
  <TotalTime>106</TotalTime>
  <Words>6432</Words>
  <Application>Microsoft Office PowerPoint</Application>
  <PresentationFormat>Widescreen</PresentationFormat>
  <Paragraphs>733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Monotype Corsiva</vt:lpstr>
      <vt:lpstr>Nunito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 Peen</dc:creator>
  <cp:lastModifiedBy>Bi Peen</cp:lastModifiedBy>
  <cp:revision>4</cp:revision>
  <dcterms:created xsi:type="dcterms:W3CDTF">2024-10-29T04:06:10Z</dcterms:created>
  <dcterms:modified xsi:type="dcterms:W3CDTF">2024-11-12T01:40:30Z</dcterms:modified>
</cp:coreProperties>
</file>