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51DD-5D89-4507-896B-3F9782963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C54B7-B143-472F-A16E-D0C7F0573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78B9F-9AB3-460B-84B2-0DB554A7B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D0BE-508B-4DC3-984F-175ABC2797A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2B290-A2D9-41B2-92D2-150B2196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BBB6D-2B65-46C0-B911-D8DD2652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7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CE476-8AD2-450C-8C97-E4C7B49B8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DDEAE-6AF1-404D-A998-305A28C03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2AB41-27ED-4D36-ACD2-9677A560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D0BE-508B-4DC3-984F-175ABC2797A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23218-D4DB-4EAB-8759-200B6AAA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08786-D10A-4479-8761-718C4729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2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876815-F679-4ED2-9C5A-DC52C67A2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7EA67-B541-45A4-ADF0-72349CE83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1E350-51F2-41A4-8B42-BACB78B6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D0BE-508B-4DC3-984F-175ABC2797A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37E25-6BA8-44E1-9217-8A504C7E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1A7B9-269C-4FE6-84AF-6C3DB199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8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9656-EF81-47E3-87A1-5B7D8C3B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58E73-5409-4E01-8C9A-B02B7AB4E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7E427-F057-41F2-B275-642F0096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D0BE-508B-4DC3-984F-175ABC2797A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4941F-DEE2-452B-A0AC-99513364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F7BA7-30AF-49F2-9EFA-6813D762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5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C579-7FBB-47EF-B21F-9960FCDC4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6E086-771A-4462-BBFC-D332A160B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C21D3-04D1-4672-8FFB-8B051206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D0BE-508B-4DC3-984F-175ABC2797A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C342E-7CCB-4E97-8ADD-90FDA17F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22578-2029-4D53-A6AB-BB5FE228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4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A435F-D676-4768-A58D-C1A1A1F5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AB004-C581-4064-BED9-BCA005D3A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C04DD-E7C4-458B-BCD6-84E61AD5B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7F87B-002E-48FC-AFD2-A3A60AD77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D0BE-508B-4DC3-984F-175ABC2797A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04DAF-50A8-41DA-BD7A-BEE68D8D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A599A-5D47-42DF-A0B2-4C69D82F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4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484BA-4BC6-499C-A2D9-379B501F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76AA9-6AF8-4E79-B314-2B733FF87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C37E7-9F23-4E93-AAD1-395653CF4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6B3EF-77A3-44A0-B42E-59BBB4884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FD8F82-E09A-4BAC-AA15-4B0DEA980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421899-97F4-46EE-8ED3-413DF9F9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D0BE-508B-4DC3-984F-175ABC2797A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74B04E-9336-4611-9CBE-897DB90E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0B50F7-75FE-4BDB-85C0-D33A51AB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85CB-97E6-4E05-A82F-52FB3B06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6E0C3-79E2-473A-9E8D-644D8CE7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D0BE-508B-4DC3-984F-175ABC2797A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EEC73-6A8A-4568-ABCA-6538C677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75DDD-7F25-4C0E-B774-CA17D034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9A16A-0218-4E7C-94DD-8742C058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D0BE-508B-4DC3-984F-175ABC2797A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D09E5-885B-4696-A528-A6AF9B72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6C9B7-B4E4-4E75-AA2B-30DA3D9C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2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3B0D1-DFBA-4208-9448-6DD4B351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C0D9C-F8D2-4A35-838E-A8E84485E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A0975-3D45-4A10-88E4-4199CF6D5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686B8-5B03-4D80-A3F9-32009DE0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D0BE-508B-4DC3-984F-175ABC2797A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A2D1E-0567-4FBF-884E-655723CF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FE1F0-D750-4FF2-8BB5-B1F65468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6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6404C-4BA1-4A3B-A54B-C1931E1B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772E31-2FBD-487C-BFC7-F2DEECF88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73D08-FA36-48D9-AA5D-33C121B37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3189B-7513-4326-86D1-69F3EF2F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D0BE-508B-4DC3-984F-175ABC2797A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5496B-D08A-480B-B3B9-D68FFD0E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8EE4D-5CFC-4390-90FC-0F2FA7CD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2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A50C2-614D-43D1-B2DA-2561BEFC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A3346-3336-4E5C-B901-563373C7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1743B-3492-47A0-B27B-2EF54CD52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ED0BE-508B-4DC3-984F-175ABC2797A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21951-4158-49BD-8609-6E2905057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2B943-B8C4-4D20-941E-4830F0E3A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0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89AE-26CA-4435-8650-A2C87583B6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Gloves using Flex 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A3814-5FC9-45C6-9C2E-42EB6F423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Supervisor- </a:t>
            </a:r>
            <a:r>
              <a:rPr lang="en-US" dirty="0" err="1"/>
              <a:t>Suramya</a:t>
            </a:r>
            <a:r>
              <a:rPr lang="en-US" dirty="0"/>
              <a:t> Sharma </a:t>
            </a:r>
            <a:r>
              <a:rPr lang="en-US" dirty="0" err="1"/>
              <a:t>Dahal</a:t>
            </a:r>
            <a:endParaRPr lang="en-US" dirty="0"/>
          </a:p>
          <a:p>
            <a:r>
              <a:rPr lang="en-US" dirty="0"/>
              <a:t>Major Project Supervisor- </a:t>
            </a:r>
            <a:r>
              <a:rPr lang="en-US" dirty="0" err="1"/>
              <a:t>Dipen</a:t>
            </a:r>
            <a:r>
              <a:rPr lang="en-US" dirty="0"/>
              <a:t> </a:t>
            </a:r>
            <a:r>
              <a:rPr lang="en-US" dirty="0" err="1"/>
              <a:t>Manandhar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5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16F92-0859-499C-9F7E-8B86D284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BAE03-EAF6-4D5D-933A-F44EA2EC3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Introduction</a:t>
            </a:r>
          </a:p>
          <a:p>
            <a:pPr marL="0" indent="0">
              <a:buNone/>
            </a:pPr>
            <a:r>
              <a:rPr lang="en-US" dirty="0"/>
              <a:t>Objectives</a:t>
            </a:r>
          </a:p>
          <a:p>
            <a:pPr marL="0" indent="0">
              <a:buNone/>
            </a:pPr>
            <a:r>
              <a:rPr lang="en-US" dirty="0"/>
              <a:t>Problem Statement</a:t>
            </a:r>
          </a:p>
          <a:p>
            <a:pPr marL="0" indent="0">
              <a:buNone/>
            </a:pPr>
            <a:r>
              <a:rPr lang="en-US" dirty="0"/>
              <a:t>Applications</a:t>
            </a:r>
          </a:p>
          <a:p>
            <a:pPr marL="0" indent="0">
              <a:buNone/>
            </a:pPr>
            <a:r>
              <a:rPr lang="en-US" dirty="0"/>
              <a:t>Methodology</a:t>
            </a:r>
          </a:p>
          <a:p>
            <a:pPr marL="0" indent="0">
              <a:buNone/>
            </a:pPr>
            <a:r>
              <a:rPr lang="en-US" dirty="0"/>
              <a:t>Gantt Chart</a:t>
            </a:r>
          </a:p>
          <a:p>
            <a:pPr marL="0" indent="0">
              <a:buNone/>
            </a:pPr>
            <a:r>
              <a:rPr lang="en-US" dirty="0"/>
              <a:t>Expected Output</a:t>
            </a:r>
          </a:p>
        </p:txBody>
      </p:sp>
    </p:spTree>
    <p:extLst>
      <p:ext uri="{BB962C8B-B14F-4D97-AF65-F5344CB8AC3E}">
        <p14:creationId xmlns:p14="http://schemas.microsoft.com/office/powerpoint/2010/main" val="13858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C32E7-43F0-475A-BB8B-F326646A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3461-3112-4A2D-BDD5-BBA35933A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is a tool for the dumb and deaf to communicate.</a:t>
            </a:r>
          </a:p>
          <a:p>
            <a:r>
              <a:rPr lang="en-US" dirty="0"/>
              <a:t>It converts sign language into audio that can be heard.</a:t>
            </a:r>
          </a:p>
          <a:p>
            <a:r>
              <a:rPr lang="en-US" dirty="0"/>
              <a:t>It uses machine learning for fast and accurate expressions.</a:t>
            </a:r>
          </a:p>
        </p:txBody>
      </p:sp>
    </p:spTree>
    <p:extLst>
      <p:ext uri="{BB962C8B-B14F-4D97-AF65-F5344CB8AC3E}">
        <p14:creationId xmlns:p14="http://schemas.microsoft.com/office/powerpoint/2010/main" val="228907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042A-328A-4EFA-93F3-6432AD255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1A5E2-2F26-43A4-847B-2528978A9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develop a sensor embedded glove that converts sign language</a:t>
            </a:r>
          </a:p>
          <a:p>
            <a:r>
              <a:rPr lang="en-US" dirty="0"/>
              <a:t>Help the disabled to communicate </a:t>
            </a:r>
          </a:p>
        </p:txBody>
      </p:sp>
    </p:spTree>
    <p:extLst>
      <p:ext uri="{BB962C8B-B14F-4D97-AF65-F5344CB8AC3E}">
        <p14:creationId xmlns:p14="http://schemas.microsoft.com/office/powerpoint/2010/main" val="137197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96E3-E74F-4E3B-9DF2-0735958C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F0CCC-A4A0-489F-82A7-1C2560930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Dumb people have trouble communicating.</a:t>
            </a:r>
          </a:p>
          <a:p>
            <a:r>
              <a:rPr lang="en-US" dirty="0"/>
              <a:t>Accidents can cause speaking difficulties.</a:t>
            </a:r>
          </a:p>
        </p:txBody>
      </p:sp>
    </p:spTree>
    <p:extLst>
      <p:ext uri="{BB962C8B-B14F-4D97-AF65-F5344CB8AC3E}">
        <p14:creationId xmlns:p14="http://schemas.microsoft.com/office/powerpoint/2010/main" val="171654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B52E-B761-483A-8482-AA9BC005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4C72A-C465-44CC-94E8-01BF5B78E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dumb and deaf people to communicate.</a:t>
            </a:r>
          </a:p>
          <a:p>
            <a:r>
              <a:rPr lang="en-US" dirty="0"/>
              <a:t>In hospitals for injured people.</a:t>
            </a:r>
          </a:p>
          <a:p>
            <a:r>
              <a:rPr lang="en-US" dirty="0"/>
              <a:t>Input Device for gaming.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4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7EB9-6825-4724-9AC2-0D5D9ECC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4F384-2C77-4D65-A4CD-B35E18072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11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Smart Gloves using Flex Sensor</vt:lpstr>
      <vt:lpstr>Contents</vt:lpstr>
      <vt:lpstr>Introduction</vt:lpstr>
      <vt:lpstr>Objectives</vt:lpstr>
      <vt:lpstr>Problem Statement</vt:lpstr>
      <vt:lpstr>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Gloves using Flex Sensor</dc:title>
  <dc:creator>Niraj Kushwaha</dc:creator>
  <cp:lastModifiedBy>Niraj Kushwaha</cp:lastModifiedBy>
  <cp:revision>1</cp:revision>
  <dcterms:created xsi:type="dcterms:W3CDTF">2022-05-26T15:09:16Z</dcterms:created>
  <dcterms:modified xsi:type="dcterms:W3CDTF">2022-05-26T15:09:49Z</dcterms:modified>
</cp:coreProperties>
</file>