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74" r:id="rId12"/>
    <p:sldId id="265" r:id="rId13"/>
    <p:sldId id="269" r:id="rId14"/>
    <p:sldId id="266" r:id="rId15"/>
    <p:sldId id="270" r:id="rId16"/>
    <p:sldId id="267" r:id="rId17"/>
    <p:sldId id="268" r:id="rId18"/>
    <p:sldId id="271" r:id="rId19"/>
    <p:sldId id="272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  <a:sp3d/>
          </c:spPr>
          <c:invertIfNegative val="0"/>
          <c:cat>
            <c:strRef>
              <c:f>Sheet1!$A$2:$A$9</c:f>
              <c:strCache>
                <c:ptCount val="8"/>
                <c:pt idx="0">
                  <c:v>Research</c:v>
                </c:pt>
                <c:pt idx="1">
                  <c:v>Hardware Acquisition</c:v>
                </c:pt>
                <c:pt idx="2">
                  <c:v>Dataset collection and preparation</c:v>
                </c:pt>
                <c:pt idx="3">
                  <c:v>Programming and training</c:v>
                </c:pt>
                <c:pt idx="4">
                  <c:v>Progress Reporting</c:v>
                </c:pt>
                <c:pt idx="5">
                  <c:v>Milestone</c:v>
                </c:pt>
                <c:pt idx="6">
                  <c:v>Prototyping and Testing</c:v>
                </c:pt>
                <c:pt idx="7">
                  <c:v>Report Writing</c:v>
                </c:pt>
              </c:strCache>
            </c:strRef>
          </c:cat>
          <c:val>
            <c:numRef>
              <c:f>Sheet1!$B$2:$B$9</c:f>
              <c:numCache>
                <c:formatCode>m/d/yyyy</c:formatCode>
                <c:ptCount val="8"/>
                <c:pt idx="0">
                  <c:v>44706</c:v>
                </c:pt>
                <c:pt idx="1">
                  <c:v>44706</c:v>
                </c:pt>
                <c:pt idx="2">
                  <c:v>44747</c:v>
                </c:pt>
                <c:pt idx="3">
                  <c:v>44778</c:v>
                </c:pt>
                <c:pt idx="4">
                  <c:v>44711</c:v>
                </c:pt>
                <c:pt idx="5">
                  <c:v>44941</c:v>
                </c:pt>
                <c:pt idx="6">
                  <c:v>44839</c:v>
                </c:pt>
                <c:pt idx="7">
                  <c:v>44986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64-4B97-8CF3-668A0AC9E849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Pt>
            <c:idx val="5"/>
            <c:invertIfNegative val="0"/>
            <c:bubble3D val="0"/>
            <c:spPr>
              <a:noFill/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5964-4B97-8CF3-668A0AC9E849}"/>
              </c:ext>
            </c:extLst>
          </c:dPt>
          <c:cat>
            <c:strRef>
              <c:f>Sheet1!$A$2:$A$9</c:f>
              <c:strCache>
                <c:ptCount val="8"/>
                <c:pt idx="0">
                  <c:v>Research</c:v>
                </c:pt>
                <c:pt idx="1">
                  <c:v>Hardware Acquisition</c:v>
                </c:pt>
                <c:pt idx="2">
                  <c:v>Dataset collection and preparation</c:v>
                </c:pt>
                <c:pt idx="3">
                  <c:v>Programming and training</c:v>
                </c:pt>
                <c:pt idx="4">
                  <c:v>Progress Reporting</c:v>
                </c:pt>
                <c:pt idx="5">
                  <c:v>Milestone</c:v>
                </c:pt>
                <c:pt idx="6">
                  <c:v>Prototyping and Testing</c:v>
                </c:pt>
                <c:pt idx="7">
                  <c:v>Report Writing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30</c:v>
                </c:pt>
                <c:pt idx="1">
                  <c:v>190</c:v>
                </c:pt>
                <c:pt idx="2">
                  <c:v>130</c:v>
                </c:pt>
                <c:pt idx="3">
                  <c:v>125</c:v>
                </c:pt>
                <c:pt idx="4">
                  <c:v>290</c:v>
                </c:pt>
                <c:pt idx="5">
                  <c:v>5</c:v>
                </c:pt>
                <c:pt idx="6">
                  <c:v>120</c:v>
                </c:pt>
                <c:pt idx="7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964-4B97-8CF3-668A0AC9E8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13350128"/>
        <c:axId val="513347176"/>
        <c:axId val="0"/>
      </c:bar3DChart>
      <c:catAx>
        <c:axId val="5133501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1">
                      <a:lumMod val="75000"/>
                      <a:lumOff val="25000"/>
                      <a:alpha val="47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347176"/>
        <c:crosses val="autoZero"/>
        <c:auto val="1"/>
        <c:lblAlgn val="ctr"/>
        <c:lblOffset val="100"/>
        <c:noMultiLvlLbl val="0"/>
      </c:catAx>
      <c:valAx>
        <c:axId val="513347176"/>
        <c:scaling>
          <c:orientation val="minMax"/>
          <c:min val="44706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350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0.75139</cdr:x>
      <cdr:y>0.63539</cdr:y>
    </cdr:from>
    <cdr:to>
      <cdr:x>0.77754</cdr:x>
      <cdr:y>0.71316</cdr:y>
    </cdr:to>
    <cdr:sp macro="" textlink="">
      <cdr:nvSpPr>
        <cdr:cNvPr id="2" name="Flowchart: Decision 1">
          <a:extLst xmlns:a="http://schemas.openxmlformats.org/drawingml/2006/main">
            <a:ext uri="{FF2B5EF4-FFF2-40B4-BE49-F238E27FC236}">
              <a16:creationId xmlns:a16="http://schemas.microsoft.com/office/drawing/2014/main" id="{6C96DE94-3654-ADD6-D3E4-6AE46ACAC457}"/>
            </a:ext>
          </a:extLst>
        </cdr:cNvPr>
        <cdr:cNvSpPr/>
      </cdr:nvSpPr>
      <cdr:spPr>
        <a:xfrm xmlns:a="http://schemas.openxmlformats.org/drawingml/2006/main">
          <a:off x="4414422" y="2314333"/>
          <a:ext cx="153632" cy="283266"/>
        </a:xfrm>
        <a:prstGeom xmlns:a="http://schemas.openxmlformats.org/drawingml/2006/main" prst="flowChartDecision">
          <a:avLst/>
        </a:prstGeom>
        <a:gradFill xmlns:a="http://schemas.openxmlformats.org/drawingml/2006/main"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 xmlns:a="http://schemas.openxmlformats.org/drawingml/2006/main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9F30C-BD4A-4F53-8094-1E8EEF0ED955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6B304-E39A-46B0-9F89-77C10D4B6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05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51DD-5D89-4507-896B-3F9782963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C54B7-B143-472F-A16E-D0C7F0573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78B9F-9AB3-460B-84B2-0DB554A7B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D50F-CE44-4FEB-A0B6-020984C8B334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2B290-A2D9-41B2-92D2-150B2196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BBB6D-2B65-46C0-B911-D8DD2652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7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CE476-8AD2-450C-8C97-E4C7B49B8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DDEAE-6AF1-404D-A998-305A28C03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2AB41-27ED-4D36-ACD2-9677A560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B785-5109-4F0C-8A45-1D357F8C956E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23218-D4DB-4EAB-8759-200B6AAAB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08786-D10A-4479-8761-718C47291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2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876815-F679-4ED2-9C5A-DC52C67A2E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7EA67-B541-45A4-ADF0-72349CE83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1E350-51F2-41A4-8B42-BACB78B63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3219-9E35-427C-8F72-9A68CF15867E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37E25-6BA8-44E1-9217-8A504C7E2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1A7B9-269C-4FE6-84AF-6C3DB199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8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9656-EF81-47E3-87A1-5B7D8C3B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58E73-5409-4E01-8C9A-B02B7AB4E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7E427-F057-41F2-B275-642F0096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29B3-8CCF-4A5D-A259-92F3837FB75D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4941F-DEE2-452B-A0AC-99513364C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F7BA7-30AF-49F2-9EFA-6813D762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5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BC579-7FBB-47EF-B21F-9960FCDC4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6E086-771A-4462-BBFC-D332A160B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C21D3-04D1-4672-8FFB-8B051206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0523-CD6F-4F1F-ACB6-47645FE84133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C342E-7CCB-4E97-8ADD-90FDA17F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22578-2029-4D53-A6AB-BB5FE228C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4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A435F-D676-4768-A58D-C1A1A1F53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AB004-C581-4064-BED9-BCA005D3A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C04DD-E7C4-458B-BCD6-84E61AD5B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7F87B-002E-48FC-AFD2-A3A60AD77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5AFD-CBFC-4458-948E-9099193666AB}" type="datetime1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04DAF-50A8-41DA-BD7A-BEE68D8D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A599A-5D47-42DF-A0B2-4C69D82F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4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484BA-4BC6-499C-A2D9-379B501F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76AA9-6AF8-4E79-B314-2B733FF87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C37E7-9F23-4E93-AAD1-395653CF4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6B3EF-77A3-44A0-B42E-59BBB4884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FD8F82-E09A-4BAC-AA15-4B0DEA980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421899-97F4-46EE-8ED3-413DF9F98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1707-E2D5-4E27-B039-49EC2082F5C5}" type="datetime1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74B04E-9336-4611-9CBE-897DB90E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0B50F7-75FE-4BDB-85C0-D33A51AB1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085CB-97E6-4E05-A82F-52FB3B06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F6E0C3-79E2-473A-9E8D-644D8CE7F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A2D3E-9B56-4FF6-B53A-0E3463CDB609}" type="datetime1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EEC73-6A8A-4568-ABCA-6538C677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75DDD-7F25-4C0E-B774-CA17D034C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69A16A-0218-4E7C-94DD-8742C058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BDA2-90FD-4EF1-BD28-44E6679605CC}" type="datetime1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D09E5-885B-4696-A528-A6AF9B72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6C9B7-B4E4-4E75-AA2B-30DA3D9C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2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3B0D1-DFBA-4208-9448-6DD4B3516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C0D9C-F8D2-4A35-838E-A8E84485E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A0975-3D45-4A10-88E4-4199CF6D5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686B8-5B03-4D80-A3F9-32009DE0F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0355-0254-47DB-AB4A-2DF80220E5BA}" type="datetime1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A2D1E-0567-4FBF-884E-655723CF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FE1F0-D750-4FF2-8BB5-B1F65468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6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6404C-4BA1-4A3B-A54B-C1931E1B7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772E31-2FBD-487C-BFC7-F2DEECF88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73D08-FA36-48D9-AA5D-33C121B37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3189B-7513-4326-86D1-69F3EF2F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06DAE-025E-4688-A90F-442AA99E92B6}" type="datetime1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5496B-D08A-480B-B3B9-D68FFD0E7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8EE4D-5CFC-4390-90FC-0F2FA7CD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2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A50C2-614D-43D1-B2DA-2561BEFCF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A3346-3336-4E5C-B901-563373C7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1743B-3492-47A0-B27B-2EF54CD52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FAE98-0B4E-4747-B1D0-CDF6491B9D63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21951-4158-49BD-8609-6E2905057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2B943-B8C4-4D20-941E-4830F0E3A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04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89AE-26CA-4435-8650-A2C87583B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424" y="67843"/>
            <a:ext cx="9144000" cy="188646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Tribhuvan University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Engineering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Kathmandu Engineering College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Kalimati, Kathmandu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A3814-5FC9-45C6-9C2E-42EB6F423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5882"/>
            <a:ext cx="9144000" cy="2218765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Smart Gloves Using Flex Sensors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Suramya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Sharma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Sir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Bipin Godar (75005)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Niraj Kushwaha (75014)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33758-9520-9C58-0A4C-5A47359D89F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354" y="1904001"/>
            <a:ext cx="1882140" cy="174834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02491C-A7C3-6D4D-F3D4-1B9620FF9E0A}"/>
              </a:ext>
            </a:extLst>
          </p:cNvPr>
          <p:cNvSpPr txBox="1"/>
          <p:nvPr/>
        </p:nvSpPr>
        <p:spPr>
          <a:xfrm>
            <a:off x="8978153" y="6321365"/>
            <a:ext cx="2375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2079/02/13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BBC9A-0B6B-E92C-3FE8-7C9F7B56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35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3AAE401-EC33-4A4B-A575-727F49D6F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3177"/>
            <a:ext cx="9144000" cy="851646"/>
          </a:xfrm>
        </p:spPr>
        <p:txBody>
          <a:bodyPr>
            <a:norm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 Block Diagram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A9B3CA-524F-63AB-AB00-7FA8CCB9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1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1F4B32-D1C0-7423-C32E-B9A6155D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B84C88-9F3B-EC33-F62A-4114141017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062" b="82881" l="3900" r="9256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16" t="13937" r="5843" b="14299"/>
          <a:stretch/>
        </p:blipFill>
        <p:spPr bwMode="auto">
          <a:xfrm>
            <a:off x="1146087" y="577057"/>
            <a:ext cx="9899825" cy="570388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8106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3AAE401-EC33-4A4B-A575-727F49D6F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65295"/>
            <a:ext cx="9144000" cy="1927410"/>
          </a:xfrm>
        </p:spPr>
        <p:txBody>
          <a:bodyPr>
            <a:norm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Flowchart for Dataset preparation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A9B3CA-524F-63AB-AB00-7FA8CCB9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59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85D087-B6A3-4FC0-9A99-E4ECB530501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459" y="-373857"/>
            <a:ext cx="6535270" cy="7605713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1F4B32-D1C0-7423-C32E-B9A6155D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8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33B784-FEAB-48B3-A56C-9F81EB16B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8470" y="2601259"/>
            <a:ext cx="9144000" cy="1655482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Flowchart for real time application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0803C3-79C8-7B1A-DB39-40CB8DBEE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55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09F1109-E96C-4D5A-9464-6636C2A50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212" y="-1"/>
            <a:ext cx="6427693" cy="71000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FFA9FA-CF97-D8C0-635F-AF161D99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8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55470-CF6B-4BFF-A262-93816FB2C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F9D70-9B8D-0196-B652-9FBC9F18B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15A544EB-0AD0-0891-6733-1CF3F15E4D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7960589"/>
              </p:ext>
            </p:extLst>
          </p:nvPr>
        </p:nvGraphicFramePr>
        <p:xfrm>
          <a:off x="838199" y="1825624"/>
          <a:ext cx="10914529" cy="453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202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5A8E3-44B1-4F99-A54F-622B6BF88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1489"/>
            <a:ext cx="9144000" cy="955022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D94C0E-641E-54FE-8106-FCA3F4625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CD4807-F593-48E9-9485-4FD7782EB21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752" y="70274"/>
            <a:ext cx="8113060" cy="665120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D55D3-E5A1-4CBF-DE64-E0F80EFE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0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F32D36-EC75-4901-A3D6-032566E7B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042" y="78292"/>
            <a:ext cx="7982840" cy="670141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2DB635-6427-4F92-E48D-3969F9364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5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16F92-0859-499C-9F7E-8B86D284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BAE03-EAF6-4D5D-933A-F44EA2EC3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071" y="1847850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D6C57-0164-A4C7-B968-D5EFB90A8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2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261C-5A85-7924-4C1A-2D68C26E4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838200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List Of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D08CE-9862-297C-24C5-FDED8C365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37969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Mega 2560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 Sensors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MPU-6050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 Module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I2C Module</a:t>
            </a:r>
          </a:p>
        </p:txBody>
      </p:sp>
    </p:spTree>
    <p:extLst>
      <p:ext uri="{BB962C8B-B14F-4D97-AF65-F5344CB8AC3E}">
        <p14:creationId xmlns:p14="http://schemas.microsoft.com/office/powerpoint/2010/main" val="198141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4071B-0EF6-BB76-71D5-E4188D510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552700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7771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C32E7-43F0-475A-BB8B-F326646AB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43461-3112-4A2D-BDD5-BBA35933A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a tool for the dumb and deaf to communicate.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converts sign language into audio that can be heard.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machine learning for fast and accurate expressions.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073AD-7495-B76C-0F3D-05557E8A2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73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2042A-328A-4EFA-93F3-6432AD255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1A5E2-2F26-43A4-847B-2528978A9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sensor embedded glove that converts sign language into audio.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the disabled to communicate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4A3D3-40BD-E1A5-39EE-ACE09A01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97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96E3-E74F-4E3B-9DF2-0735958C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F0CCC-A4A0-489F-82A7-1C2560930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Dumb people have trouble communicating.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Accidents can cause speaking difficulties.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B7CF1-7F75-FD29-709F-050F4855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48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B52E-B761-483A-8482-AA9BC005A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4C72A-C465-44CC-94E8-01BF5B78E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dumb and deaf people to communicate.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hospitals for injured people.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Device for gaming.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FE244-85DC-1859-A4B5-8B378507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4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7EB9-6825-4724-9AC2-0D5D9ECC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4F384-2C77-4D65-A4CD-B35E18072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Assembling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Preparation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Block Diagram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28651-7AFA-4E26-DE23-F9C92FBF9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11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A2000-3D00-404F-8120-D6C10FF9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Hardware Assembling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49818-B132-4C58-8BFA-575D99D20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MPU6050 with accelerometer and gyroscope.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flex sensor and MPU6050 to Arduino Mega 2560.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the Arduino Mega 2560 to laptop to send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23374-600B-82CC-AA77-9122F594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73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890FB-343E-4EE5-800D-9BCF6918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Dataset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6F7BE-85AF-4B7E-B702-899622C10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 data from Arduino Mega 2560 and write to file.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data and convert the file to csv file format.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Random forest classifier in python to train the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2710E-D706-7124-3B05-3692057F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71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266</Words>
  <Application>Microsoft Office PowerPoint</Application>
  <PresentationFormat>Widescreen</PresentationFormat>
  <Paragraphs>74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Tribhuvan University Institute Of Engineering Kathmandu Engineering College Kalimati, Kathmandu</vt:lpstr>
      <vt:lpstr>Contents</vt:lpstr>
      <vt:lpstr>Introduction</vt:lpstr>
      <vt:lpstr>Objectives</vt:lpstr>
      <vt:lpstr>Problem Statement</vt:lpstr>
      <vt:lpstr>Applications</vt:lpstr>
      <vt:lpstr>Methodology</vt:lpstr>
      <vt:lpstr>Hardware Assembling</vt:lpstr>
      <vt:lpstr>Dataset preparation</vt:lpstr>
      <vt:lpstr>System Block Diagram</vt:lpstr>
      <vt:lpstr>PowerPoint Presentation</vt:lpstr>
      <vt:lpstr>Flowchart for Dataset preparation</vt:lpstr>
      <vt:lpstr>PowerPoint Presentation</vt:lpstr>
      <vt:lpstr>Flowchart for real time application </vt:lpstr>
      <vt:lpstr>PowerPoint Presentation</vt:lpstr>
      <vt:lpstr>Gantt Chart</vt:lpstr>
      <vt:lpstr>Expected Output</vt:lpstr>
      <vt:lpstr>PowerPoint Presentation</vt:lpstr>
      <vt:lpstr>PowerPoint Presentation</vt:lpstr>
      <vt:lpstr>List Of Components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Gloves using Flex Sensor</dc:title>
  <dc:creator>Niraj Kushwaha</dc:creator>
  <cp:lastModifiedBy>Bipin Godar</cp:lastModifiedBy>
  <cp:revision>4</cp:revision>
  <dcterms:created xsi:type="dcterms:W3CDTF">2022-05-26T15:09:16Z</dcterms:created>
  <dcterms:modified xsi:type="dcterms:W3CDTF">2022-05-26T17:55:33Z</dcterms:modified>
</cp:coreProperties>
</file>