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70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51DD-5D89-4507-896B-3F9782963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54B7-B143-472F-A16E-D0C7F0573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8B9F-9AB3-460B-84B2-0DB554A7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B290-A2D9-41B2-92D2-150B2196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BB6D-2B65-46C0-B911-D8DD2652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E476-8AD2-450C-8C97-E4C7B49B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DEAE-6AF1-404D-A998-305A28C03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AB41-27ED-4D36-ACD2-9677A560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3218-D4DB-4EAB-8759-200B6AAA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8786-D10A-4479-8761-718C4729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76815-F679-4ED2-9C5A-DC52C67A2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7EA67-B541-45A4-ADF0-72349CE8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E350-51F2-41A4-8B42-BACB78B6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7E25-6BA8-44E1-9217-8A504C7E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A7B9-269C-4FE6-84AF-6C3DB199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9656-EF81-47E3-87A1-5B7D8C3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8E73-5409-4E01-8C9A-B02B7AB4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E427-F057-41F2-B275-642F0096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941F-DEE2-452B-A0AC-99513364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7BA7-30AF-49F2-9EFA-6813D762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579-7FBB-47EF-B21F-9960FCDC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6E086-771A-4462-BBFC-D332A160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21D3-04D1-4672-8FFB-8B051206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342E-7CCB-4E97-8ADD-90FDA17F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2578-2029-4D53-A6AB-BB5FE228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35F-D676-4768-A58D-C1A1A1F5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004-C581-4064-BED9-BCA005D3A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04DD-E7C4-458B-BCD6-84E61AD5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F87B-002E-48FC-AFD2-A3A60AD7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04DAF-50A8-41DA-BD7A-BEE68D8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A599A-5D47-42DF-A0B2-4C69D82F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4BA-4BC6-499C-A2D9-379B501F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6AA9-6AF8-4E79-B314-2B733FF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C37E7-9F23-4E93-AAD1-395653CF4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6B3EF-77A3-44A0-B42E-59BBB488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D8F82-E09A-4BAC-AA15-4B0DEA980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21899-97F4-46EE-8ED3-413DF9F9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4B04E-9336-4611-9CBE-897DB90E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B50F7-75FE-4BDB-85C0-D33A51AB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85CB-97E6-4E05-A82F-52FB3B06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E0C3-79E2-473A-9E8D-644D8CE7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EEC73-6A8A-4568-ABCA-6538C677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75DDD-7F25-4C0E-B774-CA17D034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9A16A-0218-4E7C-94DD-8742C058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D09E5-885B-4696-A528-A6AF9B72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6C9B7-B4E4-4E75-AA2B-30DA3D9C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B0D1-DFBA-4208-9448-6DD4B351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0D9C-F8D2-4A35-838E-A8E844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A0975-3D45-4A10-88E4-4199CF6D5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686B8-5B03-4D80-A3F9-32009DE0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2D1E-0567-4FBF-884E-655723CF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E1F0-D750-4FF2-8BB5-B1F6546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404C-4BA1-4A3B-A54B-C1931E1B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72E31-2FBD-487C-BFC7-F2DEECF88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3D08-FA36-48D9-AA5D-33C121B3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3189B-7513-4326-86D1-69F3EF2F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496B-D08A-480B-B3B9-D68FFD0E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EE4D-5CFC-4390-90FC-0F2FA7CD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A50C2-614D-43D1-B2DA-2561BEFC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346-3336-4E5C-B901-563373C7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743B-3492-47A0-B27B-2EF54CD52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D0BE-508B-4DC3-984F-175ABC279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1951-4158-49BD-8609-6E2905057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B943-B8C4-4D20-941E-4830F0E3A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89AE-26CA-4435-8650-A2C87583B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Gloves using Flex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A3814-5FC9-45C6-9C2E-42EB6F423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Supervisor- </a:t>
            </a:r>
            <a:r>
              <a:rPr lang="en-US" dirty="0" err="1"/>
              <a:t>Suramya</a:t>
            </a:r>
            <a:r>
              <a:rPr lang="en-US" dirty="0"/>
              <a:t> Sharma </a:t>
            </a:r>
            <a:r>
              <a:rPr lang="en-US" dirty="0" err="1"/>
              <a:t>Dahal</a:t>
            </a:r>
            <a:endParaRPr lang="en-US" dirty="0"/>
          </a:p>
          <a:p>
            <a:r>
              <a:rPr lang="en-US" dirty="0"/>
              <a:t>Major Project Supervisor- </a:t>
            </a:r>
            <a:r>
              <a:rPr lang="en-US" dirty="0" err="1"/>
              <a:t>Dipen</a:t>
            </a:r>
            <a:r>
              <a:rPr lang="en-US" dirty="0"/>
              <a:t> </a:t>
            </a:r>
            <a:r>
              <a:rPr lang="en-US" dirty="0" err="1"/>
              <a:t>Manandhar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3AAE401-EC33-4A4B-A575-727F49D6F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Flowchart for Dataset preparation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CE0670E6-294D-4751-86DE-CDE861C5B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5D087-B6A3-4FC0-9A99-E4ECB53050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59" y="-373857"/>
            <a:ext cx="5889625" cy="7605713"/>
          </a:xfrm>
        </p:spPr>
      </p:pic>
    </p:spTree>
    <p:extLst>
      <p:ext uri="{BB962C8B-B14F-4D97-AF65-F5344CB8AC3E}">
        <p14:creationId xmlns:p14="http://schemas.microsoft.com/office/powerpoint/2010/main" val="178368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3B784-FEAB-48B3-A56C-9F81EB16B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 for real time application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34FB2B-9072-4540-9FC4-D6FD8E235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9F1109-E96C-4D5A-9464-6636C2A5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3" y="-1"/>
            <a:ext cx="5979458" cy="71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8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5470-CF6B-4BFF-A262-93816FB2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BEC7-6443-4068-B0EE-2C89F4D6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2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A8E3-44B1-4F99-A54F-622B6BF88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CE640D-A85D-402C-8B2B-9B420C61B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D4807-F593-48E9-9485-4FD7782EB21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52" y="0"/>
            <a:ext cx="7440967" cy="6858000"/>
          </a:xfrm>
        </p:spPr>
      </p:pic>
    </p:spTree>
    <p:extLst>
      <p:ext uri="{BB962C8B-B14F-4D97-AF65-F5344CB8AC3E}">
        <p14:creationId xmlns:p14="http://schemas.microsoft.com/office/powerpoint/2010/main" val="228410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32D36-EC75-4901-A3D6-032566E7B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08" y="0"/>
            <a:ext cx="7439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5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6F92-0859-499C-9F7E-8B86D284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AE03-EAF6-4D5D-933A-F44EA2EC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Objectives</a:t>
            </a:r>
          </a:p>
          <a:p>
            <a:pPr marL="0" indent="0">
              <a:buNone/>
            </a:pPr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dirty="0"/>
              <a:t>Applications</a:t>
            </a:r>
          </a:p>
          <a:p>
            <a:pPr marL="0" indent="0">
              <a:buNone/>
            </a:pPr>
            <a:r>
              <a:rPr lang="en-US" dirty="0"/>
              <a:t>Methodology</a:t>
            </a:r>
          </a:p>
          <a:p>
            <a:pPr marL="0" indent="0">
              <a:buNone/>
            </a:pPr>
            <a:r>
              <a:rPr lang="en-US" dirty="0"/>
              <a:t>Gantt Chart</a:t>
            </a:r>
          </a:p>
          <a:p>
            <a:pPr marL="0" indent="0">
              <a:buNone/>
            </a:pPr>
            <a:r>
              <a:rPr lang="en-US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13858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32E7-43F0-475A-BB8B-F326646A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3461-3112-4A2D-BDD5-BBA35933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 tool for the dumb and deaf to communicate.</a:t>
            </a:r>
          </a:p>
          <a:p>
            <a:r>
              <a:rPr lang="en-US" dirty="0"/>
              <a:t>It converts sign language into audio that can be heard.</a:t>
            </a:r>
          </a:p>
          <a:p>
            <a:r>
              <a:rPr lang="en-US" dirty="0"/>
              <a:t>It uses machine learning for fast and accurate expressions.</a:t>
            </a:r>
          </a:p>
        </p:txBody>
      </p:sp>
    </p:spTree>
    <p:extLst>
      <p:ext uri="{BB962C8B-B14F-4D97-AF65-F5344CB8AC3E}">
        <p14:creationId xmlns:p14="http://schemas.microsoft.com/office/powerpoint/2010/main" val="228907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042A-328A-4EFA-93F3-6432AD25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A5E2-2F26-43A4-847B-2528978A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sensor embedded glove that converts sign language</a:t>
            </a:r>
          </a:p>
          <a:p>
            <a:r>
              <a:rPr lang="en-US" dirty="0"/>
              <a:t>Help the disabled to communicate </a:t>
            </a:r>
          </a:p>
        </p:txBody>
      </p:sp>
    </p:spTree>
    <p:extLst>
      <p:ext uri="{BB962C8B-B14F-4D97-AF65-F5344CB8AC3E}">
        <p14:creationId xmlns:p14="http://schemas.microsoft.com/office/powerpoint/2010/main" val="13719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6E3-E74F-4E3B-9DF2-0735958C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0CCC-A4A0-489F-82A7-1C256093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Dumb people have trouble communicating.</a:t>
            </a:r>
          </a:p>
          <a:p>
            <a:r>
              <a:rPr lang="en-US" dirty="0"/>
              <a:t>Accidents can cause speaking difficulties.</a:t>
            </a:r>
          </a:p>
        </p:txBody>
      </p:sp>
    </p:spTree>
    <p:extLst>
      <p:ext uri="{BB962C8B-B14F-4D97-AF65-F5344CB8AC3E}">
        <p14:creationId xmlns:p14="http://schemas.microsoft.com/office/powerpoint/2010/main" val="171654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B52E-B761-483A-8482-AA9BC005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C72A-C465-44CC-94E8-01BF5B78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dumb and deaf people to communicate.</a:t>
            </a:r>
          </a:p>
          <a:p>
            <a:r>
              <a:rPr lang="en-US" dirty="0"/>
              <a:t>In hospitals for injured people.</a:t>
            </a:r>
          </a:p>
          <a:p>
            <a:r>
              <a:rPr lang="en-US" dirty="0"/>
              <a:t>Input Device for gaming.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4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7EB9-6825-4724-9AC2-0D5D9ECC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F384-2C77-4D65-A4CD-B35E1807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Assembling</a:t>
            </a:r>
          </a:p>
          <a:p>
            <a:r>
              <a:rPr lang="en-US" dirty="0"/>
              <a:t>Dataset Preparation</a:t>
            </a:r>
          </a:p>
          <a:p>
            <a:r>
              <a:rPr lang="en-US" dirty="0"/>
              <a:t>System Block Diagram</a:t>
            </a:r>
          </a:p>
          <a:p>
            <a:r>
              <a:rPr lang="en-US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2056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2000-3D00-404F-8120-D6C10FF9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Assembling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9818-B132-4C58-8BFA-575D99D2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MPU6050 with accelerometer and gyroscope.</a:t>
            </a:r>
          </a:p>
          <a:p>
            <a:r>
              <a:rPr lang="en-US" dirty="0"/>
              <a:t>Interface flex sensor and MPU6050 to Arduino Mega 2560.</a:t>
            </a:r>
          </a:p>
          <a:p>
            <a:r>
              <a:rPr lang="en-US" dirty="0"/>
              <a:t>Connect the Arduino Mega 2560 to laptop to send data.</a:t>
            </a:r>
          </a:p>
        </p:txBody>
      </p:sp>
    </p:spTree>
    <p:extLst>
      <p:ext uri="{BB962C8B-B14F-4D97-AF65-F5344CB8AC3E}">
        <p14:creationId xmlns:p14="http://schemas.microsoft.com/office/powerpoint/2010/main" val="229347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90FB-343E-4EE5-800D-9BCF6918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F7BE-85AF-4B7E-B702-899622C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data from Arduino Mega 2560 and write to file.</a:t>
            </a:r>
          </a:p>
          <a:p>
            <a:r>
              <a:rPr lang="en-US" dirty="0"/>
              <a:t>Classify data and convert the file to csv file format.</a:t>
            </a:r>
          </a:p>
          <a:p>
            <a:r>
              <a:rPr lang="en-US" dirty="0"/>
              <a:t>Use Random forest classifier in python to train the model.</a:t>
            </a:r>
          </a:p>
        </p:txBody>
      </p:sp>
    </p:spTree>
    <p:extLst>
      <p:ext uri="{BB962C8B-B14F-4D97-AF65-F5344CB8AC3E}">
        <p14:creationId xmlns:p14="http://schemas.microsoft.com/office/powerpoint/2010/main" val="351007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198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Smart Gloves using Flex Sensor</vt:lpstr>
      <vt:lpstr>Contents</vt:lpstr>
      <vt:lpstr>Introduction</vt:lpstr>
      <vt:lpstr>Objectives</vt:lpstr>
      <vt:lpstr>Problem Statement</vt:lpstr>
      <vt:lpstr>Applications</vt:lpstr>
      <vt:lpstr>Methodology</vt:lpstr>
      <vt:lpstr>Hardware Assembling</vt:lpstr>
      <vt:lpstr>Dataset preparation</vt:lpstr>
      <vt:lpstr>Flowchart for Dataset preparation</vt:lpstr>
      <vt:lpstr>PowerPoint Presentation</vt:lpstr>
      <vt:lpstr>Flowchart for real time application </vt:lpstr>
      <vt:lpstr>PowerPoint Presentation</vt:lpstr>
      <vt:lpstr>Gantt Chart</vt:lpstr>
      <vt:lpstr>Expected 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Gloves using Flex Sensor</dc:title>
  <dc:creator>Niraj Kushwaha</dc:creator>
  <cp:lastModifiedBy>Niraj Kushwaha</cp:lastModifiedBy>
  <cp:revision>3</cp:revision>
  <dcterms:created xsi:type="dcterms:W3CDTF">2022-05-26T15:09:16Z</dcterms:created>
  <dcterms:modified xsi:type="dcterms:W3CDTF">2022-05-26T15:48:05Z</dcterms:modified>
</cp:coreProperties>
</file>