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9" r:id="rId14"/>
    <p:sldId id="266" r:id="rId15"/>
    <p:sldId id="270" r:id="rId16"/>
    <p:sldId id="278" r:id="rId17"/>
    <p:sldId id="277" r:id="rId18"/>
    <p:sldId id="279" r:id="rId19"/>
    <p:sldId id="280" r:id="rId20"/>
    <p:sldId id="282" r:id="rId21"/>
    <p:sldId id="281" r:id="rId22"/>
    <p:sldId id="285" r:id="rId23"/>
    <p:sldId id="286" r:id="rId24"/>
    <p:sldId id="283" r:id="rId25"/>
    <p:sldId id="284" r:id="rId26"/>
    <p:sldId id="287" r:id="rId27"/>
    <p:sldId id="290" r:id="rId28"/>
    <p:sldId id="289" r:id="rId29"/>
    <p:sldId id="267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9dccaee85c9b379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Sheet1!$B$2:$B$9</c:f>
              <c:numCache>
                <c:formatCode>m/d/yyyy</c:formatCode>
                <c:ptCount val="8"/>
                <c:pt idx="0">
                  <c:v>44706</c:v>
                </c:pt>
                <c:pt idx="1">
                  <c:v>44706</c:v>
                </c:pt>
                <c:pt idx="2">
                  <c:v>44747</c:v>
                </c:pt>
                <c:pt idx="3">
                  <c:v>44778</c:v>
                </c:pt>
                <c:pt idx="4">
                  <c:v>44711</c:v>
                </c:pt>
                <c:pt idx="5">
                  <c:v>44941</c:v>
                </c:pt>
                <c:pt idx="6">
                  <c:v>44839</c:v>
                </c:pt>
                <c:pt idx="7">
                  <c:v>44986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B-428A-97BB-BC64DBDF7BF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A2EB-428A-97BB-BC64DBDF7BF3}"/>
              </c:ext>
            </c:extLst>
          </c:dPt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150</c:v>
                </c:pt>
                <c:pt idx="1">
                  <c:v>190</c:v>
                </c:pt>
                <c:pt idx="2">
                  <c:v>130</c:v>
                </c:pt>
                <c:pt idx="3">
                  <c:v>125</c:v>
                </c:pt>
                <c:pt idx="4">
                  <c:v>290</c:v>
                </c:pt>
                <c:pt idx="5">
                  <c:v>5</c:v>
                </c:pt>
                <c:pt idx="6">
                  <c:v>120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EB-428A-97BB-BC64DBDF7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3350128"/>
        <c:axId val="513347176"/>
        <c:axId val="0"/>
      </c:bar3DChart>
      <c:catAx>
        <c:axId val="513350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47176"/>
        <c:crosses val="autoZero"/>
        <c:auto val="1"/>
        <c:lblAlgn val="ctr"/>
        <c:lblOffset val="100"/>
        <c:noMultiLvlLbl val="0"/>
      </c:catAx>
      <c:valAx>
        <c:axId val="513347176"/>
        <c:scaling>
          <c:orientation val="minMax"/>
          <c:min val="447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5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0.72026</cdr:x>
      <cdr:y>0.64167</cdr:y>
    </cdr:from>
    <cdr:to>
      <cdr:x>0.74641</cdr:x>
      <cdr:y>0.71944</cdr:y>
    </cdr:to>
    <cdr:sp macro="" textlink="">
      <cdr:nvSpPr>
        <cdr:cNvPr id="2" name="Flowchart: Decision 1">
          <a:extLst xmlns:a="http://schemas.openxmlformats.org/drawingml/2006/main">
            <a:ext uri="{FF2B5EF4-FFF2-40B4-BE49-F238E27FC236}">
              <a16:creationId xmlns:a16="http://schemas.microsoft.com/office/drawing/2014/main" id="{6C96DE94-3654-ADD6-D3E4-6AE46ACAC457}"/>
            </a:ext>
          </a:extLst>
        </cdr:cNvPr>
        <cdr:cNvSpPr/>
      </cdr:nvSpPr>
      <cdr:spPr>
        <a:xfrm xmlns:a="http://schemas.openxmlformats.org/drawingml/2006/main">
          <a:off x="4198620" y="1760220"/>
          <a:ext cx="152400" cy="213360"/>
        </a:xfrm>
        <a:prstGeom xmlns:a="http://schemas.openxmlformats.org/drawingml/2006/main" prst="flowChartDecision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F30C-BD4A-4F53-8094-1E8EEF0ED95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B304-E39A-46B0-9F89-77C10D4B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1DD-5D89-4507-896B-3F978296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54B7-B143-472F-A16E-D0C7F057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8B9F-9AB3-460B-84B2-0DB554A7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D50F-CE44-4FEB-A0B6-020984C8B334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B290-A2D9-41B2-92D2-150B219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BB6D-2B65-46C0-B911-D8DD26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476-8AD2-450C-8C97-E4C7B49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EAE-6AF1-404D-A998-305A28C0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AB41-27ED-4D36-ACD2-9677A56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785-5109-4F0C-8A45-1D357F8C956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218-D4DB-4EAB-8759-200B6A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786-D10A-4479-8761-718C472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6815-F679-4ED2-9C5A-DC52C67A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EA67-B541-45A4-ADF0-72349CE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350-51F2-41A4-8B42-BACB78B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219-9E35-427C-8F72-9A68CF15867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E25-6BA8-44E1-9217-8A504C7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7B9-269C-4FE6-84AF-6C3DB19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656-EF81-47E3-87A1-5B7D8C3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8E73-5409-4E01-8C9A-B02B7AB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E427-F057-41F2-B275-642F0096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9B3-8CCF-4A5D-A259-92F3837FB75D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41F-DEE2-452B-A0AC-9951336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BA7-30AF-49F2-9EFA-6813D76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579-7FBB-47EF-B21F-9960FCD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E086-771A-4462-BBFC-D332A1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21D3-04D1-4672-8FFB-8B05120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0523-CD6F-4F1F-ACB6-47645FE84133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342E-7CCB-4E97-8ADD-90FDA17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2578-2029-4D53-A6AB-BB5FE2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35F-D676-4768-A58D-C1A1A1F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004-C581-4064-BED9-BCA005D3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4DD-E7C4-458B-BCD6-84E61AD5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87B-002E-48FC-AFD2-A3A60AD7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AFD-CBFC-4458-948E-9099193666AB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4DAF-50A8-41DA-BD7A-BEE68D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99A-5D47-42DF-A0B2-4C69D82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4BA-4BC6-499C-A2D9-379B501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6AA9-6AF8-4E79-B314-2B733FF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37E7-9F23-4E93-AAD1-395653CF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B3EF-77A3-44A0-B42E-59BBB488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D8F82-E09A-4BAC-AA15-4B0DEA98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1899-97F4-46EE-8ED3-413DF9F9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1707-E2D5-4E27-B039-49EC2082F5C5}" type="datetime1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04E-9336-4611-9CBE-897DB90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50F7-75FE-4BDB-85C0-D33A51A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CB-97E6-4E05-A82F-52FB3B0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E0C3-79E2-473A-9E8D-644D8CE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2D3E-9B56-4FF6-B53A-0E3463CDB609}" type="datetime1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EC73-6A8A-4568-ABCA-6538C67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DDD-7F25-4C0E-B774-CA17D03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A16A-0218-4E7C-94DD-8742C0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DA2-90FD-4EF1-BD28-44E6679605CC}" type="datetime1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09E5-885B-4696-A528-A6AF9B72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C9B7-B4E4-4E75-AA2B-30DA3D9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B0D1-DFBA-4208-9448-6DD4B35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0D9C-F8D2-4A35-838E-A8E844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0975-3D45-4A10-88E4-4199CF6D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6B8-5B03-4D80-A3F9-32009D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355-0254-47DB-AB4A-2DF80220E5BA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2D1E-0567-4FBF-884E-655723C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E1F0-D750-4FF2-8BB5-B1F6546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04C-4BA1-4A3B-A54B-C1931E1B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2E31-2FBD-487C-BFC7-F2DEEC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3D08-FA36-48D9-AA5D-33C121B3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189B-7513-4326-86D1-69F3EF2F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6DAE-025E-4688-A90F-442AA99E92B6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96B-D08A-480B-B3B9-D68FFD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EE4D-5CFC-4390-90FC-0F2FA7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50C2-614D-43D1-B2DA-2561BEF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346-3336-4E5C-B901-563373C7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743B-3492-47A0-B27B-2EF54CD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AE98-0B4E-4747-B1D0-CDF6491B9D63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951-4158-49BD-8609-6E290505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943-B8C4-4D20-941E-4830F0E3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9AE-26CA-4435-8650-A2C87583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67843"/>
            <a:ext cx="9144000" cy="18864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Kalimati, Kathmandu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3814-5FC9-45C6-9C2E-42EB6F4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882"/>
            <a:ext cx="9144000" cy="2218765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Gloves Using Flex Sensors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Suramya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Bipin Godar (75005)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Niraj Kushwaha (75014)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3758-9520-9C58-0A4C-5A47359D89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4" y="1904001"/>
            <a:ext cx="1882140" cy="1748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2491C-A7C3-6D4D-F3D4-1B9620FF9E0A}"/>
              </a:ext>
            </a:extLst>
          </p:cNvPr>
          <p:cNvSpPr txBox="1"/>
          <p:nvPr/>
        </p:nvSpPr>
        <p:spPr>
          <a:xfrm>
            <a:off x="8978153" y="6321365"/>
            <a:ext cx="237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2079/02/13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BC9A-0B6B-E92C-3FE8-7C9F7B56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3177"/>
            <a:ext cx="9144000" cy="851646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4C88-9F3B-EC33-F62A-41141410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62" b="82881" l="3900" r="925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6" t="13937" r="5843" b="14299"/>
          <a:stretch/>
        </p:blipFill>
        <p:spPr bwMode="auto">
          <a:xfrm>
            <a:off x="1146087" y="577057"/>
            <a:ext cx="9899825" cy="5703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10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5295"/>
            <a:ext cx="9144000" cy="192741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Dataset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D087-B6A3-4FC0-9A99-E4ECB53050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-373857"/>
            <a:ext cx="6535270" cy="76057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3B784-FEAB-48B3-A56C-9F81EB16B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0" y="2601259"/>
            <a:ext cx="9144000" cy="16554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real time application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03C3-79C8-7B1A-DB39-40CB8DBE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9F1109-E96C-4D5A-9464-6636C2A5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2" y="-1"/>
            <a:ext cx="6427693" cy="7100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FA9FA-CF97-D8C0-635F-AF161D99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E8645-EFC2-458E-9CBE-D60AEC46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1BC84-DD07-488B-97D8-391FE15E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ECA5C-CE1F-4EE0-AC6E-F9BB95F3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0BED33-C7DC-416B-B80B-953F14636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0970"/>
            <a:ext cx="9144000" cy="105606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5E39A-C2AC-4773-956B-8394291B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35B-AAF4-4315-B44E-8001AA2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Random Forest classifier?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37AC-9E0E-4B7A-891E-E15833EB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can not be used as no threshold or bias factors are required.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requires correlation between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is best suited for two class problems.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assumes similar data to be near each 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takes a probabilistic approach but we need accuracy.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all, Random Forest is best.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E0B3-BF39-4782-A31A-3FC3CA46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CA0F3-F20A-4C87-B9B3-E2032266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542" y="2691187"/>
            <a:ext cx="9144000" cy="12084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13D2-20A8-4082-A101-B995DAE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6F92-0859-499C-9F7E-8B86D28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AE03-EAF6-4D5D-933A-F44EA2EC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1" y="184785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6C57-0164-A4C7-B968-D5EFB90A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9B9-C9F8-4E1E-A761-182FB83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Interfacing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8CBF-9E23-490C-88E3-B60DB4C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2FCF8-8A1A-AC73-38D7-78399F0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18" y="1550388"/>
            <a:ext cx="5894215" cy="480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EEDD4-3D81-4641-94A8-2E7D4F5C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C9A12-5178-6F83-7A88-B668F737C1D5}"/>
              </a:ext>
            </a:extLst>
          </p:cNvPr>
          <p:cNvSpPr txBox="1"/>
          <p:nvPr/>
        </p:nvSpPr>
        <p:spPr>
          <a:xfrm>
            <a:off x="4283648" y="5803984"/>
            <a:ext cx="361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Bending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 553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E1B6A-4DF2-A1B0-4B7E-ED7EB5AC7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01" b="21342"/>
          <a:stretch/>
        </p:blipFill>
        <p:spPr bwMode="auto">
          <a:xfrm>
            <a:off x="2024318" y="201819"/>
            <a:ext cx="8130793" cy="5511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456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97A01-D9AA-F270-C50D-3E8D0FA4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5602F-188A-32D8-1723-6A5BB082E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31" y="580054"/>
            <a:ext cx="6589337" cy="51237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770C4-1137-D693-CF01-AC7C14C257A3}"/>
              </a:ext>
            </a:extLst>
          </p:cNvPr>
          <p:cNvSpPr txBox="1"/>
          <p:nvPr/>
        </p:nvSpPr>
        <p:spPr>
          <a:xfrm>
            <a:off x="2315919" y="5833130"/>
            <a:ext cx="756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bending the analog values change as follows.</a:t>
            </a:r>
          </a:p>
        </p:txBody>
      </p:sp>
    </p:spTree>
    <p:extLst>
      <p:ext uri="{BB962C8B-B14F-4D97-AF65-F5344CB8AC3E}">
        <p14:creationId xmlns:p14="http://schemas.microsoft.com/office/powerpoint/2010/main" val="143049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00E97-9EBD-542C-5F89-A8908B6A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CE0A2-AD10-39C2-D971-08C262447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4016" b="22738"/>
          <a:stretch/>
        </p:blipFill>
        <p:spPr bwMode="auto">
          <a:xfrm>
            <a:off x="2575548" y="447271"/>
            <a:ext cx="7028329" cy="53567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4579C-0823-C3F9-F10E-8B7083E1C75D}"/>
              </a:ext>
            </a:extLst>
          </p:cNvPr>
          <p:cNvSpPr txBox="1"/>
          <p:nvPr/>
        </p:nvSpPr>
        <p:spPr>
          <a:xfrm>
            <a:off x="4283648" y="5803984"/>
            <a:ext cx="361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Bending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 811</a:t>
            </a:r>
          </a:p>
        </p:txBody>
      </p:sp>
    </p:spTree>
    <p:extLst>
      <p:ext uri="{BB962C8B-B14F-4D97-AF65-F5344CB8AC3E}">
        <p14:creationId xmlns:p14="http://schemas.microsoft.com/office/powerpoint/2010/main" val="200440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5241-C18F-49A1-B5BB-0AD67B9A1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275"/>
            <a:ext cx="9144000" cy="957449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7AC2E-C26B-4E0E-B811-EDF0C625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BB7-DA4E-48AA-A6B8-44260390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07CF3-921B-46B4-9AAD-53811FC9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73" y="1690688"/>
            <a:ext cx="312146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965B0-14CD-4948-8BAA-260E77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3EE8-5009-02A3-5D68-C1A7B80394A1}"/>
              </a:ext>
            </a:extLst>
          </p:cNvPr>
          <p:cNvSpPr txBox="1"/>
          <p:nvPr/>
        </p:nvSpPr>
        <p:spPr>
          <a:xfrm>
            <a:off x="6427695" y="2459504"/>
            <a:ext cx="3927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person is likely to purchase a car,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Output= 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Output= 0</a:t>
            </a:r>
          </a:p>
        </p:txBody>
      </p:sp>
    </p:spTree>
    <p:extLst>
      <p:ext uri="{BB962C8B-B14F-4D97-AF65-F5344CB8AC3E}">
        <p14:creationId xmlns:p14="http://schemas.microsoft.com/office/powerpoint/2010/main" val="315130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6C91-F48A-0661-3CE9-3C94243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79FBA-1F32-B99A-EB6A-01574EBF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456559"/>
            <a:ext cx="7100047" cy="59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8EAB6-73A3-0F09-0E98-ACD85C9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362FD7-3FDB-D697-9958-B1A7D2B2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06" y="964704"/>
            <a:ext cx="7522588" cy="49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6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Remaining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Parsing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Data into excel file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assembling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based on real data model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and adjustment as required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Output Processing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8651-7AFA-4E26-DE23-F9C92FB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4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470-CF6B-4BFF-A262-93816FB2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9D70-9B8D-0196-B652-9FBC9F1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8FDC6D-8A9E-7FBF-26AF-5E334634A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195637"/>
              </p:ext>
            </p:extLst>
          </p:nvPr>
        </p:nvGraphicFramePr>
        <p:xfrm>
          <a:off x="1824318" y="1690688"/>
          <a:ext cx="8543364" cy="401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02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2E7-43F0-475A-BB8B-F326646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461-3112-4A2D-BDD5-BBA35933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tool for the dumb and deaf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sign language into audio that can be heard.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machine learning for fast and accurate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73AD-7495-B76C-0F3D-05557E8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61C-5A85-7924-4C1A-2D68C26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382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08CE-9862-297C-24C5-FDED8C36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79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Sensors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MPU-6050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Module</a:t>
            </a:r>
          </a:p>
        </p:txBody>
      </p:sp>
    </p:spTree>
    <p:extLst>
      <p:ext uri="{BB962C8B-B14F-4D97-AF65-F5344CB8AC3E}">
        <p14:creationId xmlns:p14="http://schemas.microsoft.com/office/powerpoint/2010/main" val="19814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71B-0EF6-BB76-71D5-E4188D51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77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42A-328A-4EFA-93F3-6432AD2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E2-2F26-43A4-847B-2528978A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sensor embedded glove that converts sign language into audio.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disabled to communicate.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A3D3-40BD-E1A5-39EE-ACE09A0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6E3-E74F-4E3B-9DF2-073595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CCC-A4A0-489F-82A7-1C25609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people have trouble communicating.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can cause speaking difficulties.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7CF1-7F75-FD29-709F-050F4855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2E-B761-483A-8482-AA9BC0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72A-C465-44CC-94E8-01BF5B7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dumb and deaf people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hospitals for injured people.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for gaming.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E244-85DC-1859-A4B5-8B37850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8651-7AFA-4E26-DE23-F9C92FB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2000-3D00-404F-8120-D6C10FF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818-B132-4C58-8BFA-575D99D2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MPU6050 with accelerometer and gyroscope.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flex sensor and MPU6050 to Arduino Mega 2560.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Arduino Mega 2560 to laptop to send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3374-600B-82CC-AA77-9122F59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0FB-343E-4EE5-800D-9BCF69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F7BE-85AF-4B7E-B702-899622C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 from Arduino Mega 2560 and write to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data and convert the file to csv file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Random forest classifier in python to train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710E-D706-7124-3B05-3692057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430</Words>
  <Application>Microsoft Office PowerPoint</Application>
  <PresentationFormat>Widescreen</PresentationFormat>
  <Paragraphs>115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Tribhuvan University Institute Of Engineering Kathmandu Engineering College Kalimati, Kathmandu</vt:lpstr>
      <vt:lpstr>Contents</vt:lpstr>
      <vt:lpstr>Introduction</vt:lpstr>
      <vt:lpstr>Objectives</vt:lpstr>
      <vt:lpstr>Problem Statement</vt:lpstr>
      <vt:lpstr>Applications</vt:lpstr>
      <vt:lpstr>Methodology</vt:lpstr>
      <vt:lpstr>Hardware Assembling</vt:lpstr>
      <vt:lpstr>Dataset preparation</vt:lpstr>
      <vt:lpstr>System Block Diagram</vt:lpstr>
      <vt:lpstr>PowerPoint Presentation</vt:lpstr>
      <vt:lpstr>Flowchart for Dataset preparation</vt:lpstr>
      <vt:lpstr>PowerPoint Presentation</vt:lpstr>
      <vt:lpstr>Flowchart for real time application </vt:lpstr>
      <vt:lpstr>PowerPoint Presentation</vt:lpstr>
      <vt:lpstr>Work Progress</vt:lpstr>
      <vt:lpstr>Research Works</vt:lpstr>
      <vt:lpstr>Why Random Forest classifier?</vt:lpstr>
      <vt:lpstr>Hardware Works</vt:lpstr>
      <vt:lpstr>Basic Interfacing</vt:lpstr>
      <vt:lpstr>PowerPoint Presentation</vt:lpstr>
      <vt:lpstr>PowerPoint Presentation</vt:lpstr>
      <vt:lpstr>PowerPoint Presentation</vt:lpstr>
      <vt:lpstr>Software Works</vt:lpstr>
      <vt:lpstr>Random Forest Implementation</vt:lpstr>
      <vt:lpstr>PowerPoint Presentation</vt:lpstr>
      <vt:lpstr>PowerPoint Presentation</vt:lpstr>
      <vt:lpstr>Remaining Works</vt:lpstr>
      <vt:lpstr>Gantt Chart</vt:lpstr>
      <vt:lpstr>List Of Components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 using Flex Sensor</dc:title>
  <dc:creator>Niraj Kushwaha</dc:creator>
  <cp:lastModifiedBy>Bipin Godar</cp:lastModifiedBy>
  <cp:revision>8</cp:revision>
  <dcterms:created xsi:type="dcterms:W3CDTF">2022-05-26T15:09:16Z</dcterms:created>
  <dcterms:modified xsi:type="dcterms:W3CDTF">2022-07-28T14:56:17Z</dcterms:modified>
</cp:coreProperties>
</file>