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e2f9d4a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e2f9d4a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e2f9d4a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e2f9d4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Challenge (ZS Associates)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out redundant columns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these columns to fill NA values in their former selves if values present are apt.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Removing redundant columns after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Mapping columns with common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Dealing with NAN values by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Replacing NaNs by weighted random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Replacing NaNs by median/new class values in case of categorical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Dropping </a:t>
            </a:r>
            <a:r>
              <a:rPr lang="en"/>
              <a:t>unnecessary</a:t>
            </a:r>
            <a:r>
              <a:rPr lang="en"/>
              <a:t> columns from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Mapping string values to floating point decimals.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and Training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 worked on various models and then determined that SVR (Support Vector Regressor) returns the best results for our particular use-case.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