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91" autoAdjust="0"/>
  </p:normalViewPr>
  <p:slideViewPr>
    <p:cSldViewPr snapToGrid="0">
      <p:cViewPr>
        <p:scale>
          <a:sx n="78" d="100"/>
          <a:sy n="78" d="100"/>
        </p:scale>
        <p:origin x="180" y="10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7182BA8-ED7F-425D-BE12-68D9A7AA3440}" type="datetimeFigureOut">
              <a:rPr kumimoji="1" lang="ja-JP" altLang="en-US" smtClean="0"/>
              <a:t>2022/1/27</a:t>
            </a:fld>
            <a:endParaRPr kumimoji="1" lang="ja-JP" altLang="en-US"/>
          </a:p>
        </p:txBody>
      </p:sp>
      <p:sp>
        <p:nvSpPr>
          <p:cNvPr id="5" name="Footer Placeholder 4"/>
          <p:cNvSpPr>
            <a:spLocks noGrp="1"/>
          </p:cNvSpPr>
          <p:nvPr>
            <p:ph type="ftr" sz="quarter" idx="11"/>
          </p:nvPr>
        </p:nvSpPr>
        <p:spPr>
          <a:xfrm>
            <a:off x="3962399" y="5870575"/>
            <a:ext cx="4893958" cy="377825"/>
          </a:xfrm>
        </p:spPr>
        <p:txBody>
          <a:bodyPr/>
          <a:lstStyle/>
          <a:p>
            <a:endParaRPr kumimoji="1" lang="ja-JP" altLang="en-US"/>
          </a:p>
        </p:txBody>
      </p:sp>
      <p:sp>
        <p:nvSpPr>
          <p:cNvPr id="6" name="Slide Number Placeholder 5"/>
          <p:cNvSpPr>
            <a:spLocks noGrp="1"/>
          </p:cNvSpPr>
          <p:nvPr>
            <p:ph type="sldNum" sz="quarter" idx="12"/>
          </p:nvPr>
        </p:nvSpPr>
        <p:spPr>
          <a:xfrm>
            <a:off x="10608958" y="5870575"/>
            <a:ext cx="551167" cy="377825"/>
          </a:xfrm>
        </p:spPr>
        <p:txBody>
          <a:bodyPr/>
          <a:lstStyle/>
          <a:p>
            <a:fld id="{02DFF2E4-8E3B-4E54-9739-0E21489954EC}" type="slidenum">
              <a:rPr kumimoji="1" lang="ja-JP" altLang="en-US" smtClean="0"/>
              <a:t>‹#›</a:t>
            </a:fld>
            <a:endParaRPr kumimoji="1" lang="ja-JP" altLang="en-US"/>
          </a:p>
        </p:txBody>
      </p:sp>
    </p:spTree>
    <p:extLst>
      <p:ext uri="{BB962C8B-B14F-4D97-AF65-F5344CB8AC3E}">
        <p14:creationId xmlns:p14="http://schemas.microsoft.com/office/powerpoint/2010/main" val="368671431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7182BA8-ED7F-425D-BE12-68D9A7AA3440}" type="datetimeFigureOut">
              <a:rPr kumimoji="1" lang="ja-JP" altLang="en-US" smtClean="0"/>
              <a:t>2022/1/27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2DFF2E4-8E3B-4E54-9739-0E21489954EC}" type="slidenum">
              <a:rPr kumimoji="1" lang="ja-JP" altLang="en-US" smtClean="0"/>
              <a:t>‹#›</a:t>
            </a:fld>
            <a:endParaRPr kumimoji="1" lang="ja-JP" altLang="en-US"/>
          </a:p>
        </p:txBody>
      </p:sp>
    </p:spTree>
    <p:extLst>
      <p:ext uri="{BB962C8B-B14F-4D97-AF65-F5344CB8AC3E}">
        <p14:creationId xmlns:p14="http://schemas.microsoft.com/office/powerpoint/2010/main" val="2928426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7182BA8-ED7F-425D-BE12-68D9A7AA3440}" type="datetimeFigureOut">
              <a:rPr kumimoji="1" lang="ja-JP" altLang="en-US" smtClean="0"/>
              <a:t>2022/1/27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2DFF2E4-8E3B-4E54-9739-0E21489954EC}" type="slidenum">
              <a:rPr kumimoji="1" lang="ja-JP" altLang="en-US" smtClean="0"/>
              <a:t>‹#›</a:t>
            </a:fld>
            <a:endParaRPr kumimoji="1" lang="ja-JP" altLang="en-US"/>
          </a:p>
        </p:txBody>
      </p:sp>
    </p:spTree>
    <p:extLst>
      <p:ext uri="{BB962C8B-B14F-4D97-AF65-F5344CB8AC3E}">
        <p14:creationId xmlns:p14="http://schemas.microsoft.com/office/powerpoint/2010/main" val="1292349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7182BA8-ED7F-425D-BE12-68D9A7AA3440}" type="datetimeFigureOut">
              <a:rPr kumimoji="1" lang="ja-JP" altLang="en-US" smtClean="0"/>
              <a:t>2022/1/27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2DFF2E4-8E3B-4E54-9739-0E21489954EC}" type="slidenum">
              <a:rPr kumimoji="1" lang="ja-JP" altLang="en-US" smtClean="0"/>
              <a:t>‹#›</a:t>
            </a:fld>
            <a:endParaRPr kumimoji="1" lang="ja-JP" altLang="en-US"/>
          </a:p>
        </p:txBody>
      </p:sp>
    </p:spTree>
    <p:extLst>
      <p:ext uri="{BB962C8B-B14F-4D97-AF65-F5344CB8AC3E}">
        <p14:creationId xmlns:p14="http://schemas.microsoft.com/office/powerpoint/2010/main" val="389115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7182BA8-ED7F-425D-BE12-68D9A7AA3440}" type="datetimeFigureOut">
              <a:rPr kumimoji="1" lang="ja-JP" altLang="en-US" smtClean="0"/>
              <a:t>2022/1/27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2DFF2E4-8E3B-4E54-9739-0E21489954EC}" type="slidenum">
              <a:rPr kumimoji="1" lang="ja-JP" altLang="en-US" smtClean="0"/>
              <a:t>‹#›</a:t>
            </a:fld>
            <a:endParaRPr kumimoji="1" lang="ja-JP" altLang="en-US"/>
          </a:p>
        </p:txBody>
      </p:sp>
    </p:spTree>
    <p:extLst>
      <p:ext uri="{BB962C8B-B14F-4D97-AF65-F5344CB8AC3E}">
        <p14:creationId xmlns:p14="http://schemas.microsoft.com/office/powerpoint/2010/main" val="1472997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7182BA8-ED7F-425D-BE12-68D9A7AA3440}" type="datetimeFigureOut">
              <a:rPr kumimoji="1" lang="ja-JP" altLang="en-US" smtClean="0"/>
              <a:t>2022/1/27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2DFF2E4-8E3B-4E54-9739-0E21489954EC}" type="slidenum">
              <a:rPr kumimoji="1" lang="ja-JP" altLang="en-US" smtClean="0"/>
              <a:t>‹#›</a:t>
            </a:fld>
            <a:endParaRPr kumimoji="1" lang="ja-JP" altLang="en-US"/>
          </a:p>
        </p:txBody>
      </p:sp>
    </p:spTree>
    <p:extLst>
      <p:ext uri="{BB962C8B-B14F-4D97-AF65-F5344CB8AC3E}">
        <p14:creationId xmlns:p14="http://schemas.microsoft.com/office/powerpoint/2010/main" val="1213489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7182BA8-ED7F-425D-BE12-68D9A7AA3440}" type="datetimeFigureOut">
              <a:rPr kumimoji="1" lang="ja-JP" altLang="en-US" smtClean="0"/>
              <a:t>2022/1/27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2DFF2E4-8E3B-4E54-9739-0E21489954EC}" type="slidenum">
              <a:rPr kumimoji="1" lang="ja-JP" altLang="en-US" smtClean="0"/>
              <a:t>‹#›</a:t>
            </a:fld>
            <a:endParaRPr kumimoji="1" lang="ja-JP" altLang="en-US"/>
          </a:p>
        </p:txBody>
      </p:sp>
    </p:spTree>
    <p:extLst>
      <p:ext uri="{BB962C8B-B14F-4D97-AF65-F5344CB8AC3E}">
        <p14:creationId xmlns:p14="http://schemas.microsoft.com/office/powerpoint/2010/main" val="3886091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7182BA8-ED7F-425D-BE12-68D9A7AA3440}" type="datetimeFigureOut">
              <a:rPr kumimoji="1" lang="ja-JP" altLang="en-US" smtClean="0"/>
              <a:t>2022/1/27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2DFF2E4-8E3B-4E54-9739-0E21489954EC}" type="slidenum">
              <a:rPr kumimoji="1" lang="ja-JP" altLang="en-US" smtClean="0"/>
              <a:t>‹#›</a:t>
            </a:fld>
            <a:endParaRPr kumimoji="1" lang="ja-JP" altLang="en-US"/>
          </a:p>
        </p:txBody>
      </p:sp>
      <p:sp>
        <p:nvSpPr>
          <p:cNvPr id="8" name="Title 1"/>
          <p:cNvSpPr>
            <a:spLocks noGrp="1"/>
          </p:cNvSpPr>
          <p:nvPr>
            <p:ph type="title"/>
          </p:nvPr>
        </p:nvSpPr>
        <p:spPr>
          <a:xfrm>
            <a:off x="685801" y="609600"/>
            <a:ext cx="10131425" cy="1456267"/>
          </a:xfrm>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89030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7182BA8-ED7F-425D-BE12-68D9A7AA3440}" type="datetimeFigureOut">
              <a:rPr kumimoji="1" lang="ja-JP" altLang="en-US" smtClean="0"/>
              <a:t>2022/1/27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2DFF2E4-8E3B-4E54-9739-0E21489954EC}" type="slidenum">
              <a:rPr kumimoji="1" lang="ja-JP" altLang="en-US" smtClean="0"/>
              <a:t>‹#›</a:t>
            </a:fld>
            <a:endParaRPr kumimoji="1" lang="ja-JP" altLang="en-US"/>
          </a:p>
        </p:txBody>
      </p:sp>
    </p:spTree>
    <p:extLst>
      <p:ext uri="{BB962C8B-B14F-4D97-AF65-F5344CB8AC3E}">
        <p14:creationId xmlns:p14="http://schemas.microsoft.com/office/powerpoint/2010/main" val="2275296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7182BA8-ED7F-425D-BE12-68D9A7AA3440}" type="datetimeFigureOut">
              <a:rPr kumimoji="1" lang="ja-JP" altLang="en-US" smtClean="0"/>
              <a:t>2022/1/27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2DFF2E4-8E3B-4E54-9739-0E21489954EC}" type="slidenum">
              <a:rPr kumimoji="1" lang="ja-JP" altLang="en-US" smtClean="0"/>
              <a:t>‹#›</a:t>
            </a:fld>
            <a:endParaRPr kumimoji="1" lang="ja-JP" altLang="en-US"/>
          </a:p>
        </p:txBody>
      </p:sp>
    </p:spTree>
    <p:extLst>
      <p:ext uri="{BB962C8B-B14F-4D97-AF65-F5344CB8AC3E}">
        <p14:creationId xmlns:p14="http://schemas.microsoft.com/office/powerpoint/2010/main" val="788604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7182BA8-ED7F-425D-BE12-68D9A7AA3440}" type="datetimeFigureOut">
              <a:rPr kumimoji="1" lang="ja-JP" altLang="en-US" smtClean="0"/>
              <a:t>2022/1/27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2DFF2E4-8E3B-4E54-9739-0E21489954EC}" type="slidenum">
              <a:rPr kumimoji="1" lang="ja-JP" altLang="en-US" smtClean="0"/>
              <a:t>‹#›</a:t>
            </a:fld>
            <a:endParaRPr kumimoji="1" lang="ja-JP" altLang="en-US"/>
          </a:p>
        </p:txBody>
      </p:sp>
    </p:spTree>
    <p:extLst>
      <p:ext uri="{BB962C8B-B14F-4D97-AF65-F5344CB8AC3E}">
        <p14:creationId xmlns:p14="http://schemas.microsoft.com/office/powerpoint/2010/main" val="4086795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7182BA8-ED7F-425D-BE12-68D9A7AA3440}" type="datetimeFigureOut">
              <a:rPr kumimoji="1" lang="ja-JP" altLang="en-US" smtClean="0"/>
              <a:t>2022/1/27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2DFF2E4-8E3B-4E54-9739-0E21489954EC}" type="slidenum">
              <a:rPr kumimoji="1" lang="ja-JP" altLang="en-US" smtClean="0"/>
              <a:t>‹#›</a:t>
            </a:fld>
            <a:endParaRPr kumimoji="1" lang="ja-JP" altLang="en-US"/>
          </a:p>
        </p:txBody>
      </p:sp>
    </p:spTree>
    <p:extLst>
      <p:ext uri="{BB962C8B-B14F-4D97-AF65-F5344CB8AC3E}">
        <p14:creationId xmlns:p14="http://schemas.microsoft.com/office/powerpoint/2010/main" val="2206262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7182BA8-ED7F-425D-BE12-68D9A7AA3440}" type="datetimeFigureOut">
              <a:rPr kumimoji="1" lang="ja-JP" altLang="en-US" smtClean="0"/>
              <a:t>2022/1/27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2DFF2E4-8E3B-4E54-9739-0E21489954EC}" type="slidenum">
              <a:rPr kumimoji="1" lang="ja-JP" altLang="en-US" smtClean="0"/>
              <a:t>‹#›</a:t>
            </a:fld>
            <a:endParaRPr kumimoji="1" lang="ja-JP" altLang="en-US"/>
          </a:p>
        </p:txBody>
      </p:sp>
    </p:spTree>
    <p:extLst>
      <p:ext uri="{BB962C8B-B14F-4D97-AF65-F5344CB8AC3E}">
        <p14:creationId xmlns:p14="http://schemas.microsoft.com/office/powerpoint/2010/main" val="3203989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7182BA8-ED7F-425D-BE12-68D9A7AA3440}" type="datetimeFigureOut">
              <a:rPr kumimoji="1" lang="ja-JP" altLang="en-US" smtClean="0"/>
              <a:t>2022/1/27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2DFF2E4-8E3B-4E54-9739-0E21489954EC}" type="slidenum">
              <a:rPr kumimoji="1" lang="ja-JP" altLang="en-US" smtClean="0"/>
              <a:t>‹#›</a:t>
            </a:fld>
            <a:endParaRPr kumimoji="1" lang="ja-JP" altLang="en-US"/>
          </a:p>
        </p:txBody>
      </p:sp>
    </p:spTree>
    <p:extLst>
      <p:ext uri="{BB962C8B-B14F-4D97-AF65-F5344CB8AC3E}">
        <p14:creationId xmlns:p14="http://schemas.microsoft.com/office/powerpoint/2010/main" val="4283341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7182BA8-ED7F-425D-BE12-68D9A7AA3440}" type="datetimeFigureOut">
              <a:rPr kumimoji="1" lang="ja-JP" altLang="en-US" smtClean="0"/>
              <a:t>2022/1/27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2DFF2E4-8E3B-4E54-9739-0E21489954EC}" type="slidenum">
              <a:rPr kumimoji="1" lang="ja-JP" altLang="en-US" smtClean="0"/>
              <a:t>‹#›</a:t>
            </a:fld>
            <a:endParaRPr kumimoji="1" lang="ja-JP" altLang="en-US"/>
          </a:p>
        </p:txBody>
      </p:sp>
    </p:spTree>
    <p:extLst>
      <p:ext uri="{BB962C8B-B14F-4D97-AF65-F5344CB8AC3E}">
        <p14:creationId xmlns:p14="http://schemas.microsoft.com/office/powerpoint/2010/main" val="1146045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7182BA8-ED7F-425D-BE12-68D9A7AA3440}" type="datetimeFigureOut">
              <a:rPr kumimoji="1" lang="ja-JP" altLang="en-US" smtClean="0"/>
              <a:t>2022/1/27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2DFF2E4-8E3B-4E54-9739-0E21489954EC}" type="slidenum">
              <a:rPr kumimoji="1" lang="ja-JP" altLang="en-US" smtClean="0"/>
              <a:t>‹#›</a:t>
            </a:fld>
            <a:endParaRPr kumimoji="1" lang="ja-JP" altLang="en-US"/>
          </a:p>
        </p:txBody>
      </p:sp>
    </p:spTree>
    <p:extLst>
      <p:ext uri="{BB962C8B-B14F-4D97-AF65-F5344CB8AC3E}">
        <p14:creationId xmlns:p14="http://schemas.microsoft.com/office/powerpoint/2010/main" val="1194047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7182BA8-ED7F-425D-BE12-68D9A7AA3440}" type="datetimeFigureOut">
              <a:rPr kumimoji="1" lang="ja-JP" altLang="en-US" smtClean="0"/>
              <a:t>2022/1/27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2DFF2E4-8E3B-4E54-9739-0E21489954EC}" type="slidenum">
              <a:rPr kumimoji="1" lang="ja-JP" altLang="en-US" smtClean="0"/>
              <a:t>‹#›</a:t>
            </a:fld>
            <a:endParaRPr kumimoji="1" lang="ja-JP" altLang="en-US"/>
          </a:p>
        </p:txBody>
      </p:sp>
    </p:spTree>
    <p:extLst>
      <p:ext uri="{BB962C8B-B14F-4D97-AF65-F5344CB8AC3E}">
        <p14:creationId xmlns:p14="http://schemas.microsoft.com/office/powerpoint/2010/main" val="416356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7182BA8-ED7F-425D-BE12-68D9A7AA3440}" type="datetimeFigureOut">
              <a:rPr kumimoji="1" lang="ja-JP" altLang="en-US" smtClean="0"/>
              <a:t>2022/1/27</a:t>
            </a:fld>
            <a:endParaRPr kumimoji="1" lang="ja-JP" alt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2DFF2E4-8E3B-4E54-9739-0E21489954EC}" type="slidenum">
              <a:rPr kumimoji="1" lang="ja-JP" altLang="en-US" smtClean="0"/>
              <a:t>‹#›</a:t>
            </a:fld>
            <a:endParaRPr kumimoji="1" lang="ja-JP" altLang="en-US"/>
          </a:p>
        </p:txBody>
      </p:sp>
    </p:spTree>
    <p:extLst>
      <p:ext uri="{BB962C8B-B14F-4D97-AF65-F5344CB8AC3E}">
        <p14:creationId xmlns:p14="http://schemas.microsoft.com/office/powerpoint/2010/main" val="3221506909"/>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kumimoji="1" sz="36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025462" y="1007536"/>
            <a:ext cx="7197726" cy="2421464"/>
          </a:xfrm>
        </p:spPr>
        <p:txBody>
          <a:bodyPr>
            <a:normAutofit/>
          </a:bodyPr>
          <a:lstStyle/>
          <a:p>
            <a:r>
              <a:rPr kumimoji="1" lang="en-US" altLang="ja-JP" sz="6600" b="1" u="sng" dirty="0">
                <a:latin typeface="Bauhaus 93" panose="04030905020B02020C02" pitchFamily="82" charset="0"/>
              </a:rPr>
              <a:t>2plus2</a:t>
            </a:r>
            <a:endParaRPr kumimoji="1" lang="ja-JP" altLang="en-US" sz="6600" b="1" u="sng" dirty="0">
              <a:latin typeface="Bauhaus 93" panose="04030905020B02020C02" pitchFamily="82" charset="0"/>
            </a:endParaRPr>
          </a:p>
        </p:txBody>
      </p:sp>
      <p:sp>
        <p:nvSpPr>
          <p:cNvPr id="3" name="サブタイトル 2"/>
          <p:cNvSpPr>
            <a:spLocks noGrp="1"/>
          </p:cNvSpPr>
          <p:nvPr>
            <p:ph type="subTitle" idx="1"/>
          </p:nvPr>
        </p:nvSpPr>
        <p:spPr>
          <a:xfrm>
            <a:off x="3962399" y="3484180"/>
            <a:ext cx="7197726" cy="2307020"/>
          </a:xfrm>
        </p:spPr>
        <p:txBody>
          <a:bodyPr>
            <a:normAutofit fontScale="47500" lnSpcReduction="20000"/>
          </a:bodyPr>
          <a:lstStyle/>
          <a:p>
            <a:r>
              <a:rPr kumimoji="1" lang="en-US" altLang="ja-JP" sz="10000" dirty="0"/>
              <a:t>2plus2 collections</a:t>
            </a:r>
          </a:p>
          <a:p>
            <a:r>
              <a:rPr lang="en-US" altLang="ja-JP" sz="10000" dirty="0"/>
              <a:t>Online </a:t>
            </a:r>
          </a:p>
          <a:p>
            <a:r>
              <a:rPr kumimoji="1" lang="en-US" altLang="ja-JP" sz="10000" dirty="0"/>
              <a:t>Shopping</a:t>
            </a:r>
          </a:p>
          <a:p>
            <a:endParaRPr kumimoji="1" lang="ja-JP" altLang="en-US" dirty="0"/>
          </a:p>
        </p:txBody>
      </p:sp>
      <p:sp>
        <p:nvSpPr>
          <p:cNvPr id="5" name="テキスト ボックス 4"/>
          <p:cNvSpPr txBox="1"/>
          <p:nvPr/>
        </p:nvSpPr>
        <p:spPr>
          <a:xfrm>
            <a:off x="8410906" y="1294938"/>
            <a:ext cx="4476214" cy="923330"/>
          </a:xfrm>
          <a:prstGeom prst="rect">
            <a:avLst/>
          </a:prstGeom>
          <a:noFill/>
        </p:spPr>
        <p:txBody>
          <a:bodyPr wrap="square" rtlCol="0">
            <a:spAutoFit/>
          </a:bodyPr>
          <a:lstStyle/>
          <a:p>
            <a:r>
              <a:rPr kumimoji="1" lang="ja-JP" altLang="en-US" sz="5400" dirty="0"/>
              <a:t>卒業制作</a:t>
            </a:r>
          </a:p>
        </p:txBody>
      </p:sp>
      <p:cxnSp>
        <p:nvCxnSpPr>
          <p:cNvPr id="6" name="直線コネクタ 5">
            <a:extLst>
              <a:ext uri="{FF2B5EF4-FFF2-40B4-BE49-F238E27FC236}">
                <a16:creationId xmlns:a16="http://schemas.microsoft.com/office/drawing/2014/main" id="{9DB567AD-6688-4E3A-B6C0-CA9CF1CCDA61}"/>
              </a:ext>
            </a:extLst>
          </p:cNvPr>
          <p:cNvCxnSpPr/>
          <p:nvPr/>
        </p:nvCxnSpPr>
        <p:spPr>
          <a:xfrm>
            <a:off x="11497586" y="3601941"/>
            <a:ext cx="0" cy="1812897"/>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538908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5799" y="414866"/>
            <a:ext cx="10131425" cy="1456267"/>
          </a:xfrm>
        </p:spPr>
        <p:txBody>
          <a:bodyPr>
            <a:normAutofit/>
          </a:bodyPr>
          <a:lstStyle/>
          <a:p>
            <a:r>
              <a:rPr kumimoji="1" lang="ja-JP" altLang="en-US" sz="6000" dirty="0"/>
              <a:t>概要</a:t>
            </a:r>
          </a:p>
        </p:txBody>
      </p:sp>
      <p:sp>
        <p:nvSpPr>
          <p:cNvPr id="3" name="コンテンツ プレースホルダー 2"/>
          <p:cNvSpPr>
            <a:spLocks noGrp="1"/>
          </p:cNvSpPr>
          <p:nvPr>
            <p:ph idx="1"/>
          </p:nvPr>
        </p:nvSpPr>
        <p:spPr>
          <a:xfrm>
            <a:off x="756745" y="2499418"/>
            <a:ext cx="10131425" cy="3649133"/>
          </a:xfrm>
        </p:spPr>
        <p:txBody>
          <a:bodyPr>
            <a:normAutofit lnSpcReduction="10000"/>
          </a:bodyPr>
          <a:lstStyle/>
          <a:p>
            <a:r>
              <a:rPr kumimoji="1" lang="ja-JP" altLang="en-US" sz="4400" dirty="0"/>
              <a:t>オンラインショッピングサイト</a:t>
            </a:r>
            <a:endParaRPr kumimoji="1" lang="en-US" altLang="ja-JP" sz="4400" dirty="0"/>
          </a:p>
          <a:p>
            <a:r>
              <a:rPr lang="ja-JP" altLang="en-US" sz="4400" dirty="0"/>
              <a:t>オンラインでモンゴル、ネパール、　　　ミャンマーの伝統的な物の紹介</a:t>
            </a:r>
            <a:endParaRPr lang="en-US" altLang="ja-JP" sz="4400" dirty="0"/>
          </a:p>
          <a:p>
            <a:r>
              <a:rPr lang="ja-JP" altLang="en-US" sz="4400" dirty="0"/>
              <a:t>成果物（</a:t>
            </a:r>
            <a:r>
              <a:rPr lang="en-US" altLang="ja-JP" sz="4400" dirty="0"/>
              <a:t>HTML-</a:t>
            </a:r>
            <a:r>
              <a:rPr lang="ja-JP" altLang="en-US" sz="4400" dirty="0"/>
              <a:t>式、</a:t>
            </a:r>
            <a:r>
              <a:rPr lang="en-US" altLang="ja-JP" sz="4400" dirty="0"/>
              <a:t>Power point</a:t>
            </a:r>
            <a:r>
              <a:rPr lang="ja-JP" altLang="en-US" sz="4400" dirty="0"/>
              <a:t>、 　　　</a:t>
            </a:r>
            <a:r>
              <a:rPr lang="en-US" altLang="ja-JP" sz="4400" dirty="0"/>
              <a:t>Java Script</a:t>
            </a:r>
            <a:r>
              <a:rPr lang="ja-JP" altLang="en-US" sz="4400" dirty="0"/>
              <a:t>、など）</a:t>
            </a:r>
            <a:endParaRPr lang="en-US" altLang="ja-JP" sz="4400" dirty="0"/>
          </a:p>
          <a:p>
            <a:endParaRPr lang="en-US" altLang="ja-JP" dirty="0"/>
          </a:p>
        </p:txBody>
      </p:sp>
    </p:spTree>
    <p:extLst>
      <p:ext uri="{BB962C8B-B14F-4D97-AF65-F5344CB8AC3E}">
        <p14:creationId xmlns:p14="http://schemas.microsoft.com/office/powerpoint/2010/main" val="752482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3421" y="60172"/>
            <a:ext cx="10131425" cy="1456267"/>
          </a:xfrm>
        </p:spPr>
        <p:txBody>
          <a:bodyPr/>
          <a:lstStyle/>
          <a:p>
            <a:r>
              <a:rPr kumimoji="1" lang="ja-JP" altLang="en-US" dirty="0"/>
              <a:t>役割分担</a:t>
            </a:r>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919631157"/>
              </p:ext>
            </p:extLst>
          </p:nvPr>
        </p:nvGraphicFramePr>
        <p:xfrm>
          <a:off x="262758" y="1645513"/>
          <a:ext cx="11666484" cy="3685790"/>
        </p:xfrm>
        <a:graphic>
          <a:graphicData uri="http://schemas.openxmlformats.org/drawingml/2006/table">
            <a:tbl>
              <a:tblPr firstRow="1" bandRow="1">
                <a:tableStyleId>{5C22544A-7EE6-4342-B048-85BDC9FD1C3A}</a:tableStyleId>
              </a:tblPr>
              <a:tblGrid>
                <a:gridCol w="2916621">
                  <a:extLst>
                    <a:ext uri="{9D8B030D-6E8A-4147-A177-3AD203B41FA5}">
                      <a16:colId xmlns:a16="http://schemas.microsoft.com/office/drawing/2014/main" val="1009107155"/>
                    </a:ext>
                  </a:extLst>
                </a:gridCol>
                <a:gridCol w="2916621">
                  <a:extLst>
                    <a:ext uri="{9D8B030D-6E8A-4147-A177-3AD203B41FA5}">
                      <a16:colId xmlns:a16="http://schemas.microsoft.com/office/drawing/2014/main" val="213848898"/>
                    </a:ext>
                  </a:extLst>
                </a:gridCol>
                <a:gridCol w="2916621">
                  <a:extLst>
                    <a:ext uri="{9D8B030D-6E8A-4147-A177-3AD203B41FA5}">
                      <a16:colId xmlns:a16="http://schemas.microsoft.com/office/drawing/2014/main" val="2023936010"/>
                    </a:ext>
                  </a:extLst>
                </a:gridCol>
                <a:gridCol w="2916621">
                  <a:extLst>
                    <a:ext uri="{9D8B030D-6E8A-4147-A177-3AD203B41FA5}">
                      <a16:colId xmlns:a16="http://schemas.microsoft.com/office/drawing/2014/main" val="1237372566"/>
                    </a:ext>
                  </a:extLst>
                </a:gridCol>
              </a:tblGrid>
              <a:tr h="737158">
                <a:tc>
                  <a:txBody>
                    <a:bodyPr/>
                    <a:lstStyle/>
                    <a:p>
                      <a:endParaRPr kumimoji="1" lang="ja-JP" altLang="en-US" dirty="0"/>
                    </a:p>
                  </a:txBody>
                  <a:tcPr/>
                </a:tc>
                <a:tc>
                  <a:txBody>
                    <a:bodyPr/>
                    <a:lstStyle/>
                    <a:p>
                      <a:r>
                        <a:rPr kumimoji="1" lang="ja-JP" altLang="en-US" dirty="0"/>
                        <a:t>コーディング</a:t>
                      </a:r>
                    </a:p>
                  </a:txBody>
                  <a:tcPr/>
                </a:tc>
                <a:tc>
                  <a:txBody>
                    <a:bodyPr/>
                    <a:lstStyle/>
                    <a:p>
                      <a:r>
                        <a:rPr kumimoji="1" lang="ja-JP" altLang="en-US" dirty="0"/>
                        <a:t>デザイン</a:t>
                      </a:r>
                    </a:p>
                  </a:txBody>
                  <a:tcPr/>
                </a:tc>
                <a:tc>
                  <a:txBody>
                    <a:bodyPr/>
                    <a:lstStyle/>
                    <a:p>
                      <a:r>
                        <a:rPr kumimoji="1" lang="ja-JP" altLang="en-US" dirty="0"/>
                        <a:t>発表</a:t>
                      </a:r>
                    </a:p>
                  </a:txBody>
                  <a:tcPr/>
                </a:tc>
                <a:extLst>
                  <a:ext uri="{0D108BD9-81ED-4DB2-BD59-A6C34878D82A}">
                    <a16:rowId xmlns:a16="http://schemas.microsoft.com/office/drawing/2014/main" val="3274918503"/>
                  </a:ext>
                </a:extLst>
              </a:tr>
              <a:tr h="737158">
                <a:tc>
                  <a:txBody>
                    <a:bodyPr/>
                    <a:lstStyle/>
                    <a:p>
                      <a:r>
                        <a:rPr kumimoji="1" lang="en-US" altLang="ja-JP" sz="2800" dirty="0" err="1"/>
                        <a:t>Sainjargal</a:t>
                      </a:r>
                      <a:r>
                        <a:rPr kumimoji="1" lang="en-US" altLang="ja-JP" sz="2800" dirty="0"/>
                        <a:t> </a:t>
                      </a:r>
                      <a:r>
                        <a:rPr kumimoji="1" lang="en-US" altLang="ja-JP" sz="2800" dirty="0" err="1"/>
                        <a:t>Gansukh</a:t>
                      </a:r>
                      <a:r>
                        <a:rPr kumimoji="1" lang="en-US" altLang="ja-JP" sz="2800" dirty="0"/>
                        <a:t> </a:t>
                      </a:r>
                      <a:endParaRPr kumimoji="1" lang="ja-JP" altLang="en-US" sz="2800"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992166061"/>
                  </a:ext>
                </a:extLst>
              </a:tr>
              <a:tr h="737158">
                <a:tc>
                  <a:txBody>
                    <a:bodyPr/>
                    <a:lstStyle/>
                    <a:p>
                      <a:pPr marL="0" indent="0">
                        <a:buFont typeface="Arial" panose="020B0604020202020204" pitchFamily="34" charset="0"/>
                        <a:buNone/>
                      </a:pPr>
                      <a:r>
                        <a:rPr kumimoji="1" lang="en-US" altLang="ja-JP" sz="3200" dirty="0"/>
                        <a:t>Kunwar Bipin</a:t>
                      </a:r>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323107233"/>
                  </a:ext>
                </a:extLst>
              </a:tr>
              <a:tr h="737158">
                <a:tc>
                  <a:txBody>
                    <a:bodyPr/>
                    <a:lstStyle/>
                    <a:p>
                      <a:pPr marL="0" indent="0">
                        <a:buFont typeface="Arial" panose="020B0604020202020204" pitchFamily="34" charset="0"/>
                        <a:buNone/>
                      </a:pPr>
                      <a:r>
                        <a:rPr kumimoji="1" lang="en-US" altLang="ja-JP" sz="2800" dirty="0"/>
                        <a:t>UL Sut Seng Lum</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414181077"/>
                  </a:ext>
                </a:extLst>
              </a:tr>
              <a:tr h="737158">
                <a:tc>
                  <a:txBody>
                    <a:bodyPr/>
                    <a:lstStyle/>
                    <a:p>
                      <a:pPr marL="0" indent="0">
                        <a:buFont typeface="Arial" panose="020B0604020202020204" pitchFamily="34" charset="0"/>
                        <a:buNone/>
                      </a:pPr>
                      <a:r>
                        <a:rPr kumimoji="1" lang="en-US" altLang="ja-JP" sz="2800" dirty="0"/>
                        <a:t>Shrestha Sandhya</a:t>
                      </a:r>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126181041"/>
                  </a:ext>
                </a:extLst>
              </a:tr>
            </a:tbl>
          </a:graphicData>
        </a:graphic>
      </p:graphicFrame>
      <p:sp>
        <p:nvSpPr>
          <p:cNvPr id="8" name="楕円 7"/>
          <p:cNvSpPr/>
          <p:nvPr/>
        </p:nvSpPr>
        <p:spPr>
          <a:xfrm>
            <a:off x="4456736" y="4212474"/>
            <a:ext cx="241540" cy="2364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楕円 8"/>
          <p:cNvSpPr/>
          <p:nvPr/>
        </p:nvSpPr>
        <p:spPr>
          <a:xfrm>
            <a:off x="4456736" y="3477862"/>
            <a:ext cx="241540" cy="2364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楕円 9"/>
          <p:cNvSpPr/>
          <p:nvPr/>
        </p:nvSpPr>
        <p:spPr>
          <a:xfrm>
            <a:off x="7317234" y="4931685"/>
            <a:ext cx="241540" cy="2364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楕円 10"/>
          <p:cNvSpPr/>
          <p:nvPr/>
        </p:nvSpPr>
        <p:spPr>
          <a:xfrm>
            <a:off x="10127411" y="2667039"/>
            <a:ext cx="241540" cy="2364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320677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z="6000" dirty="0"/>
              <a:t>目的</a:t>
            </a:r>
            <a:br>
              <a:rPr kumimoji="1" lang="en-US" altLang="ja-JP" dirty="0"/>
            </a:br>
            <a:endParaRPr kumimoji="1" lang="ja-JP" altLang="en-US" dirty="0"/>
          </a:p>
        </p:txBody>
      </p:sp>
      <p:sp>
        <p:nvSpPr>
          <p:cNvPr id="3" name="コンテンツ プレースホルダー 2"/>
          <p:cNvSpPr>
            <a:spLocks noGrp="1"/>
          </p:cNvSpPr>
          <p:nvPr>
            <p:ph idx="1"/>
          </p:nvPr>
        </p:nvSpPr>
        <p:spPr>
          <a:xfrm>
            <a:off x="685801" y="1676242"/>
            <a:ext cx="10131425" cy="2869880"/>
          </a:xfrm>
        </p:spPr>
        <p:txBody>
          <a:bodyPr/>
          <a:lstStyle/>
          <a:p>
            <a:r>
              <a:rPr lang="ja-JP" altLang="en-US" sz="4800" dirty="0"/>
              <a:t>世界のみなさんに自分たちの国の　伝統的なものを紹介するためです。</a:t>
            </a:r>
            <a:endParaRPr lang="en-US" altLang="ja-JP" sz="4800" dirty="0"/>
          </a:p>
          <a:p>
            <a:endParaRPr kumimoji="1" lang="ja-JP" altLang="en-US" dirty="0"/>
          </a:p>
        </p:txBody>
      </p:sp>
    </p:spTree>
    <p:extLst>
      <p:ext uri="{BB962C8B-B14F-4D97-AF65-F5344CB8AC3E}">
        <p14:creationId xmlns:p14="http://schemas.microsoft.com/office/powerpoint/2010/main" val="3204820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5400" dirty="0"/>
              <a:t>特徴</a:t>
            </a:r>
          </a:p>
        </p:txBody>
      </p:sp>
      <p:sp>
        <p:nvSpPr>
          <p:cNvPr id="3" name="コンテンツ プレースホルダー 2"/>
          <p:cNvSpPr>
            <a:spLocks noGrp="1"/>
          </p:cNvSpPr>
          <p:nvPr>
            <p:ph idx="1"/>
          </p:nvPr>
        </p:nvSpPr>
        <p:spPr>
          <a:xfrm>
            <a:off x="685801" y="2138795"/>
            <a:ext cx="10131425" cy="3649133"/>
          </a:xfrm>
        </p:spPr>
        <p:txBody>
          <a:bodyPr>
            <a:normAutofit/>
          </a:bodyPr>
          <a:lstStyle/>
          <a:p>
            <a:r>
              <a:rPr lang="ja-JP" altLang="en-US" sz="3600" dirty="0"/>
              <a:t>誰でもが私たちの国に興味を待っていれば好きな時に入って詳しく知ることができます。</a:t>
            </a:r>
          </a:p>
          <a:p>
            <a:r>
              <a:rPr lang="ja-JP" altLang="en-US" sz="3600" dirty="0"/>
              <a:t>私たちのサイトは入ってから出るまで、興味深々に満足させることができると思います。</a:t>
            </a:r>
          </a:p>
          <a:p>
            <a:endParaRPr kumimoji="1" lang="ja-JP" altLang="en-US" sz="3200" dirty="0"/>
          </a:p>
        </p:txBody>
      </p:sp>
    </p:spTree>
    <p:extLst>
      <p:ext uri="{BB962C8B-B14F-4D97-AF65-F5344CB8AC3E}">
        <p14:creationId xmlns:p14="http://schemas.microsoft.com/office/powerpoint/2010/main" val="91574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6000" dirty="0"/>
              <a:t>日程計画</a:t>
            </a:r>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606786286"/>
              </p:ext>
            </p:extLst>
          </p:nvPr>
        </p:nvGraphicFramePr>
        <p:xfrm>
          <a:off x="332118" y="1797268"/>
          <a:ext cx="11389545" cy="2561896"/>
        </p:xfrm>
        <a:graphic>
          <a:graphicData uri="http://schemas.openxmlformats.org/drawingml/2006/table">
            <a:tbl>
              <a:tblPr firstRow="1" bandRow="1">
                <a:tableStyleId>{5C22544A-7EE6-4342-B048-85BDC9FD1C3A}</a:tableStyleId>
              </a:tblPr>
              <a:tblGrid>
                <a:gridCol w="2328760">
                  <a:extLst>
                    <a:ext uri="{9D8B030D-6E8A-4147-A177-3AD203B41FA5}">
                      <a16:colId xmlns:a16="http://schemas.microsoft.com/office/drawing/2014/main" val="2894121439"/>
                    </a:ext>
                  </a:extLst>
                </a:gridCol>
                <a:gridCol w="1719273">
                  <a:extLst>
                    <a:ext uri="{9D8B030D-6E8A-4147-A177-3AD203B41FA5}">
                      <a16:colId xmlns:a16="http://schemas.microsoft.com/office/drawing/2014/main" val="4000875542"/>
                    </a:ext>
                  </a:extLst>
                </a:gridCol>
                <a:gridCol w="1835378">
                  <a:extLst>
                    <a:ext uri="{9D8B030D-6E8A-4147-A177-3AD203B41FA5}">
                      <a16:colId xmlns:a16="http://schemas.microsoft.com/office/drawing/2014/main" val="2981253121"/>
                    </a:ext>
                  </a:extLst>
                </a:gridCol>
                <a:gridCol w="1835378">
                  <a:extLst>
                    <a:ext uri="{9D8B030D-6E8A-4147-A177-3AD203B41FA5}">
                      <a16:colId xmlns:a16="http://schemas.microsoft.com/office/drawing/2014/main" val="3008824083"/>
                    </a:ext>
                  </a:extLst>
                </a:gridCol>
                <a:gridCol w="1835378">
                  <a:extLst>
                    <a:ext uri="{9D8B030D-6E8A-4147-A177-3AD203B41FA5}">
                      <a16:colId xmlns:a16="http://schemas.microsoft.com/office/drawing/2014/main" val="3765699733"/>
                    </a:ext>
                  </a:extLst>
                </a:gridCol>
                <a:gridCol w="1835378">
                  <a:extLst>
                    <a:ext uri="{9D8B030D-6E8A-4147-A177-3AD203B41FA5}">
                      <a16:colId xmlns:a16="http://schemas.microsoft.com/office/drawing/2014/main" val="653313231"/>
                    </a:ext>
                  </a:extLst>
                </a:gridCol>
              </a:tblGrid>
              <a:tr h="542082">
                <a:tc>
                  <a:txBody>
                    <a:bodyPr/>
                    <a:lstStyle/>
                    <a:p>
                      <a:endParaRPr kumimoji="1" lang="ja-JP" altLang="en-US" dirty="0"/>
                    </a:p>
                  </a:txBody>
                  <a:tcPr/>
                </a:tc>
                <a:tc>
                  <a:txBody>
                    <a:bodyPr/>
                    <a:lstStyle/>
                    <a:p>
                      <a:r>
                        <a:rPr kumimoji="1" lang="ja-JP" altLang="en-US" dirty="0"/>
                        <a:t>１０月</a:t>
                      </a:r>
                    </a:p>
                  </a:txBody>
                  <a:tcPr/>
                </a:tc>
                <a:tc>
                  <a:txBody>
                    <a:bodyPr/>
                    <a:lstStyle/>
                    <a:p>
                      <a:r>
                        <a:rPr kumimoji="1" lang="en-US" altLang="ja-JP" dirty="0"/>
                        <a:t>11</a:t>
                      </a:r>
                      <a:r>
                        <a:rPr kumimoji="1" lang="ja-JP" altLang="en-US" dirty="0"/>
                        <a:t>月</a:t>
                      </a:r>
                      <a:endParaRPr kumimoji="1" lang="en-US" altLang="ja-JP" dirty="0"/>
                    </a:p>
                  </a:txBody>
                  <a:tcPr/>
                </a:tc>
                <a:tc>
                  <a:txBody>
                    <a:bodyPr/>
                    <a:lstStyle/>
                    <a:p>
                      <a:r>
                        <a:rPr kumimoji="1" lang="en-US" altLang="ja-JP" dirty="0"/>
                        <a:t>12</a:t>
                      </a:r>
                      <a:r>
                        <a:rPr kumimoji="1" lang="ja-JP" altLang="en-US" dirty="0"/>
                        <a:t>月</a:t>
                      </a:r>
                    </a:p>
                  </a:txBody>
                  <a:tcPr/>
                </a:tc>
                <a:tc>
                  <a:txBody>
                    <a:bodyPr/>
                    <a:lstStyle/>
                    <a:p>
                      <a:r>
                        <a:rPr kumimoji="1" lang="en-US" altLang="ja-JP" dirty="0"/>
                        <a:t>1</a:t>
                      </a:r>
                      <a:r>
                        <a:rPr kumimoji="1" lang="ja-JP" altLang="en-US" dirty="0"/>
                        <a:t>月</a:t>
                      </a:r>
                    </a:p>
                  </a:txBody>
                  <a:tcPr/>
                </a:tc>
                <a:tc>
                  <a:txBody>
                    <a:bodyPr/>
                    <a:lstStyle/>
                    <a:p>
                      <a:r>
                        <a:rPr kumimoji="1" lang="en-US" altLang="ja-JP" dirty="0"/>
                        <a:t>2</a:t>
                      </a:r>
                      <a:r>
                        <a:rPr kumimoji="1" lang="ja-JP" altLang="en-US" dirty="0"/>
                        <a:t>月</a:t>
                      </a:r>
                    </a:p>
                  </a:txBody>
                  <a:tcPr/>
                </a:tc>
                <a:extLst>
                  <a:ext uri="{0D108BD9-81ED-4DB2-BD59-A6C34878D82A}">
                    <a16:rowId xmlns:a16="http://schemas.microsoft.com/office/drawing/2014/main" val="1844014927"/>
                  </a:ext>
                </a:extLst>
              </a:tr>
              <a:tr h="542082">
                <a:tc>
                  <a:txBody>
                    <a:bodyPr/>
                    <a:lstStyle/>
                    <a:p>
                      <a:r>
                        <a:rPr kumimoji="1" lang="ja-JP" altLang="en-US" dirty="0"/>
                        <a:t>資料集め</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424315350"/>
                  </a:ext>
                </a:extLst>
              </a:tr>
              <a:tr h="542082">
                <a:tc>
                  <a:txBody>
                    <a:bodyPr/>
                    <a:lstStyle/>
                    <a:p>
                      <a:r>
                        <a:rPr kumimoji="1" lang="ja-JP" altLang="en-US" dirty="0"/>
                        <a:t>コーディング（</a:t>
                      </a:r>
                      <a:r>
                        <a:rPr kumimoji="1" lang="en-US" altLang="ja-JP" dirty="0"/>
                        <a:t>HTML</a:t>
                      </a:r>
                      <a:r>
                        <a:rPr kumimoji="1" lang="ja-JP" altLang="en-US" dirty="0"/>
                        <a:t>）</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864044344"/>
                  </a:ext>
                </a:extLst>
              </a:tr>
              <a:tr h="935650">
                <a:tc>
                  <a:txBody>
                    <a:bodyPr/>
                    <a:lstStyle/>
                    <a:p>
                      <a:r>
                        <a:rPr kumimoji="1" lang="ja-JP" altLang="en-US" dirty="0"/>
                        <a:t>デザイン</a:t>
                      </a:r>
                      <a:endParaRPr kumimoji="1" lang="en-US" altLang="ja-JP" dirty="0"/>
                    </a:p>
                    <a:p>
                      <a:r>
                        <a:rPr kumimoji="1" lang="en-US" altLang="ja-JP" dirty="0"/>
                        <a:t>(</a:t>
                      </a:r>
                      <a:r>
                        <a:rPr kumimoji="1" lang="ja-JP" altLang="en-US" dirty="0"/>
                        <a:t>ＣＳＳ、ＪＳ、ＰＳ</a:t>
                      </a:r>
                      <a:r>
                        <a:rPr kumimoji="1" lang="en-US" altLang="ja-JP" dirty="0"/>
                        <a:t>)</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291446797"/>
                  </a:ext>
                </a:extLst>
              </a:tr>
            </a:tbl>
          </a:graphicData>
        </a:graphic>
      </p:graphicFrame>
      <p:sp>
        <p:nvSpPr>
          <p:cNvPr id="5" name="右矢印 4"/>
          <p:cNvSpPr/>
          <p:nvPr/>
        </p:nvSpPr>
        <p:spPr>
          <a:xfrm>
            <a:off x="3036499" y="2579298"/>
            <a:ext cx="241539" cy="1984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右矢印 5"/>
          <p:cNvSpPr/>
          <p:nvPr/>
        </p:nvSpPr>
        <p:spPr>
          <a:xfrm>
            <a:off x="4804913" y="3036499"/>
            <a:ext cx="2415396" cy="3105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右矢印 6"/>
          <p:cNvSpPr/>
          <p:nvPr/>
        </p:nvSpPr>
        <p:spPr>
          <a:xfrm>
            <a:off x="5554816" y="3749071"/>
            <a:ext cx="4432022" cy="3536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332118" y="4651075"/>
            <a:ext cx="10563044" cy="1200329"/>
          </a:xfrm>
          <a:prstGeom prst="rect">
            <a:avLst/>
          </a:prstGeom>
          <a:noFill/>
        </p:spPr>
        <p:txBody>
          <a:bodyPr wrap="square" rtlCol="0">
            <a:spAutoFit/>
          </a:bodyPr>
          <a:lstStyle/>
          <a:p>
            <a:r>
              <a:rPr kumimoji="1" lang="ja-JP" altLang="en-US" sz="3600" dirty="0"/>
              <a:t>１月まですべての準備を整えて</a:t>
            </a:r>
            <a:r>
              <a:rPr kumimoji="1" lang="en-US" altLang="ja-JP" sz="3600" dirty="0"/>
              <a:t>2</a:t>
            </a:r>
            <a:r>
              <a:rPr kumimoji="1" lang="ja-JP" altLang="en-US" sz="3600" dirty="0"/>
              <a:t>月まで加えるものがあればつかしていきます。</a:t>
            </a:r>
          </a:p>
        </p:txBody>
      </p:sp>
    </p:spTree>
    <p:extLst>
      <p:ext uri="{BB962C8B-B14F-4D97-AF65-F5344CB8AC3E}">
        <p14:creationId xmlns:p14="http://schemas.microsoft.com/office/powerpoint/2010/main" val="2630914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EFE9D-99DA-4106-9553-97FDD029F080}"/>
              </a:ext>
            </a:extLst>
          </p:cNvPr>
          <p:cNvSpPr>
            <a:spLocks noGrp="1"/>
          </p:cNvSpPr>
          <p:nvPr>
            <p:ph type="title"/>
          </p:nvPr>
        </p:nvSpPr>
        <p:spPr/>
        <p:txBody>
          <a:bodyPr>
            <a:normAutofit/>
          </a:bodyPr>
          <a:lstStyle/>
          <a:p>
            <a:r>
              <a:rPr kumimoji="1" lang="ja-JP" altLang="en-US" sz="4800" dirty="0"/>
              <a:t>苦労したこと</a:t>
            </a:r>
          </a:p>
        </p:txBody>
      </p:sp>
      <p:sp>
        <p:nvSpPr>
          <p:cNvPr id="3" name="コンテンツ プレースホルダー 2">
            <a:extLst>
              <a:ext uri="{FF2B5EF4-FFF2-40B4-BE49-F238E27FC236}">
                <a16:creationId xmlns:a16="http://schemas.microsoft.com/office/drawing/2014/main" id="{27C993D7-FC70-42F1-ACD2-B77DFB94C4F2}"/>
              </a:ext>
            </a:extLst>
          </p:cNvPr>
          <p:cNvSpPr>
            <a:spLocks noGrp="1"/>
          </p:cNvSpPr>
          <p:nvPr>
            <p:ph idx="1"/>
          </p:nvPr>
        </p:nvSpPr>
        <p:spPr>
          <a:xfrm>
            <a:off x="685801" y="1604433"/>
            <a:ext cx="10131425" cy="3649133"/>
          </a:xfrm>
        </p:spPr>
        <p:txBody>
          <a:bodyPr/>
          <a:lstStyle/>
          <a:p>
            <a:r>
              <a:rPr kumimoji="1" lang="ja-JP" altLang="en-US" sz="3600" dirty="0"/>
              <a:t>みんなのコードをあわせて、写真を集めて、　　　　わからないコードをインタネットで探すのが　　　　むじかしかったがみんなで力を合わせるのが楽しかった</a:t>
            </a:r>
            <a:r>
              <a:rPr kumimoji="1" lang="ja-JP" altLang="en-US" dirty="0"/>
              <a:t>。</a:t>
            </a:r>
          </a:p>
        </p:txBody>
      </p:sp>
    </p:spTree>
    <p:extLst>
      <p:ext uri="{BB962C8B-B14F-4D97-AF65-F5344CB8AC3E}">
        <p14:creationId xmlns:p14="http://schemas.microsoft.com/office/powerpoint/2010/main" val="583032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空">
  <a:themeElements>
    <a:clrScheme name="天空">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天空">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空">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TM03457452[[fn=天空]]</Template>
  <TotalTime>115</TotalTime>
  <Words>189</Words>
  <Application>Microsoft Office PowerPoint</Application>
  <PresentationFormat>ワイド画面</PresentationFormat>
  <Paragraphs>35</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Arial</vt:lpstr>
      <vt:lpstr>Bauhaus 93</vt:lpstr>
      <vt:lpstr>Calibri</vt:lpstr>
      <vt:lpstr>Calibri Light</vt:lpstr>
      <vt:lpstr>天空</vt:lpstr>
      <vt:lpstr>2plus2</vt:lpstr>
      <vt:lpstr>概要</vt:lpstr>
      <vt:lpstr>役割分担</vt:lpstr>
      <vt:lpstr>目的 </vt:lpstr>
      <vt:lpstr>特徴</vt:lpstr>
      <vt:lpstr>日程計画</vt:lpstr>
      <vt:lpstr>苦労したこと</vt:lpstr>
    </vt:vector>
  </TitlesOfParts>
  <Company>中央情報学園中央情報専門学校</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2plus2</dc:title>
  <dc:creator>中央情報学園中央情報専門学校</dc:creator>
  <cp:lastModifiedBy>KUNWAR BIPIN</cp:lastModifiedBy>
  <cp:revision>11</cp:revision>
  <dcterms:created xsi:type="dcterms:W3CDTF">2021-10-21T00:45:09Z</dcterms:created>
  <dcterms:modified xsi:type="dcterms:W3CDTF">2022-01-27T03:19:04Z</dcterms:modified>
</cp:coreProperties>
</file>