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5E24-59D5-4598-83E5-5EAFA87F624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B222-3E78-4BFE-8504-7C44800784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5E24-59D5-4598-83E5-5EAFA87F624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B222-3E78-4BFE-8504-7C44800784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5E24-59D5-4598-83E5-5EAFA87F624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B222-3E78-4BFE-8504-7C44800784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5E24-59D5-4598-83E5-5EAFA87F624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B222-3E78-4BFE-8504-7C44800784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5E24-59D5-4598-83E5-5EAFA87F624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B222-3E78-4BFE-8504-7C44800784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5E24-59D5-4598-83E5-5EAFA87F624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B222-3E78-4BFE-8504-7C44800784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5E24-59D5-4598-83E5-5EAFA87F624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B222-3E78-4BFE-8504-7C44800784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5E24-59D5-4598-83E5-5EAFA87F624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B222-3E78-4BFE-8504-7C44800784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5E24-59D5-4598-83E5-5EAFA87F624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B222-3E78-4BFE-8504-7C44800784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5E24-59D5-4598-83E5-5EAFA87F624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B222-3E78-4BFE-8504-7C44800784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5E24-59D5-4598-83E5-5EAFA87F624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B222-3E78-4BFE-8504-7C44800784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55E24-59D5-4598-83E5-5EAFA87F624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EB222-3E78-4BFE-8504-7C44800784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1066799"/>
          </a:xfrm>
        </p:spPr>
        <p:txBody>
          <a:bodyPr/>
          <a:lstStyle/>
          <a:p>
            <a:r>
              <a:rPr lang="en-US" dirty="0"/>
              <a:t> Markov Chain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86800" cy="49530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 future states of a process are independent of the past and depend only on the present , the process is called a Markov process.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discrete state Markov process is called a Markov chain.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Markov Chain is a random process with the property that the next state depends only on the current state.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Markov chains are used to analyze trends and predict the future. (Weather, stock market, genetics, product success,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Applications of Markov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i="1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295400"/>
            <a:ext cx="876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Markov chains are powerful mathematical tools used to model systems that transition from one state to another according to certain probabilistic rules. They have a wide range of applications across various fields. Here are some notable applications of Markov chains:</a:t>
            </a:r>
          </a:p>
          <a:p>
            <a:pPr algn="just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Finance and Economics: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Stock Market Analysis: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Markov chains are used to model the behavior of stock prices and predict future price movements based on historical data.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Credit Rating: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Credit rating agencies use Markov chains to predict the likelihood of changes in a borrower’s credit rating over time..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0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Applications of Markov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i="1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33400"/>
            <a:ext cx="9067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Queueing Theory: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Markov chains model the flow of customers in and out of service facilities, such as banks, call centers, and supermarkets, to optimize service efficiency.</a:t>
            </a:r>
          </a:p>
          <a:p>
            <a:pPr marL="285750" indent="-285750" algn="just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Telecommunications: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They help manage network traffic and optimize data packet routing to reduce congestion and improve service quality.</a:t>
            </a:r>
          </a:p>
          <a:p>
            <a:pPr algn="just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and Reliability Engineering: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Maintenance Scheduling: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Markov chains predict equipment failures and schedule preventive maintenance to minimize downtime and extend the lifespan of machinery.</a:t>
            </a:r>
          </a:p>
          <a:p>
            <a:pPr marL="285750" indent="-285750" algn="just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Quality Control: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They help in monitoring production processes and identifying stages where defects are likely to occur.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569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1837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Applications of Markov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i="1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609600"/>
            <a:ext cx="9067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Health and Medicine: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Epidemiology: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Markov models track the spread of infectious diseases and evaluate the impact of interventions like vaccination programs.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Patient Health Progression: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They model the progression of diseases, such as cancer or diabetes, to predict patient outcomes and optimize treatment plans.</a:t>
            </a: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Biology and Genetics: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Population Dynamics: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Markov chains model the growth and decline of biological populations and the evolution of species over 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Genetic Sequence Analysis: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They are used to predict the sequence of genes and identify patterns in DNA and RNA sequences.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15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1837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Applications of Markov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i="1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609600"/>
            <a:ext cx="9067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Science: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PageRank Algorithm: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Google’s PageRank algorithm uses Markov chains to rank web pages based on the likelihood of users navigating through them.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Markov models process and recognize spoken language by modeling the probabilities of different sounds and words occurring in sequences.</a:t>
            </a: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Game Theory and Sports: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Strategy Optimization: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Markov chains analyze and optimize strategies in games like chess and poker.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Sports Analytics: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They predict the outcomes of sports events and analyze player performance and game strategies.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9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1837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Applications of Markov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i="1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609600"/>
            <a:ext cx="9067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Marketing: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Customer Behavior: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Markov models analyze customer behavior and predict future purchasing patterns to optimize marketing strategies and personalize recommendations.</a:t>
            </a:r>
          </a:p>
          <a:p>
            <a:pPr marL="285750" indent="-285750" algn="just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Churn Prediction: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They help in predicting customer churn and identifying factors that contribute to customer retention.</a:t>
            </a:r>
          </a:p>
          <a:p>
            <a:pPr algn="just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Science: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Weather Forecasting: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Markov chains predict weather patterns and model the probability of various weather conditions occurring over time.</a:t>
            </a:r>
          </a:p>
          <a:p>
            <a:pPr marL="285750" indent="-285750" algn="just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Ecological Modeling: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They study the interactions between different species and their environments, helping to predict changes in ecosystems.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9944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1837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Applications of Markov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i="1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609600"/>
            <a:ext cx="906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Social Sciences: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Sociology and Criminology: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Markov chains model social behaviors and the spread of social phenomena, such as crime rates and voting patterns.</a:t>
            </a:r>
          </a:p>
          <a:p>
            <a:pPr marL="285750" indent="-285750" algn="just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Human Mobility: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They analyze human movement patterns for urban planning and public transportation optimization.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743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1066799"/>
          </a:xfrm>
        </p:spPr>
        <p:txBody>
          <a:bodyPr/>
          <a:lstStyle/>
          <a:p>
            <a:r>
              <a:rPr lang="en-US" dirty="0"/>
              <a:t> Markov Chain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86800" cy="49530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Markov chain is a sequence of random variables 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X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 X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 ... with the Markov property, namely that, given the present state, the future and past states are independent.</a:t>
            </a:r>
          </a:p>
          <a:p>
            <a:pPr algn="just"/>
            <a:endParaRPr lang="en-US" dirty="0"/>
          </a:p>
        </p:txBody>
      </p:sp>
      <p:pic>
        <p:nvPicPr>
          <p:cNvPr id="4" name="Picture 3" descr="Capt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505200"/>
            <a:ext cx="7162799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1066799"/>
          </a:xfrm>
        </p:spPr>
        <p:txBody>
          <a:bodyPr/>
          <a:lstStyle/>
          <a:p>
            <a:r>
              <a:rPr lang="en-US" dirty="0"/>
              <a:t> Markov Chain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86800" cy="49530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conditional probability above gives us the probability that a process in state i</a:t>
            </a:r>
            <a:r>
              <a:rPr lang="en-US" baseline="-25000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 at time n moves to i</a:t>
            </a:r>
            <a:r>
              <a:rPr lang="en-US" baseline="-25000" dirty="0">
                <a:solidFill>
                  <a:schemeClr val="tx1"/>
                </a:solidFill>
              </a:rPr>
              <a:t>n+1</a:t>
            </a:r>
            <a:r>
              <a:rPr lang="en-US" dirty="0">
                <a:solidFill>
                  <a:schemeClr val="tx1"/>
                </a:solidFill>
              </a:rPr>
              <a:t> at time n + 1. We call this the transition probability for the Markov chain. If the transition probability does not depend on the time n, we have a stationary Markov chain, with transition probabilities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Captur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5181600"/>
            <a:ext cx="64008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can write down the whole Markov chain as a matrix P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apture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833604"/>
            <a:ext cx="6172200" cy="31861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Example:</a:t>
            </a:r>
            <a:endParaRPr lang="en-US" dirty="0"/>
          </a:p>
          <a:p>
            <a:pPr>
              <a:buNone/>
            </a:pPr>
            <a:r>
              <a:rPr lang="en-US" dirty="0"/>
              <a:t>Weather Problem:</a:t>
            </a:r>
          </a:p>
          <a:p>
            <a:pPr>
              <a:buNone/>
            </a:pPr>
            <a:r>
              <a:rPr lang="en-US" dirty="0"/>
              <a:t>raining today  </a:t>
            </a:r>
            <a:r>
              <a:rPr lang="en-US" b="1" dirty="0"/>
              <a:t>⇒ </a:t>
            </a:r>
            <a:r>
              <a:rPr lang="en-US" dirty="0"/>
              <a:t>40 % rain tomorrow</a:t>
            </a:r>
          </a:p>
          <a:p>
            <a:pPr>
              <a:buNone/>
            </a:pPr>
            <a:r>
              <a:rPr lang="en-US" dirty="0"/>
              <a:t>                                </a:t>
            </a:r>
            <a:r>
              <a:rPr lang="en-US" b="1" dirty="0"/>
              <a:t>⇒ </a:t>
            </a:r>
            <a:r>
              <a:rPr lang="en-US" dirty="0"/>
              <a:t>60 % no rain tomorrow</a:t>
            </a:r>
          </a:p>
          <a:p>
            <a:pPr>
              <a:buNone/>
            </a:pPr>
            <a:r>
              <a:rPr lang="en-US" dirty="0"/>
              <a:t>not raining today  </a:t>
            </a:r>
            <a:r>
              <a:rPr lang="en-US" b="1" dirty="0"/>
              <a:t>⇒ </a:t>
            </a:r>
            <a:r>
              <a:rPr lang="en-US" dirty="0"/>
              <a:t>20 % rain tomorrow</a:t>
            </a:r>
          </a:p>
          <a:p>
            <a:pPr>
              <a:buNone/>
            </a:pPr>
            <a:r>
              <a:rPr lang="en-US" dirty="0"/>
              <a:t>                                      </a:t>
            </a:r>
            <a:r>
              <a:rPr lang="en-US" b="1" dirty="0"/>
              <a:t>⇒ </a:t>
            </a:r>
            <a:r>
              <a:rPr lang="en-US" dirty="0"/>
              <a:t>80 % no rain tomorrow</a:t>
            </a:r>
          </a:p>
          <a:p>
            <a:pPr>
              <a:buNone/>
            </a:pPr>
            <a:r>
              <a:rPr lang="en-US" dirty="0"/>
              <a:t>What will be probability if today is not raining then not rain the day after tomorrow?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Markov chain diagram: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apture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2719288"/>
            <a:ext cx="6553199" cy="30719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Transition matrix:</a:t>
            </a:r>
          </a:p>
          <a:p>
            <a:endParaRPr lang="en-US" b="1" i="1" dirty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Capture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438400"/>
            <a:ext cx="6781800" cy="36575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i="1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Capture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676400"/>
            <a:ext cx="6857999" cy="4343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3000" y="6019800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Thus, the probability of not rainy the day after tomorrow is 0.76.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06ED1-E64A-687D-F147-7CE8CD37F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"/>
            <a:ext cx="8915400" cy="65532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Stock Market Problem:</a:t>
            </a:r>
            <a:endParaRPr lang="en-US" sz="3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Market up today  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⇒ 50% chance of market up tomorrow</a:t>
            </a:r>
          </a:p>
          <a:p>
            <a:pPr marL="0" indent="0" algn="l">
              <a:buNone/>
            </a:pPr>
            <a:r>
              <a:rPr lang="en-US" sz="32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⇒ 50% chance of market down tomorrow</a:t>
            </a:r>
          </a:p>
          <a:p>
            <a:pPr marL="0" indent="0" algn="l">
              <a:buNone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Market down today  </a:t>
            </a:r>
          </a:p>
          <a:p>
            <a:pPr marL="457200" lvl="1" indent="0">
              <a:buNone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⇒ 30% chance of market up tomorrow</a:t>
            </a:r>
          </a:p>
          <a:p>
            <a:pPr marL="457200" lvl="1" indent="0">
              <a:buNone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⇒ 70% chance of market down tomorrow</a:t>
            </a:r>
          </a:p>
          <a:p>
            <a:pPr marL="0" indent="0" algn="l">
              <a:buNone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will be the probability if the market is down today that the market will be down the day after tomorrow?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885</Words>
  <Application>Microsoft Office PowerPoint</Application>
  <PresentationFormat>On-screen Show (4:3)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 Markov Chain</vt:lpstr>
      <vt:lpstr> Markov Chain</vt:lpstr>
      <vt:lpstr> Markov Chain</vt:lpstr>
      <vt:lpstr>Markov Chain</vt:lpstr>
      <vt:lpstr>Markov Chain</vt:lpstr>
      <vt:lpstr>Markov Chain</vt:lpstr>
      <vt:lpstr>Markov Chain</vt:lpstr>
      <vt:lpstr>Markov Chain</vt:lpstr>
      <vt:lpstr>PowerPoint Presentation</vt:lpstr>
      <vt:lpstr>Applications of Markov Chain</vt:lpstr>
      <vt:lpstr>Applications of Markov Chain</vt:lpstr>
      <vt:lpstr>Applications of Markov Chain</vt:lpstr>
      <vt:lpstr>Applications of Markov Chain</vt:lpstr>
      <vt:lpstr>Applications of Markov Chain</vt:lpstr>
      <vt:lpstr>Applications of Markov 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Chain</dc:title>
  <dc:creator>bagmati</dc:creator>
  <cp:lastModifiedBy>Dell</cp:lastModifiedBy>
  <cp:revision>5</cp:revision>
  <dcterms:created xsi:type="dcterms:W3CDTF">2022-12-20T07:53:30Z</dcterms:created>
  <dcterms:modified xsi:type="dcterms:W3CDTF">2024-05-18T11:08:18Z</dcterms:modified>
</cp:coreProperties>
</file>