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pin Oli" initials="BO" lastIdx="1" clrIdx="0">
    <p:extLst>
      <p:ext uri="{19B8F6BF-5375-455C-9EA6-DF929625EA0E}">
        <p15:presenceInfo xmlns:p15="http://schemas.microsoft.com/office/powerpoint/2012/main" userId="d8c8878f8fda72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5T22:58:46.726" idx="1">
    <p:pos x="10" y="10"/>
    <p:text/>
    <p:extLst>
      <p:ext uri="{C676402C-5697-4E1C-873F-D02D1690AC5C}">
        <p15:threadingInfo xmlns:p15="http://schemas.microsoft.com/office/powerpoint/2012/main" timeZoneBias="-345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05T18:04:37.874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fitToCurve" value="1"/>
    </inkml:brush>
  </inkml:definitions>
  <inkml:trace contextRef="#ctx0" brushRef="#br0">117 297 0,'0'24'31,"0"1"-15,0 0-1,0-1 1,-50 26 0,26-26-16,24 1 15,0 0 1,-25-1-16,25 1 31,0 0-31,0-1 47,0 1-47,0 24 16,0-24-16,0 0 15,0-1-15,0 1 16,0 0-16,0-1 15,0 1-15,0 0 16,0-1-16,0 1 16,0 0-16,0-1 31,0 1-31,0 0 16,0-1-16,0 1 15,0 24-15,0-24 16,0 24-16,0-24 15,0 0-15,0-1 16,0 1-16,0 0 16,0-1-16,0 1 15,0 0 1,25 24-16,-25-24 16,0-1-1,0 1-15,0 24 16,0-24-16,24 24 15,1-24-15,-25 49 16,0-50 0,25 50-16,-25-49 15,24 24 1,1-24-16,0 24 16,-25-24 15,24 0 16,1 49-47,49-25 15,-25 25-15,50-25 16,-50-24-16,25 24 16,-49-24-16,-1 0 15,1-25 32,74 24-47,49 1 16,-25 0-16,-24-25 15,24 0-15,99 49 16,-74-24-16,-74-25 16,74 0-16,-99 0 15,-24 0-15,-1 0 16,1 0-1,0 0 1,49 0-16,-50-25 16,1 25-16,0 0 15,24-25-15,-24 25 32,49-24-32,-50-26 15,1 50 1,0 0-1,-1 0-15,1-24 16,0-1 0,-1 0-1,1 1 1,0-1 0,-25 0 15,24-49-31,1 25 15,0 0 1,-1-25 0,26 24-1,-26 26-15,1-26 16,0 26-16,24-50 16,-24 24-16,-1 26 15,-24-1 1,25-24-1,0 24-15,-25 0 16,0 1 0,0-1-16,0 0 31,0 1-31,0-25 16,0 24-16,0-24 15,0 24-15,0 0 16,0-24-1,0-25 1,0 49-16,0-49 16,-25 50-1,25-1-15,0 0 16,0-24-16,-25-25 16,25 49-16,0 1 15,-24-26-15,-1 26 16,0-1-16,25 0 15,-24-24 1,-1 24-16,0 1 16,1-1-1,-1-24-15,0 24 16,1-24-16,-1 24 16,-24-49-16,24 49 15,0 1-15,1-1 16,-1-24-1,0 49 48,1 0-47,-50-25-16,-25 0 15,0 1 1,1-25-16,48 24 0,1 0 15,24 25 1,-48-24 0,48-1-16,-49 25 15,-49-49 1,98 49-16,-24 0 16,24 0-16,0 0 15,1 0 16,-1 0-15,-24 0-16,-50 0 16,50 0-16,-50 0 15,0 0-15,75 0 16,-1 0-16,0 0 62,1 0-62,-26 0 16,-24 0-16,0 0 16,25 0-16,24 0 15,1 0-15,-1 0 63,0 0-63,-24 24 15,25-24 1,-26 0 0,26 0-16,-1 0 62,0 25-46,1 0-1,-26-25 1,-48 24-16,73-24 16,0 0-16,1 25 93,-1 0-93,0-1 16,25 1 0,0-1-16,0 1 15,0 0 1,0-1-16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49484" units="1/cm"/>
          <inkml:channelProperty channel="T" name="resolution" value="1" units="1/dev"/>
        </inkml:channelProperties>
      </inkml:inkSource>
      <inkml:timestamp xml:id="ts0" timeString="2019-03-05T18:04:43.049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fitToCurve" value="1"/>
    </inkml:brush>
  </inkml:definitions>
  <inkml:trace contextRef="#ctx0" brushRef="#br0">145 0 0,'0'0'0,"0"0"15,0 0-15,0 0 16,0 0-16,0 0 16,0 57-1,-14-14-15,0-1 16,-1 15-16,1 14 15,0 0 1,-1 15-16,1-1 16,0 0-16,14 15 15,-15-15 1,15 15-16,-14 14 16,14-15-16,0 1 15,0 0 1,0-15-16,0 0 15,0 1-15,0-15 16,0 0 0,0 0-16,0-14 15,0-14-15,0-1 16,0 1 0,0-43-16,0 57 15,0-57-15,0 43 16,0-43-1,0 0-15,0 42 16,0-42-16,0 0 16,0 0-1,0 0-15,0 0 16,0 0-16</inkml:trace>
  <inkml:trace contextRef="#ctx0" brushRef="#br0" timeOffset="1224">245 156 0,'0'0'16,"0"0"-16,0 0 15,0 0-15,0 0 16,0 0 0,0 0-16,0 0 15,43 0-15,-43 0 16,43 0-1,-43 0-15,57 0 16,-57 0-16,57 0 16,-57 0-1,58 0-15,-58 0 16,57 0-16,-57 0 16,57 0-1,-57 0-15,43 15 16,-43-15-16,0 0 15,43 42 1,-43-42-16,0 0 16,14 57-16,-14-57 15,0 57 1,-14-14-16,-1 0 16,1-1-16,-14 1 15,-1 14 1,0 0-16,-14-15 15,-14 1-15,0 0 16,0-1 0,14-13-16,0-1 15,0 1-15,43-29 16,-57 28 0,57-28-16,-57 29 15,57-29-15,0 0 16,-43 0-1,43 0-15,0 0 16,-43 0-16,43 0 16,0 0-1,0 0-15,0 0 16,0 0-16,0 0 16,0 0-1,0 0-15,0 0 16,0 0-16,14 57 15,-14-57 1,72 71-16,-29-14 16,0 0-16,0-1 15,-1 16 1,1-16-16,0 16 16,0-1-16,-14-14 15,-1 0 1,1-1-16,-1 1 15,-13-14-15,-15-43 16,28 57 0,-28-57-16,0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49484" units="1/cm"/>
          <inkml:channelProperty channel="T" name="resolution" value="1" units="1/dev"/>
        </inkml:channelProperties>
      </inkml:inkSource>
      <inkml:timestamp xml:id="ts0" timeString="2019-03-05T18:04:45.608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fitToCurve" value="1"/>
    </inkml:brush>
  </inkml:definitions>
  <inkml:trace contextRef="#ctx0" brushRef="#br0">0 371 0,'0'0'15,"0"0"-15,0 0 16,0 0-16,0 0 16,0 0-1,0 0-15,0 0 16,0 0-16,43 43 15,-43-43 1,0 0-16,43 42 16,-43-42-16,57 29 15,-57-29 1,58 14-16,-15-14 16,-1 0-16,1 0 15,0-14 1,0 0-16,-43 14 15,57-29-15,-57 29 16,57-28 0,-57 28-16,43-57 15,-43 57-15,29-57 16,-29 57 0,0-57-16,0 57 15,-14-57-15,14 57 16,-58-57-1,58 57-15,-28-57 16,28 57-16,0 0 16,-43-42-1,43 42-15,0 0 16,-43-29-16,43 29 16,0 0-1,-43 0-15,43 0 16,-43 14-16,43-14 15,-57 43 1,29 0-16,-1-1 16,0 15-16,1 0 15,-1 14 1,1 0-16,-1-14 16,15 0-16,-1 0 15,1 0 1,14 0-16,0 0 15,14-14-15,1 14 16,-1-15 0,-14-42-16,29 57 15,-29-57-15,28 57 16,-28-57 0,0 0-16,57 43 15,-57-43-15,58 14 16,-58-14-1,0 0-15</inkml:trace>
  <inkml:trace contextRef="#ctx0" brushRef="#br0" timeOffset="684">1101 30 0,'0'0'0,"0"0"16,0 0-16,0 0 16,0 0-1,0 42-15,0 1 16,0 14-16,0 28 15,-14 29 1,0 28-16,-1 1 16,1-1-16,0 14 15,-1 1 1,1-15-16,0-28 16,-15 0-16,15-15 15,0-13 1,-1-15-16,1-14 15,0-15-15,14-42 16,-29 57 0,29-57-16,0 0 15,0 0-15,0 0 16</inkml:trace>
  <inkml:trace contextRef="#ctx0" brushRef="#br0" timeOffset="1336">1244 314 0,'0'0'16,"0"0"-16,0 0 16,0 0-1,0 0-15,0 0 16,0 0-16,0 0 16,0 0-1,0-43-15,0 43 16,0 0-16,43-42 15,-43 42 1,0 0-16,43-43 16,-43 43-16,57-28 15,-57 28 1,0 0-16,43 0 16,-43 0-16,57 14 15,-57-14 1,57 28-16,-57-28 15,58 57-15,-58-57 16,28 57 0,-28-57-16,29 57 15,-29-57 1,0 71-16,0-28 16,-14 0-16,-1-1 15,1 1-15,14-43 16,-29 57-1,1-15-15,28-42 16,-43 57-16,43-57 16,-43 29-1,43-29-15,0 0 16,-43 43-16,43-43 16,0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49484" units="1/cm"/>
          <inkml:channelProperty channel="T" name="resolution" value="1" units="1/dev"/>
        </inkml:channelProperties>
      </inkml:inkSource>
      <inkml:timestamp xml:id="ts0" timeString="2019-03-05T18:04:47.662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fitToCurve" value="1"/>
    </inkml:brush>
  </inkml:definitions>
  <inkml:trace contextRef="#ctx0" brushRef="#br0">343 0 0,'0'0'0,"0"0"16,0 0-16,0 0 15,0 0 1,0 0-16,0 0 16,0 0-16,0 0 15,-14 57 1,-1-15-16,1 15 16,0 28-16,0 15 15,-15 0 1,0-1-16,1 1 15,14-1-15,-1 1 16,1 0 0,-15-1-16,15 1 15,0-1-15,-1-13 16,1-1 0,0-14-16,0-14 15,-1 0-15,15-14 16,-14-1-16,14-42 15,0 57 1,0-57-16,0 0 16,0 43-1,0-43-15,0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49484" units="1/cm"/>
          <inkml:channelProperty channel="T" name="resolution" value="1" units="1/dev"/>
        </inkml:channelProperties>
      </inkml:inkSource>
      <inkml:timestamp xml:id="ts0" timeString="2019-03-05T18:04:48.641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fitToCurve" value="1"/>
    </inkml:brush>
  </inkml:definitions>
  <inkml:trace contextRef="#ctx0" brushRef="#br0">448 0 0,'0'0'16,"0"0"-16,0 0 15,0 0 1,0 0-16,0 0 15,0 0-15,0 0 16,0 0 0,0 0-16,0 0 15,0 0-15,-43 0 16,43 0 0,-42 28-16,42-28 15,-58 29-15,58-29 16,-57 28-1,57-28-15,-57 29 16,57-29-16,-57 71 16,28-28-1,1 14-15,-1-1 16,15 1-16,-1 0 16,1-14-1,14 0-15,0-1 16,0-42-16,0 57 15,0-57 1,29 43-16,-29-43 16,0 0-16,43 43 15,-43-43 1,0 0-16,0 0 16,0 0-16,43 0 15,-43 0 1,0 0-16,0 0 15,42-29-15,-42 29 16,29-57 0,0 15-16,-15-15 15,0 14-15,0 0 16,1 1 0,-15 42-16,28-57 15,-28 57-15,0 0 16,0-43-1,0 43-15,0 0 16,0 0-16,0 0 16,0 0-1,0 0-15,0 0 16,0 0-16,29 43 16,-15 14-1,15 0-15,-1-1 16,1-13-16,0 0 15,-1-1 1,-28-42-16,57 57 16,-57-57-16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49484" units="1/cm"/>
          <inkml:channelProperty channel="T" name="resolution" value="1" units="1/dev"/>
        </inkml:channelProperties>
      </inkml:inkSource>
      <inkml:timestamp xml:id="ts0" timeString="2019-03-05T18:04:49.199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fitToCurve" value="1"/>
    </inkml:brush>
  </inkml:definitions>
  <inkml:trace contextRef="#ctx0" brushRef="#br0">507 0 0,'0'0'0,"0"0"16,0 0-16,0 0 15,0 0-15,0 0 16,0 0-1,-43 28-15,43-28 16,-57 57-16,14-14 16,-14-1-1,-1 15-15,15 0 16,1 0-16,-1 0 16,14 0-1,1 0-15,-1 0 16,15 0-16,-1-15 15,15 1 1,0 0-16,0-1 16,0-42-16,29 57 15,-29-57 1,57 57-16,-57-57 16,57 43-16,-57-43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49484" units="1/cm"/>
          <inkml:channelProperty channel="T" name="resolution" value="1" units="1/dev"/>
        </inkml:channelProperties>
      </inkml:inkSource>
      <inkml:timestamp xml:id="ts0" timeString="2019-03-05T18:04:49.952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fitToCurve" value="1"/>
    </inkml:brush>
  </inkml:definitions>
  <inkml:trace contextRef="#ctx0" brushRef="#br0">105 190 0,'0'0'16,"0"0"-16,0 0 15,0 0-15,0 0 16,0 0-1,0 0-15,0 0 16,28 42-16,-28-42 16,0 0-1,43 15-15,-43-15 16,0 0-16,43 0 16,-43 0-1,0 0-15,43-29 16,-43 29-16,0 0 15,43-43 1,-43 43-16,0-42 16,0 42-16,0-57 15,0 57 1,0 0-16,0-43 16,0 43-16,0 0 15,0 0 1,-43-28-16,43 28 15,0 0-15,-43 0 16,43 0 0,-43 28-16,43-28 15,-57 57-15,29-14 16,-1-1 0,0 15-16,15 0 15,0 0-15,14 0 16,0 0-1,14-14-15,-14-43 16,43 57-16,-43-57 16,71 42-1,-13-27-15,-1-1 16,-14-14-16,0 0 16,-1 0-1,-42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49484" units="1/cm"/>
          <inkml:channelProperty channel="T" name="resolution" value="1" units="1/dev"/>
        </inkml:channelProperties>
      </inkml:inkSource>
      <inkml:timestamp xml:id="ts0" timeString="2019-03-05T18:05:00.092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fitToCurve" value="1"/>
    </inkml:brush>
  </inkml:definitions>
  <inkml:trace contextRef="#ctx0" brushRef="#br0">429 0 0,'0'0'15,"0"0"1,0 0-16,0 0 15,0 0-15,-28 57 16,28-57 0,-29 71-16,15-14 15,-15 29-15,15 13 16,-15 15 0,1 0-16,-1-15 15,0 29-15,1 15 16,13 13-1,-13-28-15,-1 0 16,15-14-16,0 0 16,-1-15-1,1-13-15,0-29 16,0-15-16,-1 1 16,15-43-1,0 57-15,0-57 16,0 0-16,0 43 15,0-43 1,0 0-16,0 0 16,0 0-16,0 0 15,0-43 1,15-14-16,-1 0 16,14-14-16,1 0 15,14 0 1,14 0-16,0 14 15,0 14-15,1 0 16,-1 15 0,-14-1-16,0 1 15,-1 14-15,1 0 16,-43 14 0,72-29-16,-72 29 15,71 0-15,-71 0 16,58 0-1,-58 0-15,57 29 16,-57-29-16,43 71 16,-29-29-1,-14 15-15,0 14 16,0 1-16,-14-1 16,-1-14-16,1-1 15,0 1 1,-15-14-16,29-43 15,-86 71 1,15-42-16,-15-15 16,15 0-16,-1 0 15,1 1 1,-1-15-16,15 0 16,0 0-16,14 0 15,43 0 1,0 0-16</inkml:trace>
  <inkml:trace contextRef="#ctx0" brushRef="#br0" timeOffset="827">1373 1309 0,'0'0'15,"0"0"-15,0 0 16,0 0-16,0 0 16,0 0-1,0 0-15,0 43 16,0-1-16,0 30 16,0 13-1,14 15-15,0-15 16,1-14-16,-1-14 15,0-14 1,-14-43-16,29 57 16,-29-57-16,0 0 15,43 28 1,-43-28-16,57-14 16,-14 0-16,14-29 15,0-14 1,-14 0-16,0 0 15,0 0-15,-15 15 16,-28 42 0,43-57-16,-43 57 15,0 0-15,43-43 16,-43 43 0,0 0-16,0 0 15,0 0-15,0 0 16,0 43-1,0-1-15,0 29 16,-14 15-16,-15 13 16,-14 15-1,0-14-15,-14 14 16,14-15-16,-14 15 16,0-29-1,-15 1-15,-28-1 16,-14 0-16,28-28 15,15-14 1,-1-14-16,-13-1 16,-16-14-16,16-14 15,-1 0 1,86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49484" units="1/cm"/>
          <inkml:channelProperty channel="T" name="resolution" value="1" units="1/dev"/>
        </inkml:channelProperties>
      </inkml:inkSource>
      <inkml:timestamp xml:id="ts0" timeString="2019-03-05T18:05:02.712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fitToCurve" value="1"/>
    </inkml:brush>
  </inkml:definitions>
  <inkml:trace contextRef="#ctx0" brushRef="#br0">986 156 0,'0'0'16,"0"0"-16,0 0 16,0 0-16,0 0 15,0 0 1,0 0-16,0 0 15,-14 57-15,-1 0 16,1 14 0,0 15-16,0-1 15,-1 0 1,1 15-16,-15 14 16,1 14-16,-1 0 15,1 0-15,-1 0 16,0-14-1,15-15-15,0-13 16,-1-15-16,1-14 16,0-14-1,0-1-15,14-42 16,0 57-16,0-57 16,0 0-1,0 0-15,0 0 16</inkml:trace>
  <inkml:trace contextRef="#ctx0" brushRef="#br0" timeOffset="772">2087 597 0,'0'0'16,"0"0"-16,0 0 15,0 0 1,-57 43-16,57-43 15,-72 57 1,29-29-16,0 15 16,-14-14-16,0 13 15,-15 1-15,1 0 16,0-15 0,-1 1-16,1-1 15,13 0 1,1 1-16,0 14 15,0-15-15,-15 1 16,15-1 0,14 0-16,0-13 15,43-15-15,-57 28 16,57-28 0,-43 29-16,43-29 15,0 0-15,0 0 16,0 0-16,0 0 15,0 0 1,0 0-16,0 0 16,0 0-1,0 0-15,0 0 16,72 56-16,-1-27 16,1-1-1,-1 15-15,-14 0 16,1-15-16,-1 15 15,-14 0-15,0 13 16,-1 1 0,-13-14-16,0 14 15,-1-14 1,-28-43-16,29 57 16,-29-57-16,28 56 15,-28-56-15,43 43 16,-43-43-1,0 0-15</inkml:trace>
  <inkml:trace contextRef="#ctx0" brushRef="#br0" timeOffset="1443">2287 1565 0,'0'0'0,"0"0"16,0 0-16,0 0 15,0 0-15,0 0 16,0 0-1,0 0-15,0 0 16,0 0-16,43 14 16,-43-14-1,0 0-15,43 0 16,-43 0-16,0 0 16,43-14-1,-43 14-15,0 0 16,14-43-16,-14 43 15,0-42 1,0 42-16,0-43 16,0 43-1,0 0-15,-14-43 16,14 43-16,0 0 16,-58-28-1,58 28-15,-71 0 16,28 14-16,0 14 15,0 1-15,43-29 16,-57 71 0,43-28-16,-1-1 15,15 15-15,15 0 16,13 0 0,1 0-16,0-14 15,-1-1-15,-28-42 16,57 57-1,-14-28-15,0-15 16,0 0 0,14 0-16,-14-14 15,-43 0-15</inkml:trace>
  <inkml:trace contextRef="#ctx0" brushRef="#br0" timeOffset="2195">2830 1209 0,'0'0'0,"0"0"16,0 0 0,0 0-16,0 0 15,0 0-15,0 0 16,0 0 0,43 29-16,-43-29 15,43 71-15,-14-14 16,-1 14-1,1 14-15,-15 1 16,0-1-16,1-14 16,-1-14-1,-14 0-15,0-14 16,0-1-16,0-42 16,0 57-1,0-57-15,0 0 16,0 43-16,0-43 15,0 0 1,0 0-16,14-57 16,0-14-16,1-29 15,13 1 1,15-1-16,0 0 16,0 15-16,0 14 15,-15 14 1,1 0-16,0 14 15,-29 43-15,43-56 16,-43 56 0,0 0-16,42-43 15,-42 43-15</inkml:trace>
  <inkml:trace contextRef="#ctx0" brushRef="#br0" timeOffset="3022">3888 1366 0,'0'0'16,"0"0"-16,0 0 15,0 0-15,0 0 16,0 0 0,0 0-16,0 0 15,0 0-15,-14 71 16,-1-14 0,1 14-16,0 14 15,0-14-15,-1 1 16,15-16-1,0-13-15,0 0 16,0-43-16,0 57 16,0-57-1,0 0-15,0 42 16,0-42 0,0 0-16,0 0 15,15-42-15,13-15 16,15-14-16,0-15 15,14 1 1,-14 14-16,0 14 16,0 0-16,-15 14 15,-28 43 1,58-57-16,-58 57 16,28-42-16,-28 42 15,0 0 1,43 0-16,-43 0 15,29 42-15,-15 1 16,0 14 0,0 28-16,1 1 15,-1-1 1,0-14-16,1-14 16,-1 0-16,0 0 15,1 0-15,-1-14 16,-14-43-1,0 0-15</inkml:trace>
  <inkml:trace contextRef="#ctx0" brushRef="#br0" timeOffset="3720">4975 1736 0,'0'0'0,"0"0"15,0 0-15,0 0 16,0 0-16,0 0 15,0 0 1,0 0-16,0 0 16,0 0-16,42 0 15,-42 0 1,0 0-16,43 0 16,-43 0-16,0 0 15,43-15 1,-43 15-16,43-42 15,-43 42 1,29-57-16,-29 57 16,14-57-16,-14 57 15,0-57-15,0 57 16,0 0 0,-29-43-16,29 43 15,0 0-15,-43-28 16,43 28-1,-42 0-15,42 0 16,-58 28 0,58-28-16,-57 71 15,29-28-15,13 14 16,15 0-16,15 14 16,-1-14-1,0 0-15,1 0 16,-1-15-16,-14-42 15,43 72 1,-43-72-16,71 57 16,-14-29-1,1-14-15,-1 0 16,0-14-16,-57 0 16</inkml:trace>
  <inkml:trace contextRef="#ctx0" brushRef="#br0" timeOffset="4239">6032 0 0,'0'0'0,"0"0"15,0 0-15,0 0 16,0 0-16,-14 57 16,0 0-1,-15 42-15,1 29 16,-1 0 0,0 15-16,1 27 15,-1 1-15,15-29 16,0 1-1,-1-15-15,15 14 16,0-14-16,15-14 16,-1 0-1,0-15-15,15 1 16,-1-15-16,1-14 16,0-14-16,-29-57 15</inkml:trace>
  <inkml:trace contextRef="#ctx0" brushRef="#br0" timeOffset="5685">0 2376 0,'0'0'0,"0"0"15,0 0-15,0 0 16,0 0-16,0 0 15,0 0 1,0 0-16,0 0 16,0 0-16,0 0 15,0 0 1,0 57-16,0-57 16,0 57-16,0-15 15,14 1 1,0 0-16,0-1 15,1 1-15,13 0 16,1-1 0,0 1-16,13 0 15,16-1-15,13 1 16,15 0 0,-15-15-16,1 1 15,-1-1-15,-14-14 16,29 1-1,29-1-15,13 0 16,-28 0-16,0-14 16,-14 15-1,14-1-15,15 0 16,13 0-16,-13 0 16,-15 1-1,-14-1-15,-15 0 16,0 0-16,15 1 15,0 13 1,14 1-16,0-1 16,-14 0-16,-15 1 15,-13-1 1,-16 1-16,1-1 16,0 1-16,0-1 15,0 1 1,0-1-16,0 15 15,0-1-15,-15 1 16,1 0 0,-1-1-16,-13 1 15,-1 0-15,0-1 16,-14-42 0,15 57-16,-15-57 15,0 57-15,0-57 16,0 57-1,0-57-15,0 0 16,0 43-16,0-43 16,0 0-1</inkml:trace>
  <inkml:trace contextRef="#ctx0" brushRef="#br0" timeOffset="6795">2144 4055 0,'0'0'0,"0"0"16,0 0-16,0 0 16,0 0-1,0 0-15,0 0 16,0 0-16,0 0 16,0 0-16,0 0 15,0 0 1,43 14-16,-43-14 15,0 0 1,43 28-16,-43-28 16,71 29-16,-28-15 15,14 0 1,15 0-16,-15 1 16,0-1-16,0 0 15,-14 0 1,0 1-16,0-1 15,0 0-15,-43-14 16,57 28 0,-57-28-16,0 0 15,43 29-15,-43-29 16,0 0 0,43 0-16,-43 0 15,0 0-15,0 0 16,43-29-1,-15-13-15,15-15 16,14-14-16,1-29 16,13 1-1,0-1-15,-13 15 16,-15 13-16,-1 16 16,-13-1-1,0 14-15,-29 43 16,43-43-16,-43 43 15,0 0-15,42-28 16,-42 28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9CAB-DA3C-4F5B-AA34-655B919D9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9C823-FB29-414C-AC0C-FE5BF4C0F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3E0E1-245A-4EF7-9BE6-C1530603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E889-32C8-4D41-8287-5AE5D819369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5D809-9A3F-45D2-9E16-D4568B1A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A3A6-0E3F-4779-B4FB-881F311F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4B81-7286-457C-9DFD-B1F42FB8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9834-1608-40BB-82CF-5FEED61D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20DF2-EB00-42E8-8F91-1F9E4E22A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ECEC9-3A0E-400A-8F82-AA8D72F7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E889-32C8-4D41-8287-5AE5D819369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FFE2-7E52-470E-8164-631DD462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4F00F-78B2-4ACA-B280-5CEE12F3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4B81-7286-457C-9DFD-B1F42FB8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8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7B1C0-4C00-47D5-8BD9-8956A6607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2E707-0AAE-4005-B898-65DB6154C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FF35-40D7-4EAF-B68A-468266AF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E889-32C8-4D41-8287-5AE5D819369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BC2B4-3CF3-408E-AFE2-BE2A1264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910B-6447-45E9-8D39-E90456A9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4B81-7286-457C-9DFD-B1F42FB8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0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3F21-BCB0-467B-8937-8F231318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74CB-CEA1-448B-B162-14BA93FF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D47EA-49B8-4900-BE33-967170F7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E889-32C8-4D41-8287-5AE5D819369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8685-85E7-423C-BE13-55D83F65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7567-861B-4BFE-BC68-90D3BF47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4B81-7286-457C-9DFD-B1F42FB8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8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D00B-8061-4A08-87C5-F7DDC6A0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462B-04D7-46C5-9E5C-D8601098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F0284-3E6D-46C0-9D8F-5EEB1C59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E889-32C8-4D41-8287-5AE5D819369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2FF0-69BE-49E9-AD1B-E6E9E480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1F99E-4740-4FA8-92DC-78CA97DB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4B81-7286-457C-9DFD-B1F42FB8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3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14D5-7B56-4F1A-B564-8C267E27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E64B-3267-42B4-987E-109B08366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B5C2-DACB-4B4F-B6C0-0ACC1870A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550A0-CEBF-4A2D-9783-2971291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E889-32C8-4D41-8287-5AE5D819369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45A29-76D0-4CBE-99DD-AD8503F9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1584-45D1-4CC6-9230-95D2F21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4B81-7286-457C-9DFD-B1F42FB8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B6DD-C472-487D-8753-B0D31123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2F51A-0D2B-4F14-B443-78D35EC93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02145-77AD-4B5C-9830-1D60B813F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EA2F1-0557-4C42-BE9C-15EA8CF80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08099-48C0-4759-AE1B-22B8B002B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F4E4A-5559-43A3-8036-726EA9CF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E889-32C8-4D41-8287-5AE5D819369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3AB6A-5DC0-4B74-BD38-26E24270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DBF44-B5B1-4706-A3D5-D203CCAB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4B81-7286-457C-9DFD-B1F42FB8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EAE4-39D7-4FE8-8D58-B723AF6C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F168B-0C11-4C43-BE86-491DFDA4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E889-32C8-4D41-8287-5AE5D819369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B14C5-653F-4DE8-9069-E8382CAB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B83A9-1F51-4254-AA72-DD2813AD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4B81-7286-457C-9DFD-B1F42FB8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4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9477D-8699-4E3B-840B-01AC892E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E889-32C8-4D41-8287-5AE5D819369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4528C-F4D0-4BE4-94A1-1A72140B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7BB50-70C5-4C7A-B171-FFDA3237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4B81-7286-457C-9DFD-B1F42FB8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FC8D-3700-4DB0-9C07-90B65C07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5B23-EF11-4306-B154-E1001EC6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76830-9BB7-4E27-A29E-1E77E24E2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247C8-0B36-4318-99BF-6E8B5A6D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E889-32C8-4D41-8287-5AE5D819369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C3E2F-FF45-46CF-808B-CCDB018C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A7648-0405-41BB-AA00-55D3F315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4B81-7286-457C-9DFD-B1F42FB8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25F1-5C20-4BD3-9A85-5FD4621A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F64FF-E075-4859-9874-5B316414E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8F167-8C1F-4A66-9240-60DCB4434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C8C42-8073-4146-87DD-4B146DB9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E889-32C8-4D41-8287-5AE5D819369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03DAD-40D8-465A-9E79-DD9C5A79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67C90-85B0-4942-AE3F-2B4F08F6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4B81-7286-457C-9DFD-B1F42FB8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2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CD194-C660-449B-A9D9-A632D9E2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6D5A4-1366-4E2A-B7C3-E9CBF0D47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ADB2-E644-4F37-B05E-0B8503B54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BE889-32C8-4D41-8287-5AE5D819369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3507-3905-4FC6-9D27-06DF9F317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9361-2A93-47ED-A087-98933FDBE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4B81-7286-457C-9DFD-B1F42FB8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customXml" Target="../ink/ink6.xml"/><Relationship Id="rId18" Type="http://schemas.openxmlformats.org/officeDocument/2006/relationships/image" Target="../media/image17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4.emf"/><Relationship Id="rId17" Type="http://schemas.openxmlformats.org/officeDocument/2006/relationships/customXml" Target="../ink/ink8.xml"/><Relationship Id="rId2" Type="http://schemas.openxmlformats.org/officeDocument/2006/relationships/image" Target="../media/image7.jpg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3.emf"/><Relationship Id="rId19" Type="http://schemas.openxmlformats.org/officeDocument/2006/relationships/customXml" Target="../ink/ink9.xml"/><Relationship Id="rId4" Type="http://schemas.openxmlformats.org/officeDocument/2006/relationships/image" Target="../media/image10.emf"/><Relationship Id="rId9" Type="http://schemas.openxmlformats.org/officeDocument/2006/relationships/customXml" Target="../ink/ink4.xml"/><Relationship Id="rId1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3FB-0F1A-4DB2-BDCE-D28134269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EBBD5-8D5A-45E0-9D80-9145886BE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Scratch</a:t>
            </a:r>
          </a:p>
        </p:txBody>
      </p:sp>
    </p:spTree>
    <p:extLst>
      <p:ext uri="{BB962C8B-B14F-4D97-AF65-F5344CB8AC3E}">
        <p14:creationId xmlns:p14="http://schemas.microsoft.com/office/powerpoint/2010/main" val="87238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A0A7FF11-646A-4077-B64A-C58046F2C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75" y="1407370"/>
            <a:ext cx="10527449" cy="404325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38580F3-1E28-44F9-889F-1BBBFE2AA5B3}"/>
                  </a:ext>
                </a:extLst>
              </p14:cNvPr>
              <p14:cNvContentPartPr/>
              <p14:nvPr/>
            </p14:nvContentPartPr>
            <p14:xfrm>
              <a:off x="10424793" y="2298995"/>
              <a:ext cx="1039320" cy="92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38580F3-1E28-44F9-889F-1BBBFE2AA5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5713" y="2279915"/>
                <a:ext cx="107712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622E84-52ED-4F3E-8ADE-C233056FD2AB}"/>
                  </a:ext>
                </a:extLst>
              </p14:cNvPr>
              <p14:cNvContentPartPr/>
              <p14:nvPr/>
            </p14:nvContentPartPr>
            <p14:xfrm>
              <a:off x="5645793" y="609515"/>
              <a:ext cx="258840" cy="753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622E84-52ED-4F3E-8ADE-C233056FD2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6713" y="590435"/>
                <a:ext cx="29664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81ADCD-92B1-4FD0-AE5F-C5495420F351}"/>
                  </a:ext>
                </a:extLst>
              </p14:cNvPr>
              <p14:cNvContentPartPr/>
              <p14:nvPr/>
            </p14:nvContentPartPr>
            <p14:xfrm>
              <a:off x="6016953" y="952235"/>
              <a:ext cx="599040" cy="681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81ADCD-92B1-4FD0-AE5F-C5495420F3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97873" y="933155"/>
                <a:ext cx="63684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DC087E-D7F2-49D1-B038-2DF6B5BFCACE}"/>
                  </a:ext>
                </a:extLst>
              </p14:cNvPr>
              <p14:cNvContentPartPr/>
              <p14:nvPr/>
            </p14:nvContentPartPr>
            <p14:xfrm>
              <a:off x="6773673" y="624995"/>
              <a:ext cx="123840" cy="64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DC087E-D7F2-49D1-B038-2DF6B5BFCA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54593" y="605915"/>
                <a:ext cx="16164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EF407BC-DC86-48F6-914F-25ECF49FD1D2}"/>
                  </a:ext>
                </a:extLst>
              </p14:cNvPr>
              <p14:cNvContentPartPr/>
              <p14:nvPr/>
            </p14:nvContentPartPr>
            <p14:xfrm>
              <a:off x="7018833" y="973115"/>
              <a:ext cx="197640" cy="262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EF407BC-DC86-48F6-914F-25ECF49FD1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9753" y="954035"/>
                <a:ext cx="2354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516670-A874-4AC4-85B7-D247A9BE1658}"/>
                  </a:ext>
                </a:extLst>
              </p14:cNvPr>
              <p14:cNvContentPartPr/>
              <p14:nvPr/>
            </p14:nvContentPartPr>
            <p14:xfrm>
              <a:off x="7404393" y="921995"/>
              <a:ext cx="182880" cy="343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516670-A874-4AC4-85B7-D247A9BE16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85313" y="902915"/>
                <a:ext cx="2206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F70CC55-07A9-4365-B46B-8CA4F8083E6B}"/>
                  </a:ext>
                </a:extLst>
              </p14:cNvPr>
              <p14:cNvContentPartPr/>
              <p14:nvPr/>
            </p14:nvContentPartPr>
            <p14:xfrm>
              <a:off x="7760073" y="1032875"/>
              <a:ext cx="135720" cy="228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F70CC55-07A9-4365-B46B-8CA4F8083E6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40993" y="1013795"/>
                <a:ext cx="1735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7D1861E-B0E7-45DF-9E22-219FD9BAB84F}"/>
                  </a:ext>
                </a:extLst>
              </p14:cNvPr>
              <p14:cNvContentPartPr/>
              <p14:nvPr/>
            </p14:nvContentPartPr>
            <p14:xfrm>
              <a:off x="8518233" y="547955"/>
              <a:ext cx="710640" cy="1060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7D1861E-B0E7-45DF-9E22-219FD9BAB8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99153" y="528875"/>
                <a:ext cx="748440" cy="10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278FDE9-3083-446B-A0BE-DA77D8BF02BD}"/>
                  </a:ext>
                </a:extLst>
              </p14:cNvPr>
              <p14:cNvContentPartPr/>
              <p14:nvPr/>
            </p14:nvContentPartPr>
            <p14:xfrm>
              <a:off x="9429393" y="609515"/>
              <a:ext cx="2171880" cy="1555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278FDE9-3083-446B-A0BE-DA77D8BF02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10313" y="590435"/>
                <a:ext cx="2209680" cy="15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51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3631-C2C3-4750-BB47-6EE47134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9C6C-AA29-4C0B-AD28-8AFA1972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UCI Iris dataset</a:t>
            </a:r>
          </a:p>
          <a:p>
            <a:pPr marL="514350" indent="-514350">
              <a:buAutoNum type="arabicParenR"/>
            </a:pPr>
            <a:r>
              <a:rPr lang="en-US" dirty="0"/>
              <a:t>Over 150 datapoints.</a:t>
            </a:r>
          </a:p>
          <a:p>
            <a:pPr marL="514350" indent="-514350">
              <a:buAutoNum type="arabicParenR"/>
            </a:pPr>
            <a:r>
              <a:rPr lang="en-US" dirty="0"/>
              <a:t>3 type of Iris, distinguishable by their sepals and petals</a:t>
            </a:r>
          </a:p>
          <a:p>
            <a:pPr marL="514350" indent="-514350">
              <a:buAutoNum type="arabicParenR"/>
            </a:pPr>
            <a:r>
              <a:rPr lang="en-US" dirty="0"/>
              <a:t>Features fairly linearly separable </a:t>
            </a:r>
            <a:r>
              <a:rPr lang="en-US" dirty="0" err="1"/>
              <a:t>i.e</a:t>
            </a:r>
            <a:r>
              <a:rPr lang="en-US" dirty="0"/>
              <a:t> can work without Kernels</a:t>
            </a:r>
          </a:p>
        </p:txBody>
      </p:sp>
    </p:spTree>
    <p:extLst>
      <p:ext uri="{BB962C8B-B14F-4D97-AF65-F5344CB8AC3E}">
        <p14:creationId xmlns:p14="http://schemas.microsoft.com/office/powerpoint/2010/main" val="141451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05B5-5976-4E1E-A64A-E0571AA3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FDD1-35C9-4D4C-B069-7BD0F6FB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Implemented binary classifier with SMO + RBF kernels following the        pseudocode and Andrej </a:t>
            </a:r>
            <a:r>
              <a:rPr lang="en-US" dirty="0" err="1"/>
              <a:t>Karpathy’s</a:t>
            </a:r>
            <a:r>
              <a:rPr lang="en-US" dirty="0"/>
              <a:t>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Made multiclass classifier using one vs all approach: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/>
              <a:t>1) Separately train against all classes (</a:t>
            </a:r>
            <a:r>
              <a:rPr lang="en-US" sz="2000" dirty="0" err="1"/>
              <a:t>eg.</a:t>
            </a:r>
            <a:r>
              <a:rPr lang="en-US" sz="2000" dirty="0"/>
              <a:t> +1 in that class, -1 not in that class).</a:t>
            </a:r>
          </a:p>
          <a:p>
            <a:pPr marL="457200" lvl="1" indent="0">
              <a:buNone/>
            </a:pPr>
            <a:r>
              <a:rPr lang="en-US" sz="2000" dirty="0"/>
              <a:t>	2) Combine the individual results to give the multiclass result.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</a:p>
          <a:p>
            <a:pPr marL="457200" lvl="1" indent="0">
              <a:buNone/>
            </a:pPr>
            <a:r>
              <a:rPr lang="en-US" sz="2000" dirty="0"/>
              <a:t>To combine, I came up with following heuristics:</a:t>
            </a:r>
          </a:p>
          <a:p>
            <a:pPr marL="914400" lvl="1" indent="-457200">
              <a:buAutoNum type="arabicParenR"/>
            </a:pPr>
            <a:r>
              <a:rPr lang="en-US" sz="2000" dirty="0"/>
              <a:t>If only one class is +</a:t>
            </a:r>
            <a:r>
              <a:rPr lang="en-US" sz="2000" dirty="0" err="1"/>
              <a:t>ve</a:t>
            </a:r>
            <a:r>
              <a:rPr lang="en-US" sz="2000" dirty="0"/>
              <a:t> than choose that</a:t>
            </a:r>
          </a:p>
          <a:p>
            <a:pPr marL="914400" lvl="1" indent="-457200">
              <a:buAutoNum type="arabicParenR"/>
            </a:pPr>
            <a:r>
              <a:rPr lang="en-US" sz="2000" dirty="0"/>
              <a:t>If more than one class is +</a:t>
            </a:r>
            <a:r>
              <a:rPr lang="en-US" sz="2000" dirty="0" err="1"/>
              <a:t>ve</a:t>
            </a:r>
            <a:r>
              <a:rPr lang="en-US" sz="2000" dirty="0"/>
              <a:t> than choose one </a:t>
            </a:r>
            <a:r>
              <a:rPr lang="en-US" sz="2000" dirty="0" err="1"/>
              <a:t>one</a:t>
            </a:r>
            <a:r>
              <a:rPr lang="en-US" sz="2000" dirty="0"/>
              <a:t> which is the most positive</a:t>
            </a:r>
          </a:p>
          <a:p>
            <a:pPr marL="914400" lvl="1" indent="-457200">
              <a:buAutoNum type="arabicParenR"/>
            </a:pPr>
            <a:r>
              <a:rPr lang="en-US" sz="2000" dirty="0"/>
              <a:t>If no class is +</a:t>
            </a:r>
            <a:r>
              <a:rPr lang="en-US" sz="2000" dirty="0" err="1"/>
              <a:t>ve</a:t>
            </a:r>
            <a:r>
              <a:rPr lang="en-US" sz="2000" dirty="0"/>
              <a:t> than choose the one which is least negative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7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20E9-4DB0-4A5F-8564-C8EA0DDE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709" y="2766218"/>
            <a:ext cx="2588581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32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5643-414E-4830-97B3-DB9D29A3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SVM?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3BE6CB-250C-4736-87D8-DF8309A6D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08" y="760120"/>
            <a:ext cx="7634015" cy="5929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433AE9-30F9-4EAE-837B-52136EA87E9E}"/>
              </a:ext>
            </a:extLst>
          </p:cNvPr>
          <p:cNvSpPr txBox="1"/>
          <p:nvPr/>
        </p:nvSpPr>
        <p:spPr>
          <a:xfrm>
            <a:off x="838200" y="2411604"/>
            <a:ext cx="3859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Separate datapoints by hyperplane.</a:t>
            </a:r>
          </a:p>
          <a:p>
            <a:pPr marL="342900" indent="-342900">
              <a:buAutoNum type="arabicParenR"/>
            </a:pPr>
            <a:r>
              <a:rPr lang="en-US" dirty="0"/>
              <a:t>Maximum margin.</a:t>
            </a:r>
          </a:p>
          <a:p>
            <a:pPr marL="342900" indent="-342900">
              <a:buAutoNum type="arabicParenR"/>
            </a:pPr>
            <a:r>
              <a:rPr lang="en-US" dirty="0"/>
              <a:t>Only support vectors matter while</a:t>
            </a:r>
          </a:p>
          <a:p>
            <a:r>
              <a:rPr lang="en-US" dirty="0"/>
              <a:t>       choosing hyperplane.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350270-8DB9-4170-8429-0BBEA3C8C712}"/>
              </a:ext>
            </a:extLst>
          </p:cNvPr>
          <p:cNvCxnSpPr>
            <a:cxnSpLocks/>
          </p:cNvCxnSpPr>
          <p:nvPr/>
        </p:nvCxnSpPr>
        <p:spPr>
          <a:xfrm flipV="1">
            <a:off x="3018408" y="3990651"/>
            <a:ext cx="3941685" cy="147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77621D-25F1-4CAA-AEA9-10B097E51F26}"/>
              </a:ext>
            </a:extLst>
          </p:cNvPr>
          <p:cNvCxnSpPr>
            <a:cxnSpLocks/>
          </p:cNvCxnSpPr>
          <p:nvPr/>
        </p:nvCxnSpPr>
        <p:spPr>
          <a:xfrm flipV="1">
            <a:off x="2982898" y="3244432"/>
            <a:ext cx="4758430" cy="225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F061D7-B7FB-431C-A579-60008532E491}"/>
              </a:ext>
            </a:extLst>
          </p:cNvPr>
          <p:cNvSpPr txBox="1"/>
          <p:nvPr/>
        </p:nvSpPr>
        <p:spPr>
          <a:xfrm>
            <a:off x="1926158" y="5492024"/>
            <a:ext cx="168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82433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D1EF1-5AC4-497B-8F37-A7B613815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8" y="223102"/>
            <a:ext cx="10390022" cy="641179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E7A22A-33FA-4645-940E-49DF3517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974" y="5823284"/>
            <a:ext cx="2881439" cy="8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0B3575-892E-49F1-B607-CB1880078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95" y="110329"/>
            <a:ext cx="8996894" cy="6747671"/>
          </a:xfrm>
        </p:spPr>
      </p:pic>
    </p:spTree>
    <p:extLst>
      <p:ext uri="{BB962C8B-B14F-4D97-AF65-F5344CB8AC3E}">
        <p14:creationId xmlns:p14="http://schemas.microsoft.com/office/powerpoint/2010/main" val="12136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E8B68-0B90-44E1-8292-29809BFAB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22" y="2598820"/>
            <a:ext cx="9473894" cy="39908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769DA-8525-4E70-AD49-2F25BFF797CE}"/>
              </a:ext>
            </a:extLst>
          </p:cNvPr>
          <p:cNvSpPr txBox="1"/>
          <p:nvPr/>
        </p:nvSpPr>
        <p:spPr>
          <a:xfrm>
            <a:off x="1728022" y="978568"/>
            <a:ext cx="9421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Unlike Neural Networks there is always a global </a:t>
            </a:r>
          </a:p>
          <a:p>
            <a:r>
              <a:rPr lang="en-US" sz="3600" dirty="0"/>
              <a:t>minima because its square optimization problem.</a:t>
            </a:r>
          </a:p>
        </p:txBody>
      </p:sp>
    </p:spTree>
    <p:extLst>
      <p:ext uri="{BB962C8B-B14F-4D97-AF65-F5344CB8AC3E}">
        <p14:creationId xmlns:p14="http://schemas.microsoft.com/office/powerpoint/2010/main" val="64566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58482-A547-4EA6-BC0D-053B9ADC0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58" y="-11009"/>
            <a:ext cx="9158678" cy="6869009"/>
          </a:xfrm>
        </p:spPr>
      </p:pic>
    </p:spTree>
    <p:extLst>
      <p:ext uri="{BB962C8B-B14F-4D97-AF65-F5344CB8AC3E}">
        <p14:creationId xmlns:p14="http://schemas.microsoft.com/office/powerpoint/2010/main" val="239751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78E73F-FA92-4C3E-9AFF-364DAEFB5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75" y="1407370"/>
            <a:ext cx="10527449" cy="4043259"/>
          </a:xfrm>
        </p:spPr>
      </p:pic>
    </p:spTree>
    <p:extLst>
      <p:ext uri="{BB962C8B-B14F-4D97-AF65-F5344CB8AC3E}">
        <p14:creationId xmlns:p14="http://schemas.microsoft.com/office/powerpoint/2010/main" val="22312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581E-8771-45C9-B8FF-41D1452C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Minimal Optimization (SMO)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C7FC98FE-4BEE-433A-ADD5-DB23C9062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2351"/>
            <a:ext cx="6274378" cy="2409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7C899F-02B9-49F4-A0BF-A96FC9FD1570}"/>
              </a:ext>
            </a:extLst>
          </p:cNvPr>
          <p:cNvSpPr txBox="1"/>
          <p:nvPr/>
        </p:nvSpPr>
        <p:spPr>
          <a:xfrm>
            <a:off x="838200" y="4341542"/>
            <a:ext cx="105867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Minimize with one alpha at a time.</a:t>
            </a:r>
          </a:p>
          <a:p>
            <a:pPr marL="514350" indent="-514350">
              <a:buAutoNum type="arabicParenR"/>
            </a:pPr>
            <a:r>
              <a:rPr lang="en-US" sz="2800" dirty="0"/>
              <a:t>From second case, just one alpha cannot be tweaked independently</a:t>
            </a:r>
          </a:p>
          <a:p>
            <a:r>
              <a:rPr lang="en-US" sz="2800" dirty="0"/>
              <a:t>       so, another alpha need to change with it to balance the effect and </a:t>
            </a:r>
          </a:p>
          <a:p>
            <a:r>
              <a:rPr lang="en-US" sz="2800" dirty="0"/>
              <a:t>       make total sum still zero.</a:t>
            </a:r>
          </a:p>
        </p:txBody>
      </p:sp>
    </p:spTree>
    <p:extLst>
      <p:ext uri="{BB962C8B-B14F-4D97-AF65-F5344CB8AC3E}">
        <p14:creationId xmlns:p14="http://schemas.microsoft.com/office/powerpoint/2010/main" val="65911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A02FCF-9A65-42E9-9034-06D2A575F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9" y="288758"/>
            <a:ext cx="9482245" cy="567088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05138-016C-4A09-A560-318B20CCE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918" y="1977189"/>
            <a:ext cx="4380813" cy="2903621"/>
          </a:xfrm>
        </p:spPr>
      </p:pic>
    </p:spTree>
    <p:extLst>
      <p:ext uri="{BB962C8B-B14F-4D97-AF65-F5344CB8AC3E}">
        <p14:creationId xmlns:p14="http://schemas.microsoft.com/office/powerpoint/2010/main" val="249480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154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Support Vector Machine (SVM)</vt:lpstr>
      <vt:lpstr>What is SVM?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Sequential Minimal Optimization (SMO)</vt:lpstr>
      <vt:lpstr>PowerPoint Presentation</vt:lpstr>
      <vt:lpstr>PowerPoint Presentation</vt:lpstr>
      <vt:lpstr>Demo</vt:lpstr>
      <vt:lpstr>What I did?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(SVM)</dc:title>
  <dc:creator>Bipin Oli</dc:creator>
  <cp:lastModifiedBy>Bipin Oli</cp:lastModifiedBy>
  <cp:revision>15</cp:revision>
  <dcterms:created xsi:type="dcterms:W3CDTF">2019-03-05T16:59:42Z</dcterms:created>
  <dcterms:modified xsi:type="dcterms:W3CDTF">2019-03-05T18:46:53Z</dcterms:modified>
</cp:coreProperties>
</file>