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466EC-12F9-45FD-B611-0A27A83A64F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17ED9-C0C2-4C81-9652-2A4E2AF4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4FC7A-AA64-4692-B825-8AB9B300AC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DAF5-B225-4DE6-867C-2624E61EA63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8488-7FD6-4C27-B688-7BAD78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Splitting Text for Aspect wise Classification of Sentiment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 </a:t>
            </a:r>
            <a:r>
              <a:rPr lang="en-US" dirty="0" err="1" smtClean="0"/>
              <a:t>Bipin</a:t>
            </a:r>
            <a:r>
              <a:rPr lang="en-US" dirty="0" smtClean="0"/>
              <a:t> </a:t>
            </a:r>
            <a:r>
              <a:rPr lang="en-US" dirty="0" err="1" smtClean="0"/>
              <a:t>Oli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038600" y="3733800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99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265406"/>
            <a:ext cx="2133600" cy="365125"/>
          </a:xfrm>
        </p:spPr>
        <p:txBody>
          <a:bodyPr/>
          <a:lstStyle/>
          <a:p>
            <a:fld id="{FCE9035E-7022-417F-B400-49721109637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362200" y="3703638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“pizza”]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“pizza”]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“pizza”]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“pizza”]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2838" y="2813265"/>
            <a:ext cx="381000" cy="3905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2223620"/>
            <a:ext cx="381000" cy="3905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“pizza”]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22838" y="2813265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0" y="2223620"/>
            <a:ext cx="381000" cy="3905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“pizza”]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22838" y="2813265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0" y="2223620"/>
            <a:ext cx="381000" cy="3905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7834445" y="1600655"/>
            <a:ext cx="533400" cy="5334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[“pizza”, “</a:t>
            </a:r>
            <a:r>
              <a:rPr lang="en-US" sz="3200" dirty="0" err="1"/>
              <a:t>momo</a:t>
            </a:r>
            <a:r>
              <a:rPr lang="en-US" sz="3200" dirty="0"/>
              <a:t>”]]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706032" y="3674804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22838" y="2813265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0" y="2223620"/>
            <a:ext cx="381000" cy="3905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7834445" y="1600655"/>
            <a:ext cx="533400" cy="5334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[“likes”, “Ram”, [“pizza”, “</a:t>
            </a:r>
            <a:r>
              <a:rPr lang="en-US" sz="3200" dirty="0" err="1"/>
              <a:t>momo</a:t>
            </a:r>
            <a:r>
              <a:rPr lang="en-US" sz="3200" dirty="0"/>
              <a:t>”]]</a:t>
            </a:r>
          </a:p>
        </p:txBody>
      </p:sp>
      <p:sp>
        <p:nvSpPr>
          <p:cNvPr id="8" name="Oval 7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22838" y="2813265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0" y="2223620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96653" y="3695213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59401" y="3674804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4942" y="4243622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1075" y="4250706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8324" y="4284404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6325" y="4250706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2380" y="4250706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83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2739" y="2835709"/>
            <a:ext cx="1514475" cy="736167"/>
          </a:xfrm>
          <a:custGeom>
            <a:avLst/>
            <a:gdLst>
              <a:gd name="connsiteX0" fmla="*/ 1514475 w 1514475"/>
              <a:gd name="connsiteY0" fmla="*/ 693305 h 736167"/>
              <a:gd name="connsiteX1" fmla="*/ 1414462 w 1514475"/>
              <a:gd name="connsiteY1" fmla="*/ 636155 h 736167"/>
              <a:gd name="connsiteX2" fmla="*/ 1428750 w 1514475"/>
              <a:gd name="connsiteY2" fmla="*/ 493280 h 736167"/>
              <a:gd name="connsiteX3" fmla="*/ 1457325 w 1514475"/>
              <a:gd name="connsiteY3" fmla="*/ 407555 h 736167"/>
              <a:gd name="connsiteX4" fmla="*/ 1428750 w 1514475"/>
              <a:gd name="connsiteY4" fmla="*/ 264680 h 736167"/>
              <a:gd name="connsiteX5" fmla="*/ 1400175 w 1514475"/>
              <a:gd name="connsiteY5" fmla="*/ 221817 h 736167"/>
              <a:gd name="connsiteX6" fmla="*/ 1357312 w 1514475"/>
              <a:gd name="connsiteY6" fmla="*/ 207530 h 736167"/>
              <a:gd name="connsiteX7" fmla="*/ 1028700 w 1514475"/>
              <a:gd name="connsiteY7" fmla="*/ 193242 h 736167"/>
              <a:gd name="connsiteX8" fmla="*/ 971550 w 1514475"/>
              <a:gd name="connsiteY8" fmla="*/ 136092 h 736167"/>
              <a:gd name="connsiteX9" fmla="*/ 914400 w 1514475"/>
              <a:gd name="connsiteY9" fmla="*/ 93230 h 736167"/>
              <a:gd name="connsiteX10" fmla="*/ 900112 w 1514475"/>
              <a:gd name="connsiteY10" fmla="*/ 50367 h 736167"/>
              <a:gd name="connsiteX11" fmla="*/ 685800 w 1514475"/>
              <a:gd name="connsiteY11" fmla="*/ 21792 h 736167"/>
              <a:gd name="connsiteX12" fmla="*/ 628650 w 1514475"/>
              <a:gd name="connsiteY12" fmla="*/ 193242 h 736167"/>
              <a:gd name="connsiteX13" fmla="*/ 585787 w 1514475"/>
              <a:gd name="connsiteY13" fmla="*/ 236105 h 736167"/>
              <a:gd name="connsiteX14" fmla="*/ 428625 w 1514475"/>
              <a:gd name="connsiteY14" fmla="*/ 221817 h 736167"/>
              <a:gd name="connsiteX15" fmla="*/ 371475 w 1514475"/>
              <a:gd name="connsiteY15" fmla="*/ 207530 h 736167"/>
              <a:gd name="connsiteX16" fmla="*/ 271462 w 1514475"/>
              <a:gd name="connsiteY16" fmla="*/ 193242 h 736167"/>
              <a:gd name="connsiteX17" fmla="*/ 228600 w 1514475"/>
              <a:gd name="connsiteY17" fmla="*/ 178955 h 736167"/>
              <a:gd name="connsiteX18" fmla="*/ 200025 w 1514475"/>
              <a:gd name="connsiteY18" fmla="*/ 221817 h 736167"/>
              <a:gd name="connsiteX19" fmla="*/ 228600 w 1514475"/>
              <a:gd name="connsiteY19" fmla="*/ 407555 h 736167"/>
              <a:gd name="connsiteX20" fmla="*/ 214312 w 1514475"/>
              <a:gd name="connsiteY20" fmla="*/ 478992 h 736167"/>
              <a:gd name="connsiteX21" fmla="*/ 157162 w 1514475"/>
              <a:gd name="connsiteY21" fmla="*/ 507567 h 736167"/>
              <a:gd name="connsiteX22" fmla="*/ 0 w 1514475"/>
              <a:gd name="connsiteY22" fmla="*/ 536142 h 736167"/>
              <a:gd name="connsiteX23" fmla="*/ 14287 w 1514475"/>
              <a:gd name="connsiteY23" fmla="*/ 650442 h 736167"/>
              <a:gd name="connsiteX24" fmla="*/ 42862 w 1514475"/>
              <a:gd name="connsiteY24" fmla="*/ 693305 h 736167"/>
              <a:gd name="connsiteX25" fmla="*/ 57150 w 1514475"/>
              <a:gd name="connsiteY25" fmla="*/ 736167 h 73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14475" h="736167">
                <a:moveTo>
                  <a:pt x="1514475" y="693305"/>
                </a:moveTo>
                <a:cubicBezTo>
                  <a:pt x="1479623" y="686334"/>
                  <a:pt x="1418732" y="691667"/>
                  <a:pt x="1414462" y="636155"/>
                </a:cubicBezTo>
                <a:cubicBezTo>
                  <a:pt x="1410791" y="588433"/>
                  <a:pt x="1419929" y="540323"/>
                  <a:pt x="1428750" y="493280"/>
                </a:cubicBezTo>
                <a:cubicBezTo>
                  <a:pt x="1434301" y="463675"/>
                  <a:pt x="1457325" y="407555"/>
                  <a:pt x="1457325" y="407555"/>
                </a:cubicBezTo>
                <a:cubicBezTo>
                  <a:pt x="1452060" y="370702"/>
                  <a:pt x="1448698" y="304577"/>
                  <a:pt x="1428750" y="264680"/>
                </a:cubicBezTo>
                <a:cubicBezTo>
                  <a:pt x="1421071" y="249321"/>
                  <a:pt x="1413584" y="232544"/>
                  <a:pt x="1400175" y="221817"/>
                </a:cubicBezTo>
                <a:cubicBezTo>
                  <a:pt x="1388415" y="212409"/>
                  <a:pt x="1371600" y="212292"/>
                  <a:pt x="1357312" y="207530"/>
                </a:cubicBezTo>
                <a:cubicBezTo>
                  <a:pt x="1245999" y="215481"/>
                  <a:pt x="1135500" y="242535"/>
                  <a:pt x="1028700" y="193242"/>
                </a:cubicBezTo>
                <a:cubicBezTo>
                  <a:pt x="1004239" y="181952"/>
                  <a:pt x="991825" y="153833"/>
                  <a:pt x="971550" y="136092"/>
                </a:cubicBezTo>
                <a:cubicBezTo>
                  <a:pt x="953629" y="120411"/>
                  <a:pt x="933450" y="107517"/>
                  <a:pt x="914400" y="93230"/>
                </a:cubicBezTo>
                <a:cubicBezTo>
                  <a:pt x="909637" y="78942"/>
                  <a:pt x="908466" y="62898"/>
                  <a:pt x="900112" y="50367"/>
                </a:cubicBezTo>
                <a:cubicBezTo>
                  <a:pt x="843040" y="-35241"/>
                  <a:pt x="802623" y="12057"/>
                  <a:pt x="685800" y="21792"/>
                </a:cubicBezTo>
                <a:cubicBezTo>
                  <a:pt x="582420" y="56253"/>
                  <a:pt x="681369" y="8725"/>
                  <a:pt x="628650" y="193242"/>
                </a:cubicBezTo>
                <a:cubicBezTo>
                  <a:pt x="623099" y="212670"/>
                  <a:pt x="600075" y="221817"/>
                  <a:pt x="585787" y="236105"/>
                </a:cubicBezTo>
                <a:cubicBezTo>
                  <a:pt x="533400" y="231342"/>
                  <a:pt x="480767" y="228769"/>
                  <a:pt x="428625" y="221817"/>
                </a:cubicBezTo>
                <a:cubicBezTo>
                  <a:pt x="409161" y="219222"/>
                  <a:pt x="390795" y="211043"/>
                  <a:pt x="371475" y="207530"/>
                </a:cubicBezTo>
                <a:cubicBezTo>
                  <a:pt x="338342" y="201506"/>
                  <a:pt x="304800" y="198005"/>
                  <a:pt x="271462" y="193242"/>
                </a:cubicBezTo>
                <a:cubicBezTo>
                  <a:pt x="257175" y="188480"/>
                  <a:pt x="242583" y="173362"/>
                  <a:pt x="228600" y="178955"/>
                </a:cubicBezTo>
                <a:cubicBezTo>
                  <a:pt x="212657" y="185332"/>
                  <a:pt x="201451" y="204705"/>
                  <a:pt x="200025" y="221817"/>
                </a:cubicBezTo>
                <a:cubicBezTo>
                  <a:pt x="194882" y="283531"/>
                  <a:pt x="213686" y="347902"/>
                  <a:pt x="228600" y="407555"/>
                </a:cubicBezTo>
                <a:cubicBezTo>
                  <a:pt x="223837" y="431367"/>
                  <a:pt x="228427" y="459231"/>
                  <a:pt x="214312" y="478992"/>
                </a:cubicBezTo>
                <a:cubicBezTo>
                  <a:pt x="201932" y="496323"/>
                  <a:pt x="176738" y="499177"/>
                  <a:pt x="157162" y="507567"/>
                </a:cubicBezTo>
                <a:cubicBezTo>
                  <a:pt x="102746" y="530889"/>
                  <a:pt x="65833" y="527913"/>
                  <a:pt x="0" y="536142"/>
                </a:cubicBezTo>
                <a:cubicBezTo>
                  <a:pt x="4762" y="574242"/>
                  <a:pt x="4184" y="613398"/>
                  <a:pt x="14287" y="650442"/>
                </a:cubicBezTo>
                <a:cubicBezTo>
                  <a:pt x="18805" y="667009"/>
                  <a:pt x="35183" y="677946"/>
                  <a:pt x="42862" y="693305"/>
                </a:cubicBezTo>
                <a:cubicBezTo>
                  <a:pt x="49597" y="706775"/>
                  <a:pt x="57150" y="736167"/>
                  <a:pt x="57150" y="73616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24388" y="2886076"/>
            <a:ext cx="1414462" cy="614363"/>
          </a:xfrm>
          <a:custGeom>
            <a:avLst/>
            <a:gdLst>
              <a:gd name="connsiteX0" fmla="*/ 0 w 1414462"/>
              <a:gd name="connsiteY0" fmla="*/ 600075 h 614363"/>
              <a:gd name="connsiteX1" fmla="*/ 14287 w 1414462"/>
              <a:gd name="connsiteY1" fmla="*/ 400050 h 614363"/>
              <a:gd name="connsiteX2" fmla="*/ 28575 w 1414462"/>
              <a:gd name="connsiteY2" fmla="*/ 357188 h 614363"/>
              <a:gd name="connsiteX3" fmla="*/ 42862 w 1414462"/>
              <a:gd name="connsiteY3" fmla="*/ 271463 h 614363"/>
              <a:gd name="connsiteX4" fmla="*/ 200025 w 1414462"/>
              <a:gd name="connsiteY4" fmla="*/ 328613 h 614363"/>
              <a:gd name="connsiteX5" fmla="*/ 285750 w 1414462"/>
              <a:gd name="connsiteY5" fmla="*/ 314325 h 614363"/>
              <a:gd name="connsiteX6" fmla="*/ 314325 w 1414462"/>
              <a:gd name="connsiteY6" fmla="*/ 228600 h 614363"/>
              <a:gd name="connsiteX7" fmla="*/ 357187 w 1414462"/>
              <a:gd name="connsiteY7" fmla="*/ 85725 h 614363"/>
              <a:gd name="connsiteX8" fmla="*/ 385762 w 1414462"/>
              <a:gd name="connsiteY8" fmla="*/ 42863 h 614363"/>
              <a:gd name="connsiteX9" fmla="*/ 442912 w 1414462"/>
              <a:gd name="connsiteY9" fmla="*/ 28575 h 614363"/>
              <a:gd name="connsiteX10" fmla="*/ 542925 w 1414462"/>
              <a:gd name="connsiteY10" fmla="*/ 128588 h 614363"/>
              <a:gd name="connsiteX11" fmla="*/ 585787 w 1414462"/>
              <a:gd name="connsiteY11" fmla="*/ 28575 h 614363"/>
              <a:gd name="connsiteX12" fmla="*/ 628650 w 1414462"/>
              <a:gd name="connsiteY12" fmla="*/ 0 h 614363"/>
              <a:gd name="connsiteX13" fmla="*/ 685800 w 1414462"/>
              <a:gd name="connsiteY13" fmla="*/ 14288 h 614363"/>
              <a:gd name="connsiteX14" fmla="*/ 971550 w 1414462"/>
              <a:gd name="connsiteY14" fmla="*/ 28575 h 614363"/>
              <a:gd name="connsiteX15" fmla="*/ 1000125 w 1414462"/>
              <a:gd name="connsiteY15" fmla="*/ 85725 h 614363"/>
              <a:gd name="connsiteX16" fmla="*/ 1042987 w 1414462"/>
              <a:gd name="connsiteY16" fmla="*/ 128588 h 614363"/>
              <a:gd name="connsiteX17" fmla="*/ 1328737 w 1414462"/>
              <a:gd name="connsiteY17" fmla="*/ 171450 h 614363"/>
              <a:gd name="connsiteX18" fmla="*/ 1314450 w 1414462"/>
              <a:gd name="connsiteY18" fmla="*/ 285750 h 614363"/>
              <a:gd name="connsiteX19" fmla="*/ 1285875 w 1414462"/>
              <a:gd name="connsiteY19" fmla="*/ 328613 h 614363"/>
              <a:gd name="connsiteX20" fmla="*/ 1271587 w 1414462"/>
              <a:gd name="connsiteY20" fmla="*/ 371475 h 614363"/>
              <a:gd name="connsiteX21" fmla="*/ 1300162 w 1414462"/>
              <a:gd name="connsiteY21" fmla="*/ 428625 h 614363"/>
              <a:gd name="connsiteX22" fmla="*/ 1343025 w 1414462"/>
              <a:gd name="connsiteY22" fmla="*/ 457200 h 614363"/>
              <a:gd name="connsiteX23" fmla="*/ 1371600 w 1414462"/>
              <a:gd name="connsiteY23" fmla="*/ 500063 h 614363"/>
              <a:gd name="connsiteX24" fmla="*/ 1414462 w 1414462"/>
              <a:gd name="connsiteY24" fmla="*/ 614363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4462" h="614363">
                <a:moveTo>
                  <a:pt x="0" y="600075"/>
                </a:moveTo>
                <a:cubicBezTo>
                  <a:pt x="4762" y="533400"/>
                  <a:pt x="6477" y="466437"/>
                  <a:pt x="14287" y="400050"/>
                </a:cubicBezTo>
                <a:cubicBezTo>
                  <a:pt x="16047" y="385093"/>
                  <a:pt x="25308" y="371890"/>
                  <a:pt x="28575" y="357188"/>
                </a:cubicBezTo>
                <a:cubicBezTo>
                  <a:pt x="34859" y="328909"/>
                  <a:pt x="38100" y="300038"/>
                  <a:pt x="42862" y="271463"/>
                </a:cubicBezTo>
                <a:cubicBezTo>
                  <a:pt x="173821" y="304203"/>
                  <a:pt x="124485" y="278254"/>
                  <a:pt x="200025" y="328613"/>
                </a:cubicBezTo>
                <a:cubicBezTo>
                  <a:pt x="228600" y="323850"/>
                  <a:pt x="263949" y="333401"/>
                  <a:pt x="285750" y="314325"/>
                </a:cubicBezTo>
                <a:cubicBezTo>
                  <a:pt x="308418" y="294490"/>
                  <a:pt x="307020" y="257821"/>
                  <a:pt x="314325" y="228600"/>
                </a:cubicBezTo>
                <a:cubicBezTo>
                  <a:pt x="322312" y="196652"/>
                  <a:pt x="343272" y="106597"/>
                  <a:pt x="357187" y="85725"/>
                </a:cubicBezTo>
                <a:cubicBezTo>
                  <a:pt x="366712" y="71438"/>
                  <a:pt x="371475" y="52388"/>
                  <a:pt x="385762" y="42863"/>
                </a:cubicBezTo>
                <a:cubicBezTo>
                  <a:pt x="402100" y="31971"/>
                  <a:pt x="423862" y="33338"/>
                  <a:pt x="442912" y="28575"/>
                </a:cubicBezTo>
                <a:cubicBezTo>
                  <a:pt x="508416" y="126831"/>
                  <a:pt x="467482" y="103440"/>
                  <a:pt x="542925" y="128588"/>
                </a:cubicBezTo>
                <a:cubicBezTo>
                  <a:pt x="553855" y="84868"/>
                  <a:pt x="552898" y="61464"/>
                  <a:pt x="585787" y="28575"/>
                </a:cubicBezTo>
                <a:cubicBezTo>
                  <a:pt x="597929" y="16433"/>
                  <a:pt x="614362" y="9525"/>
                  <a:pt x="628650" y="0"/>
                </a:cubicBezTo>
                <a:cubicBezTo>
                  <a:pt x="647700" y="4763"/>
                  <a:pt x="666231" y="12657"/>
                  <a:pt x="685800" y="14288"/>
                </a:cubicBezTo>
                <a:cubicBezTo>
                  <a:pt x="780840" y="22208"/>
                  <a:pt x="878553" y="7439"/>
                  <a:pt x="971550" y="28575"/>
                </a:cubicBezTo>
                <a:cubicBezTo>
                  <a:pt x="992319" y="33295"/>
                  <a:pt x="987746" y="68394"/>
                  <a:pt x="1000125" y="85725"/>
                </a:cubicBezTo>
                <a:cubicBezTo>
                  <a:pt x="1011869" y="102167"/>
                  <a:pt x="1026545" y="116844"/>
                  <a:pt x="1042987" y="128588"/>
                </a:cubicBezTo>
                <a:cubicBezTo>
                  <a:pt x="1127184" y="188730"/>
                  <a:pt x="1226716" y="165074"/>
                  <a:pt x="1328737" y="171450"/>
                </a:cubicBezTo>
                <a:cubicBezTo>
                  <a:pt x="1323975" y="209550"/>
                  <a:pt x="1324553" y="248706"/>
                  <a:pt x="1314450" y="285750"/>
                </a:cubicBezTo>
                <a:cubicBezTo>
                  <a:pt x="1309932" y="302317"/>
                  <a:pt x="1293554" y="313254"/>
                  <a:pt x="1285875" y="328613"/>
                </a:cubicBezTo>
                <a:cubicBezTo>
                  <a:pt x="1279140" y="342083"/>
                  <a:pt x="1276350" y="357188"/>
                  <a:pt x="1271587" y="371475"/>
                </a:cubicBezTo>
                <a:cubicBezTo>
                  <a:pt x="1281112" y="390525"/>
                  <a:pt x="1286527" y="412263"/>
                  <a:pt x="1300162" y="428625"/>
                </a:cubicBezTo>
                <a:cubicBezTo>
                  <a:pt x="1311155" y="441817"/>
                  <a:pt x="1330883" y="445058"/>
                  <a:pt x="1343025" y="457200"/>
                </a:cubicBezTo>
                <a:cubicBezTo>
                  <a:pt x="1355167" y="469342"/>
                  <a:pt x="1362075" y="485775"/>
                  <a:pt x="1371600" y="500063"/>
                </a:cubicBezTo>
                <a:cubicBezTo>
                  <a:pt x="1388101" y="599075"/>
                  <a:pt x="1365403" y="565304"/>
                  <a:pt x="1414462" y="61436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 “Ram”, “likes”,  [“pizza”, “</a:t>
            </a:r>
            <a:r>
              <a:rPr lang="en-US" sz="3200" dirty="0" err="1"/>
              <a:t>momo</a:t>
            </a:r>
            <a:r>
              <a:rPr lang="en-US" sz="3200" dirty="0"/>
              <a:t>”]]</a:t>
            </a:r>
          </a:p>
        </p:txBody>
      </p:sp>
      <p:sp>
        <p:nvSpPr>
          <p:cNvPr id="7" name="Oval 6"/>
          <p:cNvSpPr/>
          <p:nvPr/>
        </p:nvSpPr>
        <p:spPr>
          <a:xfrm>
            <a:off x="4034116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2149" y="3684329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09941" y="2243139"/>
            <a:ext cx="3249008" cy="1271587"/>
          </a:xfrm>
          <a:custGeom>
            <a:avLst/>
            <a:gdLst>
              <a:gd name="connsiteX0" fmla="*/ 100372 w 3249008"/>
              <a:gd name="connsiteY0" fmla="*/ 1271587 h 1271587"/>
              <a:gd name="connsiteX1" fmla="*/ 14647 w 3249008"/>
              <a:gd name="connsiteY1" fmla="*/ 1228725 h 1271587"/>
              <a:gd name="connsiteX2" fmla="*/ 359 w 3249008"/>
              <a:gd name="connsiteY2" fmla="*/ 1171575 h 1271587"/>
              <a:gd name="connsiteX3" fmla="*/ 28934 w 3249008"/>
              <a:gd name="connsiteY3" fmla="*/ 1014412 h 1271587"/>
              <a:gd name="connsiteX4" fmla="*/ 228959 w 3249008"/>
              <a:gd name="connsiteY4" fmla="*/ 957262 h 1271587"/>
              <a:gd name="connsiteX5" fmla="*/ 243247 w 3249008"/>
              <a:gd name="connsiteY5" fmla="*/ 900112 h 1271587"/>
              <a:gd name="connsiteX6" fmla="*/ 257534 w 3249008"/>
              <a:gd name="connsiteY6" fmla="*/ 657225 h 1271587"/>
              <a:gd name="connsiteX7" fmla="*/ 286109 w 3249008"/>
              <a:gd name="connsiteY7" fmla="*/ 614362 h 1271587"/>
              <a:gd name="connsiteX8" fmla="*/ 300397 w 3249008"/>
              <a:gd name="connsiteY8" fmla="*/ 571500 h 1271587"/>
              <a:gd name="connsiteX9" fmla="*/ 386122 w 3249008"/>
              <a:gd name="connsiteY9" fmla="*/ 514350 h 1271587"/>
              <a:gd name="connsiteX10" fmla="*/ 586147 w 3249008"/>
              <a:gd name="connsiteY10" fmla="*/ 514350 h 1271587"/>
              <a:gd name="connsiteX11" fmla="*/ 643297 w 3249008"/>
              <a:gd name="connsiteY11" fmla="*/ 485775 h 1271587"/>
              <a:gd name="connsiteX12" fmla="*/ 671872 w 3249008"/>
              <a:gd name="connsiteY12" fmla="*/ 442912 h 1271587"/>
              <a:gd name="connsiteX13" fmla="*/ 714734 w 3249008"/>
              <a:gd name="connsiteY13" fmla="*/ 385762 h 1271587"/>
              <a:gd name="connsiteX14" fmla="*/ 757597 w 3249008"/>
              <a:gd name="connsiteY14" fmla="*/ 300037 h 1271587"/>
              <a:gd name="connsiteX15" fmla="*/ 814747 w 3249008"/>
              <a:gd name="connsiteY15" fmla="*/ 257175 h 1271587"/>
              <a:gd name="connsiteX16" fmla="*/ 900472 w 3249008"/>
              <a:gd name="connsiteY16" fmla="*/ 200025 h 1271587"/>
              <a:gd name="connsiteX17" fmla="*/ 1200509 w 3249008"/>
              <a:gd name="connsiteY17" fmla="*/ 200025 h 1271587"/>
              <a:gd name="connsiteX18" fmla="*/ 1243372 w 3249008"/>
              <a:gd name="connsiteY18" fmla="*/ 171450 h 1271587"/>
              <a:gd name="connsiteX19" fmla="*/ 1300522 w 3249008"/>
              <a:gd name="connsiteY19" fmla="*/ 85725 h 1271587"/>
              <a:gd name="connsiteX20" fmla="*/ 1329097 w 3249008"/>
              <a:gd name="connsiteY20" fmla="*/ 42862 h 1271587"/>
              <a:gd name="connsiteX21" fmla="*/ 1371959 w 3249008"/>
              <a:gd name="connsiteY21" fmla="*/ 0 h 1271587"/>
              <a:gd name="connsiteX22" fmla="*/ 1457684 w 3249008"/>
              <a:gd name="connsiteY22" fmla="*/ 14287 h 1271587"/>
              <a:gd name="connsiteX23" fmla="*/ 1571984 w 3249008"/>
              <a:gd name="connsiteY23" fmla="*/ 114300 h 1271587"/>
              <a:gd name="connsiteX24" fmla="*/ 1614847 w 3249008"/>
              <a:gd name="connsiteY24" fmla="*/ 128587 h 1271587"/>
              <a:gd name="connsiteX25" fmla="*/ 1743434 w 3249008"/>
              <a:gd name="connsiteY25" fmla="*/ 100012 h 1271587"/>
              <a:gd name="connsiteX26" fmla="*/ 1829159 w 3249008"/>
              <a:gd name="connsiteY26" fmla="*/ 71437 h 1271587"/>
              <a:gd name="connsiteX27" fmla="*/ 1872022 w 3249008"/>
              <a:gd name="connsiteY27" fmla="*/ 57150 h 1271587"/>
              <a:gd name="connsiteX28" fmla="*/ 2072047 w 3249008"/>
              <a:gd name="connsiteY28" fmla="*/ 71437 h 1271587"/>
              <a:gd name="connsiteX29" fmla="*/ 2143484 w 3249008"/>
              <a:gd name="connsiteY29" fmla="*/ 171450 h 1271587"/>
              <a:gd name="connsiteX30" fmla="*/ 2200634 w 3249008"/>
              <a:gd name="connsiteY30" fmla="*/ 271462 h 1271587"/>
              <a:gd name="connsiteX31" fmla="*/ 2286359 w 3249008"/>
              <a:gd name="connsiteY31" fmla="*/ 300037 h 1271587"/>
              <a:gd name="connsiteX32" fmla="*/ 2872147 w 3249008"/>
              <a:gd name="connsiteY32" fmla="*/ 328612 h 1271587"/>
              <a:gd name="connsiteX33" fmla="*/ 2886434 w 3249008"/>
              <a:gd name="connsiteY33" fmla="*/ 614362 h 1271587"/>
              <a:gd name="connsiteX34" fmla="*/ 2986447 w 3249008"/>
              <a:gd name="connsiteY34" fmla="*/ 671512 h 1271587"/>
              <a:gd name="connsiteX35" fmla="*/ 3072172 w 3249008"/>
              <a:gd name="connsiteY35" fmla="*/ 700087 h 1271587"/>
              <a:gd name="connsiteX36" fmla="*/ 3143609 w 3249008"/>
              <a:gd name="connsiteY36" fmla="*/ 785812 h 1271587"/>
              <a:gd name="connsiteX37" fmla="*/ 3157897 w 3249008"/>
              <a:gd name="connsiteY37" fmla="*/ 828675 h 1271587"/>
              <a:gd name="connsiteX38" fmla="*/ 3143609 w 3249008"/>
              <a:gd name="connsiteY38" fmla="*/ 1014412 h 1271587"/>
              <a:gd name="connsiteX39" fmla="*/ 3157897 w 3249008"/>
              <a:gd name="connsiteY39" fmla="*/ 1071562 h 1271587"/>
              <a:gd name="connsiteX40" fmla="*/ 3215047 w 3249008"/>
              <a:gd name="connsiteY40" fmla="*/ 1085850 h 1271587"/>
              <a:gd name="connsiteX41" fmla="*/ 3243622 w 3249008"/>
              <a:gd name="connsiteY41" fmla="*/ 125730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49008" h="1271587">
                <a:moveTo>
                  <a:pt x="100372" y="1271587"/>
                </a:moveTo>
                <a:cubicBezTo>
                  <a:pt x="71797" y="1257300"/>
                  <a:pt x="37238" y="1251315"/>
                  <a:pt x="14647" y="1228725"/>
                </a:cubicBezTo>
                <a:cubicBezTo>
                  <a:pt x="762" y="1214840"/>
                  <a:pt x="-947" y="1191168"/>
                  <a:pt x="359" y="1171575"/>
                </a:cubicBezTo>
                <a:cubicBezTo>
                  <a:pt x="3901" y="1118446"/>
                  <a:pt x="-3963" y="1056281"/>
                  <a:pt x="28934" y="1014412"/>
                </a:cubicBezTo>
                <a:cubicBezTo>
                  <a:pt x="47778" y="990428"/>
                  <a:pt x="184586" y="966137"/>
                  <a:pt x="228959" y="957262"/>
                </a:cubicBezTo>
                <a:cubicBezTo>
                  <a:pt x="233722" y="938212"/>
                  <a:pt x="241385" y="919660"/>
                  <a:pt x="243247" y="900112"/>
                </a:cubicBezTo>
                <a:cubicBezTo>
                  <a:pt x="250936" y="819375"/>
                  <a:pt x="245503" y="737430"/>
                  <a:pt x="257534" y="657225"/>
                </a:cubicBezTo>
                <a:cubicBezTo>
                  <a:pt x="260081" y="640243"/>
                  <a:pt x="278430" y="629721"/>
                  <a:pt x="286109" y="614362"/>
                </a:cubicBezTo>
                <a:cubicBezTo>
                  <a:pt x="292844" y="600892"/>
                  <a:pt x="289748" y="582149"/>
                  <a:pt x="300397" y="571500"/>
                </a:cubicBezTo>
                <a:cubicBezTo>
                  <a:pt x="324681" y="547216"/>
                  <a:pt x="386122" y="514350"/>
                  <a:pt x="386122" y="514350"/>
                </a:cubicBezTo>
                <a:cubicBezTo>
                  <a:pt x="477799" y="527446"/>
                  <a:pt x="494470" y="539352"/>
                  <a:pt x="586147" y="514350"/>
                </a:cubicBezTo>
                <a:cubicBezTo>
                  <a:pt x="606695" y="508746"/>
                  <a:pt x="624247" y="495300"/>
                  <a:pt x="643297" y="485775"/>
                </a:cubicBezTo>
                <a:cubicBezTo>
                  <a:pt x="652822" y="471487"/>
                  <a:pt x="661891" y="456885"/>
                  <a:pt x="671872" y="442912"/>
                </a:cubicBezTo>
                <a:cubicBezTo>
                  <a:pt x="685713" y="423535"/>
                  <a:pt x="702920" y="406437"/>
                  <a:pt x="714734" y="385762"/>
                </a:cubicBezTo>
                <a:cubicBezTo>
                  <a:pt x="745720" y="331537"/>
                  <a:pt x="707821" y="349813"/>
                  <a:pt x="757597" y="300037"/>
                </a:cubicBezTo>
                <a:cubicBezTo>
                  <a:pt x="774435" y="283199"/>
                  <a:pt x="795239" y="270830"/>
                  <a:pt x="814747" y="257175"/>
                </a:cubicBezTo>
                <a:cubicBezTo>
                  <a:pt x="842882" y="237481"/>
                  <a:pt x="900472" y="200025"/>
                  <a:pt x="900472" y="200025"/>
                </a:cubicBezTo>
                <a:cubicBezTo>
                  <a:pt x="1018077" y="210716"/>
                  <a:pt x="1084653" y="226761"/>
                  <a:pt x="1200509" y="200025"/>
                </a:cubicBezTo>
                <a:cubicBezTo>
                  <a:pt x="1217241" y="196164"/>
                  <a:pt x="1229084" y="180975"/>
                  <a:pt x="1243372" y="171450"/>
                </a:cubicBezTo>
                <a:lnTo>
                  <a:pt x="1300522" y="85725"/>
                </a:lnTo>
                <a:cubicBezTo>
                  <a:pt x="1310047" y="71437"/>
                  <a:pt x="1316955" y="55004"/>
                  <a:pt x="1329097" y="42862"/>
                </a:cubicBezTo>
                <a:lnTo>
                  <a:pt x="1371959" y="0"/>
                </a:lnTo>
                <a:cubicBezTo>
                  <a:pt x="1400534" y="4762"/>
                  <a:pt x="1431311" y="2300"/>
                  <a:pt x="1457684" y="14287"/>
                </a:cubicBezTo>
                <a:cubicBezTo>
                  <a:pt x="1555667" y="58824"/>
                  <a:pt x="1500425" y="66594"/>
                  <a:pt x="1571984" y="114300"/>
                </a:cubicBezTo>
                <a:cubicBezTo>
                  <a:pt x="1584515" y="122654"/>
                  <a:pt x="1600559" y="123825"/>
                  <a:pt x="1614847" y="128587"/>
                </a:cubicBezTo>
                <a:cubicBezTo>
                  <a:pt x="1655643" y="120428"/>
                  <a:pt x="1703072" y="112121"/>
                  <a:pt x="1743434" y="100012"/>
                </a:cubicBezTo>
                <a:cubicBezTo>
                  <a:pt x="1772284" y="91357"/>
                  <a:pt x="1800584" y="80962"/>
                  <a:pt x="1829159" y="71437"/>
                </a:cubicBezTo>
                <a:lnTo>
                  <a:pt x="1872022" y="57150"/>
                </a:lnTo>
                <a:cubicBezTo>
                  <a:pt x="1938697" y="61912"/>
                  <a:pt x="2006219" y="59820"/>
                  <a:pt x="2072047" y="71437"/>
                </a:cubicBezTo>
                <a:cubicBezTo>
                  <a:pt x="2120958" y="80068"/>
                  <a:pt x="2131369" y="135105"/>
                  <a:pt x="2143484" y="171450"/>
                </a:cubicBezTo>
                <a:cubicBezTo>
                  <a:pt x="2160495" y="222481"/>
                  <a:pt x="2146128" y="241181"/>
                  <a:pt x="2200634" y="271462"/>
                </a:cubicBezTo>
                <a:cubicBezTo>
                  <a:pt x="2226964" y="286090"/>
                  <a:pt x="2257784" y="290512"/>
                  <a:pt x="2286359" y="300037"/>
                </a:cubicBezTo>
                <a:cubicBezTo>
                  <a:pt x="2500973" y="371575"/>
                  <a:pt x="2314123" y="313928"/>
                  <a:pt x="2872147" y="328612"/>
                </a:cubicBezTo>
                <a:cubicBezTo>
                  <a:pt x="2876909" y="423862"/>
                  <a:pt x="2870093" y="520403"/>
                  <a:pt x="2886434" y="614362"/>
                </a:cubicBezTo>
                <a:cubicBezTo>
                  <a:pt x="2894447" y="660439"/>
                  <a:pt x="2957055" y="662695"/>
                  <a:pt x="2986447" y="671512"/>
                </a:cubicBezTo>
                <a:cubicBezTo>
                  <a:pt x="3015297" y="680167"/>
                  <a:pt x="3072172" y="700087"/>
                  <a:pt x="3072172" y="700087"/>
                </a:cubicBezTo>
                <a:cubicBezTo>
                  <a:pt x="3103768" y="731684"/>
                  <a:pt x="3123718" y="746031"/>
                  <a:pt x="3143609" y="785812"/>
                </a:cubicBezTo>
                <a:cubicBezTo>
                  <a:pt x="3150344" y="799283"/>
                  <a:pt x="3153134" y="814387"/>
                  <a:pt x="3157897" y="828675"/>
                </a:cubicBezTo>
                <a:cubicBezTo>
                  <a:pt x="3153134" y="890587"/>
                  <a:pt x="3143609" y="952317"/>
                  <a:pt x="3143609" y="1014412"/>
                </a:cubicBezTo>
                <a:cubicBezTo>
                  <a:pt x="3143609" y="1034048"/>
                  <a:pt x="3144012" y="1057677"/>
                  <a:pt x="3157897" y="1071562"/>
                </a:cubicBezTo>
                <a:cubicBezTo>
                  <a:pt x="3171782" y="1085447"/>
                  <a:pt x="3195997" y="1081087"/>
                  <a:pt x="3215047" y="1085850"/>
                </a:cubicBezTo>
                <a:cubicBezTo>
                  <a:pt x="3267398" y="1164376"/>
                  <a:pt x="3243622" y="1111541"/>
                  <a:pt x="3243622" y="1257300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38889" y="2898050"/>
            <a:ext cx="1357343" cy="645251"/>
          </a:xfrm>
          <a:custGeom>
            <a:avLst/>
            <a:gdLst>
              <a:gd name="connsiteX0" fmla="*/ 0 w 1357343"/>
              <a:gd name="connsiteY0" fmla="*/ 645251 h 645251"/>
              <a:gd name="connsiteX1" fmla="*/ 28575 w 1357343"/>
              <a:gd name="connsiteY1" fmla="*/ 559526 h 645251"/>
              <a:gd name="connsiteX2" fmla="*/ 42862 w 1357343"/>
              <a:gd name="connsiteY2" fmla="*/ 488089 h 645251"/>
              <a:gd name="connsiteX3" fmla="*/ 71437 w 1357343"/>
              <a:gd name="connsiteY3" fmla="*/ 402364 h 645251"/>
              <a:gd name="connsiteX4" fmla="*/ 114300 w 1357343"/>
              <a:gd name="connsiteY4" fmla="*/ 373789 h 645251"/>
              <a:gd name="connsiteX5" fmla="*/ 157162 w 1357343"/>
              <a:gd name="connsiteY5" fmla="*/ 288064 h 645251"/>
              <a:gd name="connsiteX6" fmla="*/ 185737 w 1357343"/>
              <a:gd name="connsiteY6" fmla="*/ 230914 h 645251"/>
              <a:gd name="connsiteX7" fmla="*/ 200025 w 1357343"/>
              <a:gd name="connsiteY7" fmla="*/ 188051 h 645251"/>
              <a:gd name="connsiteX8" fmla="*/ 242887 w 1357343"/>
              <a:gd name="connsiteY8" fmla="*/ 159476 h 645251"/>
              <a:gd name="connsiteX9" fmla="*/ 271462 w 1357343"/>
              <a:gd name="connsiteY9" fmla="*/ 116614 h 645251"/>
              <a:gd name="connsiteX10" fmla="*/ 357187 w 1357343"/>
              <a:gd name="connsiteY10" fmla="*/ 88039 h 645251"/>
              <a:gd name="connsiteX11" fmla="*/ 500062 w 1357343"/>
              <a:gd name="connsiteY11" fmla="*/ 45176 h 645251"/>
              <a:gd name="connsiteX12" fmla="*/ 685800 w 1357343"/>
              <a:gd name="connsiteY12" fmla="*/ 2314 h 645251"/>
              <a:gd name="connsiteX13" fmla="*/ 885825 w 1357343"/>
              <a:gd name="connsiteY13" fmla="*/ 59464 h 645251"/>
              <a:gd name="connsiteX14" fmla="*/ 914400 w 1357343"/>
              <a:gd name="connsiteY14" fmla="*/ 102326 h 645251"/>
              <a:gd name="connsiteX15" fmla="*/ 957262 w 1357343"/>
              <a:gd name="connsiteY15" fmla="*/ 188051 h 645251"/>
              <a:gd name="connsiteX16" fmla="*/ 1014412 w 1357343"/>
              <a:gd name="connsiteY16" fmla="*/ 202339 h 645251"/>
              <a:gd name="connsiteX17" fmla="*/ 1185862 w 1357343"/>
              <a:gd name="connsiteY17" fmla="*/ 216626 h 645251"/>
              <a:gd name="connsiteX18" fmla="*/ 1314450 w 1357343"/>
              <a:gd name="connsiteY18" fmla="*/ 273776 h 645251"/>
              <a:gd name="connsiteX19" fmla="*/ 1328737 w 1357343"/>
              <a:gd name="connsiteY19" fmla="*/ 502376 h 645251"/>
              <a:gd name="connsiteX20" fmla="*/ 1357312 w 1357343"/>
              <a:gd name="connsiteY20" fmla="*/ 573814 h 64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7343" h="645251">
                <a:moveTo>
                  <a:pt x="0" y="645251"/>
                </a:moveTo>
                <a:cubicBezTo>
                  <a:pt x="9525" y="616676"/>
                  <a:pt x="20650" y="588585"/>
                  <a:pt x="28575" y="559526"/>
                </a:cubicBezTo>
                <a:cubicBezTo>
                  <a:pt x="34964" y="536098"/>
                  <a:pt x="36473" y="511517"/>
                  <a:pt x="42862" y="488089"/>
                </a:cubicBezTo>
                <a:cubicBezTo>
                  <a:pt x="50787" y="459030"/>
                  <a:pt x="46375" y="419072"/>
                  <a:pt x="71437" y="402364"/>
                </a:cubicBezTo>
                <a:lnTo>
                  <a:pt x="114300" y="373789"/>
                </a:lnTo>
                <a:cubicBezTo>
                  <a:pt x="169215" y="291415"/>
                  <a:pt x="121670" y="370879"/>
                  <a:pt x="157162" y="288064"/>
                </a:cubicBezTo>
                <a:cubicBezTo>
                  <a:pt x="165552" y="268488"/>
                  <a:pt x="177347" y="250490"/>
                  <a:pt x="185737" y="230914"/>
                </a:cubicBezTo>
                <a:cubicBezTo>
                  <a:pt x="191670" y="217071"/>
                  <a:pt x="190617" y="199811"/>
                  <a:pt x="200025" y="188051"/>
                </a:cubicBezTo>
                <a:cubicBezTo>
                  <a:pt x="210752" y="174642"/>
                  <a:pt x="228600" y="169001"/>
                  <a:pt x="242887" y="159476"/>
                </a:cubicBezTo>
                <a:cubicBezTo>
                  <a:pt x="252412" y="145189"/>
                  <a:pt x="256901" y="125715"/>
                  <a:pt x="271462" y="116614"/>
                </a:cubicBezTo>
                <a:cubicBezTo>
                  <a:pt x="297004" y="100650"/>
                  <a:pt x="357187" y="88039"/>
                  <a:pt x="357187" y="88039"/>
                </a:cubicBezTo>
                <a:cubicBezTo>
                  <a:pt x="432161" y="38057"/>
                  <a:pt x="375028" y="67241"/>
                  <a:pt x="500062" y="45176"/>
                </a:cubicBezTo>
                <a:cubicBezTo>
                  <a:pt x="634058" y="21529"/>
                  <a:pt x="604194" y="29515"/>
                  <a:pt x="685800" y="2314"/>
                </a:cubicBezTo>
                <a:cubicBezTo>
                  <a:pt x="959284" y="23351"/>
                  <a:pt x="834260" y="-43664"/>
                  <a:pt x="885825" y="59464"/>
                </a:cubicBezTo>
                <a:cubicBezTo>
                  <a:pt x="893504" y="74822"/>
                  <a:pt x="904875" y="88039"/>
                  <a:pt x="914400" y="102326"/>
                </a:cubicBezTo>
                <a:cubicBezTo>
                  <a:pt x="922550" y="126777"/>
                  <a:pt x="933521" y="172224"/>
                  <a:pt x="957262" y="188051"/>
                </a:cubicBezTo>
                <a:cubicBezTo>
                  <a:pt x="973600" y="198943"/>
                  <a:pt x="994927" y="199903"/>
                  <a:pt x="1014412" y="202339"/>
                </a:cubicBezTo>
                <a:cubicBezTo>
                  <a:pt x="1071317" y="209452"/>
                  <a:pt x="1128712" y="211864"/>
                  <a:pt x="1185862" y="216626"/>
                </a:cubicBezTo>
                <a:cubicBezTo>
                  <a:pt x="1287877" y="250631"/>
                  <a:pt x="1246525" y="228493"/>
                  <a:pt x="1314450" y="273776"/>
                </a:cubicBezTo>
                <a:cubicBezTo>
                  <a:pt x="1319212" y="349976"/>
                  <a:pt x="1317412" y="426872"/>
                  <a:pt x="1328737" y="502376"/>
                </a:cubicBezTo>
                <a:cubicBezTo>
                  <a:pt x="1359442" y="707078"/>
                  <a:pt x="1357312" y="506185"/>
                  <a:pt x="1357312" y="573814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22838" y="2813265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96200" y="2223620"/>
            <a:ext cx="381000" cy="39052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96653" y="3695213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59401" y="3674804"/>
            <a:ext cx="685800" cy="60960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4942" y="4243622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1075" y="4250706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8324" y="4284404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56325" y="4250706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2380" y="4250706"/>
            <a:ext cx="43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352962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Sort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622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sz="6000" dirty="0"/>
              <a:t>Steps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725" y="2041525"/>
            <a:ext cx="82296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Resolve Co-reference (He, she, it, </a:t>
            </a:r>
            <a:r>
              <a:rPr lang="en-US" dirty="0" err="1" smtClean="0"/>
              <a:t>etc</a:t>
            </a:r>
            <a:r>
              <a:rPr lang="en-US" dirty="0" smtClean="0"/>
              <a:t> ..)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Split sentences from text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Split based on (“but”, “because”, …)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Split based on conjunction (“,”, and”)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Creating Sentences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1981201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 “Ram”, “likes”,  [“pizza”, “</a:t>
            </a:r>
            <a:r>
              <a:rPr lang="en-US" sz="2800" dirty="0" err="1"/>
              <a:t>momo</a:t>
            </a:r>
            <a:r>
              <a:rPr lang="en-US" sz="2800" dirty="0"/>
              <a:t>”]]</a:t>
            </a: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770293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 “Ram”, </a:t>
            </a:r>
            <a:r>
              <a:rPr lang="en-US" sz="2800" dirty="0"/>
              <a:t> [ “likes pizza” , “likes </a:t>
            </a:r>
            <a:r>
              <a:rPr lang="en-US" sz="2800" dirty="0" err="1"/>
              <a:t>momo</a:t>
            </a:r>
            <a:r>
              <a:rPr lang="en-US" sz="2800" dirty="0"/>
              <a:t>” ]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53340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 </a:t>
            </a:r>
            <a:r>
              <a:rPr lang="en-US" sz="2800" dirty="0"/>
              <a:t>“Ram likes </a:t>
            </a:r>
            <a:r>
              <a:rPr lang="en-US" sz="2800" dirty="0"/>
              <a:t>pizza” , </a:t>
            </a:r>
            <a:r>
              <a:rPr lang="en-US" sz="2800" dirty="0"/>
              <a:t>“Ram likes </a:t>
            </a:r>
            <a:r>
              <a:rPr lang="en-US" sz="2800" dirty="0" err="1"/>
              <a:t>momo</a:t>
            </a:r>
            <a:r>
              <a:rPr lang="en-US" sz="2800" dirty="0"/>
              <a:t>” </a:t>
            </a:r>
            <a:r>
              <a:rPr lang="en-US" sz="2800" dirty="0"/>
              <a:t> </a:t>
            </a:r>
            <a:r>
              <a:rPr lang="en-US" sz="2800" dirty="0"/>
              <a:t>]</a:t>
            </a:r>
          </a:p>
        </p:txBody>
      </p:sp>
      <p:sp>
        <p:nvSpPr>
          <p:cNvPr id="12" name="Curved Up Arrow 11"/>
          <p:cNvSpPr/>
          <p:nvPr/>
        </p:nvSpPr>
        <p:spPr>
          <a:xfrm>
            <a:off x="3962400" y="2458254"/>
            <a:ext cx="1371600" cy="361147"/>
          </a:xfrm>
          <a:prstGeom prst="curvedUpArrow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9999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3962400" y="2458254"/>
            <a:ext cx="2743200" cy="665947"/>
          </a:xfrm>
          <a:prstGeom prst="curvedUpArrow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9999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3048000" y="4272037"/>
            <a:ext cx="1600200" cy="361147"/>
          </a:xfrm>
          <a:prstGeom prst="curvedUpArrow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urved Up Arrow 14"/>
          <p:cNvSpPr/>
          <p:nvPr/>
        </p:nvSpPr>
        <p:spPr>
          <a:xfrm>
            <a:off x="3048000" y="4248206"/>
            <a:ext cx="3810000" cy="665947"/>
          </a:xfrm>
          <a:prstGeom prst="curvedUpArrow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438401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086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is an infamous senator </a:t>
            </a:r>
            <a:r>
              <a:rPr lang="en-US" dirty="0" smtClean="0"/>
              <a:t>but </a:t>
            </a:r>
            <a:r>
              <a:rPr lang="en-US" dirty="0"/>
              <a:t>he has really good policies on immigration and </a:t>
            </a:r>
            <a:r>
              <a:rPr lang="en-US" dirty="0" smtClean="0"/>
              <a:t>education.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Brian </a:t>
            </a:r>
            <a:r>
              <a:rPr lang="en-US" dirty="0"/>
              <a:t>is an infamous </a:t>
            </a:r>
            <a:r>
              <a:rPr lang="en-US" dirty="0" smtClean="0"/>
              <a:t>senator</a:t>
            </a:r>
          </a:p>
          <a:p>
            <a:r>
              <a:rPr lang="en-US" dirty="0" smtClean="0"/>
              <a:t>Brian </a:t>
            </a:r>
            <a:r>
              <a:rPr lang="en-US" dirty="0"/>
              <a:t>has really good policies on immigration 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Brian </a:t>
            </a:r>
            <a:r>
              <a:rPr lang="en-US" dirty="0"/>
              <a:t>has really good policies on education 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91000" y="274638"/>
            <a:ext cx="6019800" cy="1096962"/>
          </a:xfrm>
        </p:spPr>
        <p:txBody>
          <a:bodyPr/>
          <a:lstStyle/>
          <a:p>
            <a:r>
              <a:rPr lang="en-US" dirty="0" smtClean="0"/>
              <a:t>             Example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3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38487" y="2743200"/>
            <a:ext cx="6019800" cy="1096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Splitting based on conjunction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800" y="990600"/>
            <a:ext cx="6019800" cy="1096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Spacy Dependency Tree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8" y="2125662"/>
            <a:ext cx="798306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1"/>
            <a:ext cx="7983064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4876801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[“Ram”, “likes”,  [“pizza”, “</a:t>
            </a:r>
            <a:r>
              <a:rPr lang="en-US" sz="3600" dirty="0" err="1"/>
              <a:t>momo</a:t>
            </a:r>
            <a:r>
              <a:rPr lang="en-US" sz="3600" dirty="0"/>
              <a:t>”], “.”]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85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082"/>
            <a:ext cx="9144000" cy="2549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4835149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 [“Rami”, ”</a:t>
            </a:r>
            <a:r>
              <a:rPr lang="en-US" sz="2000" dirty="0" err="1"/>
              <a:t>Hari</a:t>
            </a:r>
            <a:r>
              <a:rPr lang="en-US" sz="2000" dirty="0"/>
              <a:t>”], “are”, “planning”, “to”, “invest”, “in”, [“housing”, “hotels”], “.”]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9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72" y="1600200"/>
            <a:ext cx="9144000" cy="2838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45720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[ “its”, “too”, “bad”, “that”, [ “timing”, “something” ], “is”, “not”, “per”,  “the”, “standard”, “.” 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14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035E-7022-417F-B400-49721109637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7983064" cy="35052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038600" y="3733800"/>
            <a:ext cx="685800" cy="6096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9693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[“likes”]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2962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BFS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20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351</Words>
  <Application>Microsoft Office PowerPoint</Application>
  <PresentationFormat>Widescreen</PresentationFormat>
  <Paragraphs>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Splitting Text for Aspect wise Classification of Sentiment</vt:lpstr>
      <vt:lpstr>             Steps</vt:lpstr>
      <vt:lpstr>           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Creating Sentences</vt:lpstr>
      <vt:lpstr>PowerPoint Presentation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Splitting Text for Aspect wise Classification of Sentiment</dc:title>
  <dc:creator>Bipin Oli</dc:creator>
  <cp:lastModifiedBy>Bipin Oli</cp:lastModifiedBy>
  <cp:revision>1</cp:revision>
  <dcterms:created xsi:type="dcterms:W3CDTF">2019-12-06T10:52:10Z</dcterms:created>
  <dcterms:modified xsi:type="dcterms:W3CDTF">2019-12-06T10:53:35Z</dcterms:modified>
</cp:coreProperties>
</file>