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3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3CA4-1BB2-473F-872C-696F7A090E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D9C9-ABF1-4F7F-8FCE-B175AAA6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Integration and Scope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Integration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8268"/>
          </a:xfrm>
        </p:spPr>
        <p:txBody>
          <a:bodyPr/>
          <a:lstStyle/>
          <a:p>
            <a:r>
              <a:rPr lang="en-US" dirty="0" smtClean="0"/>
              <a:t>It involves coordinating all the project management knowledge areas throughout a project’s life span.</a:t>
            </a:r>
          </a:p>
          <a:p>
            <a:r>
              <a:rPr lang="en-US" dirty="0" smtClean="0"/>
              <a:t>It is the project manager’s job to lead project integration management and keep an overall view of the project to ensure its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document used to integrate and coordinate all project planning documents and to help guide a project’s execution, monitoring and control and closure.</a:t>
            </a:r>
          </a:p>
          <a:p>
            <a:r>
              <a:rPr lang="en-US" dirty="0" smtClean="0"/>
              <a:t>It facilitates communication among stakeholders and provides a baseline for progress measurement and project control.</a:t>
            </a:r>
          </a:p>
          <a:p>
            <a:r>
              <a:rPr lang="en-US" dirty="0" smtClean="0"/>
              <a:t>The main benefit of the process to create a project management plan is a comprehensive document that defines the basic of all project work and how it will be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10" y="0"/>
            <a:ext cx="7769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9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023"/>
            <a:ext cx="10515600" cy="1325563"/>
          </a:xfrm>
        </p:spPr>
        <p:txBody>
          <a:bodyPr/>
          <a:lstStyle/>
          <a:p>
            <a:r>
              <a:rPr lang="en-US" dirty="0" smtClean="0"/>
              <a:t>Controlling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not control the scope of a project unless you have first  clearly defined the scope and set a scope validation process in place.</a:t>
            </a:r>
          </a:p>
          <a:p>
            <a:r>
              <a:rPr lang="en-US" dirty="0" smtClean="0"/>
              <a:t>You also need to develop a process for soliciting and monitoring changes to project scope.</a:t>
            </a:r>
          </a:p>
          <a:p>
            <a:r>
              <a:rPr lang="en-US" dirty="0" smtClean="0"/>
              <a:t>Stakeholder should be encouraged to suggest beneficial change and discouraged from suggesting unnecessary changes.</a:t>
            </a:r>
          </a:p>
          <a:p>
            <a:r>
              <a:rPr lang="en-US" dirty="0" smtClean="0"/>
              <a:t>The output of controlling scopes are:-</a:t>
            </a:r>
          </a:p>
          <a:p>
            <a:pPr lvl="1"/>
            <a:r>
              <a:rPr lang="en-US" dirty="0" smtClean="0"/>
              <a:t>Work performance information</a:t>
            </a:r>
          </a:p>
          <a:p>
            <a:pPr lvl="1"/>
            <a:r>
              <a:rPr lang="en-US" dirty="0" smtClean="0"/>
              <a:t>Change requests</a:t>
            </a:r>
          </a:p>
          <a:p>
            <a:pPr lvl="1"/>
            <a:r>
              <a:rPr lang="en-US" dirty="0" smtClean="0"/>
              <a:t>Project management plans updates</a:t>
            </a:r>
          </a:p>
          <a:p>
            <a:pPr lvl="1"/>
            <a:r>
              <a:rPr lang="en-US" dirty="0" smtClean="0"/>
              <a:t>Project document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2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2</vt:lpstr>
      <vt:lpstr>Project Integration Management </vt:lpstr>
      <vt:lpstr>Project Management Plans </vt:lpstr>
      <vt:lpstr>PowerPoint Presentation</vt:lpstr>
      <vt:lpstr>Controlling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Dell</dc:creator>
  <cp:lastModifiedBy>Dell</cp:lastModifiedBy>
  <cp:revision>2</cp:revision>
  <dcterms:created xsi:type="dcterms:W3CDTF">2021-09-25T12:07:07Z</dcterms:created>
  <dcterms:modified xsi:type="dcterms:W3CDTF">2021-09-25T12:10:38Z</dcterms:modified>
</cp:coreProperties>
</file>