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475A-45A8-4C0E-B212-06C241AA534F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BD47-FD41-4228-B9B8-AAA5AA0BC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C475A-45A8-4C0E-B212-06C241AA534F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0BD47-FD41-4228-B9B8-AAA5AA0BC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Invento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5.imimg.com/data5/SELLER/Default/2021/10/TJ/KX/YH/3636619/pos-software-500x5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8920242" cy="5013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huryy.com/wp-content/uploads/2021/04/ch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76672"/>
            <a:ext cx="9144000" cy="56713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17w3553h9rihf1psv1awdh71-wpengine.netdna-ssl.com/wp-content/uploads/2020/06/allocation-screen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17416" cy="525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gdm-catalog-fmapi-prod.imgix.net/ProductScreenshot/ae58f06f-0fe6-40ea-9aa2-e6b80070abfc.png?auto=format&amp;q=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36" y="548680"/>
            <a:ext cx="9093564" cy="5085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m.media-amazon.com/images/I/71I9bcj35cL._AC_SL128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0"/>
            <a:ext cx="7315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ymorris.moneris.com/help/en_CA/moneris_pos_admin/inventory/prod_search_resul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388"/>
            <a:ext cx="9144000" cy="6686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www.inflowinventory.com/wp-content/uploads/sites/4/2014/06/44654170_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9281"/>
            <a:ext cx="9144000" cy="64587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Invento Design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 Design</dc:title>
  <dc:creator>user</dc:creator>
  <cp:lastModifiedBy>user</cp:lastModifiedBy>
  <cp:revision>4</cp:revision>
  <dcterms:created xsi:type="dcterms:W3CDTF">2022-07-15T04:17:25Z</dcterms:created>
  <dcterms:modified xsi:type="dcterms:W3CDTF">2022-07-17T11:17:57Z</dcterms:modified>
</cp:coreProperties>
</file>