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7F24-6637-4322-8A25-F277469C861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A1CF-285D-4485-A213-DD67E9487E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332656"/>
            <a:ext cx="80648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552" y="1268760"/>
            <a:ext cx="1368152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96336" y="1268760"/>
            <a:ext cx="1008112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9552" y="6093296"/>
            <a:ext cx="80648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7704" y="5589240"/>
            <a:ext cx="56886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7704" y="5877272"/>
            <a:ext cx="568863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79712" y="2348880"/>
            <a:ext cx="27363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9712" y="3140968"/>
            <a:ext cx="27363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79712" y="3933056"/>
            <a:ext cx="27363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75656" y="1268760"/>
            <a:ext cx="4721221" cy="3960440"/>
            <a:chOff x="1619672" y="1772816"/>
            <a:chExt cx="4721221" cy="3960440"/>
          </a:xfrm>
        </p:grpSpPr>
        <p:sp>
          <p:nvSpPr>
            <p:cNvPr id="4" name="Oval 3"/>
            <p:cNvSpPr/>
            <p:nvPr/>
          </p:nvSpPr>
          <p:spPr>
            <a:xfrm>
              <a:off x="2195736" y="1772816"/>
              <a:ext cx="3888432" cy="3960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56144" y="1939284"/>
              <a:ext cx="2763928" cy="36734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19672" y="2996953"/>
              <a:ext cx="4721221" cy="1205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979712" y="2708920"/>
              <a:ext cx="41953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spc="-150" dirty="0" smtClean="0">
                  <a:latin typeface="Bauhaus 93" pitchFamily="82" charset="0"/>
                </a:rPr>
                <a:t>To T</a:t>
              </a:r>
              <a:r>
                <a:rPr lang="en-US" sz="9600" b="1" spc="-150" dirty="0" smtClean="0">
                  <a:solidFill>
                    <a:srgbClr val="FF0000"/>
                  </a:solidFill>
                  <a:latin typeface="Bauhaus 93" pitchFamily="82" charset="0"/>
                </a:rPr>
                <a:t>a</a:t>
              </a:r>
              <a:r>
                <a:rPr lang="en-US" sz="9600" b="1" spc="-150" dirty="0" smtClean="0">
                  <a:latin typeface="Bauhaus 93" pitchFamily="82" charset="0"/>
                </a:rPr>
                <a:t>lk</a:t>
              </a:r>
              <a:endParaRPr lang="en-US" sz="9600" b="1" spc="-150" dirty="0">
                <a:latin typeface="Bauhaus 93" pitchFamily="8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8078" y="4509120"/>
              <a:ext cx="1597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-- To Breathe --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2021-07-25T07:33:21Z</dcterms:created>
  <dcterms:modified xsi:type="dcterms:W3CDTF">2021-07-25T10:34:36Z</dcterms:modified>
</cp:coreProperties>
</file>