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1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00355-EB1B-4269-BBB0-2389BF51C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269FD-5AD9-433D-871F-AB3238DFF0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56F72-4D77-4641-B3F3-C998216C7CA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C2164-B6E7-4C43-AAED-B9FA7B804D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E642-B1C7-406B-B7CA-D119934F21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85A7C-6D10-4DC9-B48D-EEA7EC91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4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5FFD-4698-44A8-BB78-BD1A71D2308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83C61-FA01-493E-ABDB-4E0BFE94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9E15-0420-4289-964A-C4B9F9504F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1352-444A-4740-8E32-9069A5639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1975-7E30-49FC-8FEC-BAD5088E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45-82AE-45C9-A162-C87EA415D234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0571-3C79-40FD-9108-41946D81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6899-63F8-4FA2-9D31-F8EA0EFF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173C-EBEE-40FA-B7C8-A41DE57BE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0B8A7-D1C9-4E52-8852-0616A74F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1E98-97CE-44EE-AF7F-F1500368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470B-2B5E-4352-91BD-8E70398F1815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06C5-5EFA-41E4-9A2B-8C8D86A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4B2E-B792-44BA-94DB-0E41BFBC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DB44-59BD-42DF-9737-F35B33E72648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D5B4-2A1D-4DA4-B94D-0785B1ECF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C3AB-4619-4063-B1EE-496EE9CF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E0-11FF-465E-B759-DBF386E574E8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C56F-9358-472D-8642-4F43336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79C7-6C6C-4021-A40C-E911B91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AA64-33AA-48C8-AA31-7599280E3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66DE-EEF2-4EBF-94C5-67F2E691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7233-ADFC-47A0-8C94-3D6AD0B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335E-0910-4117-9C41-B4ABFE1306A0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7C81-9FCA-4324-9B33-8188CE5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1C48-3A5B-4F0F-824A-AE685D05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03F4-FC78-4315-B9EB-7FE5194C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F687-D784-4C83-A563-6D8193AF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7D35-8C9B-4014-A189-5111B7F8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56AF-53F6-4D7F-9100-DFD56AD6D41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83A8-87CB-4F14-82DC-A92FDC8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272C-6E54-46E9-9547-A069F9B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E02-E90B-474E-B57B-FD64BDF1D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CBC-1D6A-4714-B71A-937DD885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451BC-3F78-4883-A84A-5B6C4BA6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3204-0E1F-4C1A-BD8A-97AA3AEE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7DD8-A738-4792-950B-51095866E243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63D00-955B-4157-8CF3-73794F6D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141-05FB-4679-AEAB-88D70B87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3965-8B65-4A99-947A-12F485528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47BD-30A9-4307-AA2C-4B5E5BC4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E8A1-A1C9-4E66-9E0B-C8E3206F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A0154-7066-4D48-AF67-FE74233A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5D0E8-5CED-4970-998F-74A24534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148C-8A10-4849-94DD-2D5B48C4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105-DBF9-4CFC-92F6-CDBB0DA29379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9E26A-F922-408C-948C-F425906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CBEA1-4C40-400E-89AA-1F83892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FCD4-9374-4FD6-9D89-A7F7ACD0B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B84C-2131-4251-8F01-6B735445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87F2-C8BE-4944-8F57-279098D82082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DD649-573A-45DA-B9E6-D8FE091B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A562-AB8B-4C11-9BBD-9F7126FC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AF951-6B7E-4516-9F58-0727B8CD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EE63-F72E-429C-A79F-0655ADD9633D}" type="datetime1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4F4B0-B320-4042-959A-1E16EF0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1A3F-3FBD-4FBA-BC79-2CBC5754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5F8A-09F4-4606-B196-327AD1CD1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94F-73B5-45AD-A94D-20B9FAF0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DBD4-F6ED-402F-90F8-FFE7C6C66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209F-A7C9-443E-A9B2-42189B3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682-066E-4C36-B8A7-A45CD2242D7C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E720-5AF9-4507-8CFD-037050B9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58F4-5098-4038-8FEB-E86487F5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0B1A-F804-4EA3-82E1-4FB1643EF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44FE7-D3E9-43A5-8EA3-934F3583B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8A4F8-136D-490E-A91E-A4AB3BBA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90E8-EC32-447F-BA1D-15F1931E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0BA-3B14-4AE5-A8D7-F304C30FB6B5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7591-A5A9-4890-819C-7898B88C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8E3B-5329-4E94-A3C8-7C05722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47AF33-ABBE-4FED-B615-F6827386171F}"/>
              </a:ext>
            </a:extLst>
          </p:cNvPr>
          <p:cNvGrpSpPr/>
          <p:nvPr userDrawn="1"/>
        </p:nvGrpSpPr>
        <p:grpSpPr>
          <a:xfrm>
            <a:off x="2662149" y="5097191"/>
            <a:ext cx="287513" cy="70033"/>
            <a:chOff x="1431986" y="3558440"/>
            <a:chExt cx="594792" cy="1448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A2EF08-5D3E-4DD5-ADFC-896198D3ABB9}"/>
                </a:ext>
              </a:extLst>
            </p:cNvPr>
            <p:cNvSpPr/>
            <p:nvPr userDrawn="1"/>
          </p:nvSpPr>
          <p:spPr>
            <a:xfrm>
              <a:off x="1431986" y="3562709"/>
              <a:ext cx="140611" cy="1406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663EBA-40CF-495B-8D1F-7C282CDF0DF2}"/>
                </a:ext>
              </a:extLst>
            </p:cNvPr>
            <p:cNvSpPr/>
            <p:nvPr userDrawn="1"/>
          </p:nvSpPr>
          <p:spPr>
            <a:xfrm>
              <a:off x="1886167" y="3558442"/>
              <a:ext cx="140611" cy="1406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697D31-0492-40B1-8D79-0D82C2F7EA01}"/>
                </a:ext>
              </a:extLst>
            </p:cNvPr>
            <p:cNvSpPr/>
            <p:nvPr userDrawn="1"/>
          </p:nvSpPr>
          <p:spPr>
            <a:xfrm>
              <a:off x="1659077" y="3558440"/>
              <a:ext cx="140611" cy="140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0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7272-60E6-41FA-93EB-37C10A16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0F9F-51F4-4877-A630-E2CD70EF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24C6-1D0C-4594-BEAB-2F9E33C52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3F53DA6-8C82-4E5A-A100-097380A90884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59CC-21A3-40D4-AC7A-4D1A815F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04C5-7CD7-497C-8030-51544580F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A398B9B-3B70-4DAB-9E64-921022B4E1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3893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8A4B-D105-4AD6-A42E-77E776CD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885"/>
            <a:ext cx="9144000" cy="995363"/>
          </a:xfrm>
        </p:spPr>
        <p:txBody>
          <a:bodyPr/>
          <a:lstStyle/>
          <a:p>
            <a:r>
              <a:rPr lang="en-US" dirty="0"/>
              <a:t>Social Welfare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8A6A2-B360-48CE-A328-8CB3F509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2214"/>
            <a:ext cx="9144000" cy="579781"/>
          </a:xfrm>
        </p:spPr>
        <p:txBody>
          <a:bodyPr/>
          <a:lstStyle/>
          <a:p>
            <a:r>
              <a:rPr lang="en-US" dirty="0"/>
              <a:t>e-Governance for Social Impact &amp; Non-profit Innovation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1297B1-1CF8-46C5-B78A-F29648CAE922}"/>
              </a:ext>
            </a:extLst>
          </p:cNvPr>
          <p:cNvSpPr txBox="1">
            <a:spLocks/>
          </p:cNvSpPr>
          <p:nvPr/>
        </p:nvSpPr>
        <p:spPr>
          <a:xfrm>
            <a:off x="6357257" y="3124775"/>
            <a:ext cx="3827418" cy="57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3893"/>
                </a:solidFill>
              </a:rPr>
              <a:t>Empowering NGO, Enriching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BB35-1B45-4203-83CB-2F2C1A33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1E66-3B60-45D0-A509-834ED49F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1645920"/>
            <a:ext cx="3932237" cy="515983"/>
          </a:xfrm>
        </p:spPr>
        <p:txBody>
          <a:bodyPr>
            <a:noAutofit/>
          </a:bodyPr>
          <a:lstStyle/>
          <a:p>
            <a:r>
              <a:rPr lang="en-US" sz="3600" dirty="0"/>
              <a:t>The Challenge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DA7607D-2A2F-4CB9-9DEA-F4BC08DE46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r="884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D505-3730-446F-A47E-2232D3DC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369" y="2161903"/>
            <a:ext cx="413781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Disconnect between Government and NGOs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 Grant Application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Inefficient Access to Resources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D5D07-7FF0-4DD4-BC5F-2DA0921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3A2C-AF1B-4823-BC78-DBA50A71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Solution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099F91-846F-4A2D-BA46-3044CBD386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-33" r="20799" b="3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783B-EFF1-4405-8971-9E942E91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Social Welfare Portal using Spring Boot (JAVA)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Streamlined Access to Grants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Enhanced Collaboration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3A4BA-9FB6-45D0-9472-A713EB60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557-E047-41E3-AE63-ABED171F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425FB65-6344-4A60-A456-2EC831CE85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3" t="-163" r="13244" b="16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8AD-E0C6-455A-AA2F-B67921E90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r>
              <a:rPr lang="en-US" dirty="0"/>
              <a:t>Statistical Data Insights</a:t>
            </a:r>
          </a:p>
          <a:p>
            <a:r>
              <a:rPr lang="en-US" dirty="0"/>
              <a:t>Event Listings (Past &amp; Upcoming)</a:t>
            </a:r>
          </a:p>
          <a:p>
            <a:r>
              <a:rPr lang="en-US" dirty="0"/>
              <a:t>Volunteer Registration</a:t>
            </a:r>
          </a:p>
          <a:p>
            <a:r>
              <a:rPr lang="en-US" dirty="0"/>
              <a:t>Donation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C6E9F-2B9E-4710-976E-A98A71D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D142-EB6E-45A7-BD0D-EC531EF9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150168-6013-4B94-9CF3-B3F688BBDD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1" r="13291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858B-CBCA-4794-A391-7AB0A5C8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r>
              <a:rPr lang="en-US" dirty="0"/>
              <a:t>Transparency &amp; Efficiency in Grant Applications</a:t>
            </a:r>
          </a:p>
          <a:p>
            <a:r>
              <a:rPr lang="en-US" dirty="0"/>
              <a:t>Empowering NGOs</a:t>
            </a:r>
          </a:p>
          <a:p>
            <a:r>
              <a:rPr lang="en-US" dirty="0"/>
              <a:t>Strengthening Community relationships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F983B7-4782-4F2B-97D9-1905EA10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7246-CBDD-4659-8F11-18657C70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9C25F09-3645-4726-A876-54FAEF8997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r="4295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C8E7-A68E-4BEB-AD03-274356FB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r>
              <a:rPr lang="en-US" dirty="0"/>
              <a:t>For NGOs, Volunteers, Donors &amp; Government</a:t>
            </a:r>
          </a:p>
          <a:p>
            <a:r>
              <a:rPr lang="en-US" dirty="0"/>
              <a:t>User-Friendly Interface</a:t>
            </a:r>
          </a:p>
          <a:p>
            <a:r>
              <a:rPr lang="en-US" dirty="0"/>
              <a:t>Increased Accessibility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5CF9-6D63-466F-A715-57897BD4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7AB1-AA33-4443-9460-EEA65CC7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Collaboration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323334-4A62-4D66-BB06-937FD15B08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r="7950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F5F2-C343-4E95-9942-D1B5401C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Government as Admin</a:t>
            </a:r>
          </a:p>
          <a:p>
            <a:r>
              <a:rPr lang="en-US" dirty="0"/>
              <a:t>Ensuring Fairness and Compliance</a:t>
            </a:r>
          </a:p>
          <a:p>
            <a:r>
              <a:rPr lang="en-US" dirty="0"/>
              <a:t>Enhancing Partnerships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108E-8FA6-47E5-B17A-D7096031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7DD-FC97-45E7-A464-5CE1A3F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A43206-E667-467B-98CF-178DF40A34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r="7764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F19C-2924-4ECC-9233-708A66C2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r>
              <a:rPr lang="en-US" dirty="0"/>
              <a:t>Empowering Social Impact</a:t>
            </a:r>
          </a:p>
          <a:p>
            <a:r>
              <a:rPr lang="en-US" dirty="0"/>
              <a:t>Empowering NGO, Enriching Nepal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B9F1-04A8-4739-BADE-55BDCF68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6B94-9557-4D59-B97C-011E2C8E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231" y="2766218"/>
            <a:ext cx="3646714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DA305-30CF-4B8F-BB86-3B50A1A0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B9B-3B70-4DAB-9E64-921022B4E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Social Welfare Portal</vt:lpstr>
      <vt:lpstr>The Challenge</vt:lpstr>
      <vt:lpstr>Our Solution</vt:lpstr>
      <vt:lpstr>Key Features</vt:lpstr>
      <vt:lpstr>Impact</vt:lpstr>
      <vt:lpstr>Benefits</vt:lpstr>
      <vt:lpstr>Government Collaboration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Welfare Portal: Bridging the Gap</dc:title>
  <dc:creator>Beep Law</dc:creator>
  <cp:lastModifiedBy>Beep Law</cp:lastModifiedBy>
  <cp:revision>17</cp:revision>
  <dcterms:created xsi:type="dcterms:W3CDTF">2023-09-17T03:56:31Z</dcterms:created>
  <dcterms:modified xsi:type="dcterms:W3CDTF">2023-09-17T07:08:21Z</dcterms:modified>
</cp:coreProperties>
</file>