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7"/>
  </p:notesMasterIdLst>
  <p:handoutMasterIdLst>
    <p:handoutMasterId r:id="rId8"/>
  </p:handoutMasterIdLst>
  <p:sldIdLst>
    <p:sldId id="262" r:id="rId3"/>
    <p:sldId id="258" r:id="rId4"/>
    <p:sldId id="271" r:id="rId5"/>
    <p:sldId id="27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 varScale="1">
        <p:scale>
          <a:sx n="98" d="100"/>
          <a:sy n="98" d="100"/>
        </p:scale>
        <p:origin x="96" y="306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3412" y="1676400"/>
            <a:ext cx="9904413" cy="1116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Building a Website using Object-Orientated PHP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612" y="3810000"/>
            <a:ext cx="708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Section </a:t>
            </a:r>
            <a:r>
              <a:rPr lang="en-US" sz="2800" dirty="0" smtClean="0"/>
              <a:t>Intro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complete overview of the PHP language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How to install Ampps local server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How to setup Apache, PHP and MySQL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PHP fundamentals – variables, arrays, loops, functions, etc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Topics Covered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Section Intro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Overview of PHP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Server &amp; Environment Setup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Variables, Arrays &amp; Loops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Functions &amp; Conditionals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Section Overview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296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4212" y="2514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08" y="26323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62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Euphemia</vt:lpstr>
      <vt:lpstr>Jigsaw design template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2016-02-16T13:26:12Z</dcterms:created>
  <dcterms:modified xsi:type="dcterms:W3CDTF">2016-02-19T15:32:12Z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