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2"/>
  </p:notesMasterIdLst>
  <p:handoutMasterIdLst>
    <p:handoutMasterId r:id="rId13"/>
  </p:handoutMasterIdLst>
  <p:sldIdLst>
    <p:sldId id="262" r:id="rId3"/>
    <p:sldId id="258" r:id="rId4"/>
    <p:sldId id="271" r:id="rId5"/>
    <p:sldId id="272" r:id="rId6"/>
    <p:sldId id="276" r:id="rId7"/>
    <p:sldId id="273" r:id="rId8"/>
    <p:sldId id="275" r:id="rId9"/>
    <p:sldId id="274" r:id="rId10"/>
    <p:sldId id="270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howGuides="1">
      <p:cViewPr varScale="1">
        <p:scale>
          <a:sx n="98" d="100"/>
          <a:sy n="98" d="100"/>
        </p:scale>
        <p:origin x="96" y="306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03412" y="1676400"/>
            <a:ext cx="9904413" cy="11160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/>
              <a:t>Building a Website using Object-Orientated PHP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979612" y="3810000"/>
            <a:ext cx="7086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Lecture </a:t>
            </a:r>
            <a:r>
              <a:rPr lang="en-US" sz="2800" dirty="0" smtClean="0"/>
              <a:t>1.2: Overview of PHP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Open source general-purpose scripting language that is especially suited for </a:t>
            </a:r>
            <a:r>
              <a:rPr lang="en-US" sz="2600" b="1" dirty="0" smtClean="0"/>
              <a:t>web development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Code executed on the </a:t>
            </a:r>
            <a:r>
              <a:rPr lang="en-US" sz="2600" b="1" dirty="0" smtClean="0"/>
              <a:t>server</a:t>
            </a:r>
            <a:endParaRPr lang="en-US" sz="2600" b="1" dirty="0" smtClean="0"/>
          </a:p>
          <a:p>
            <a:pPr>
              <a:lnSpc>
                <a:spcPct val="150000"/>
              </a:lnSpc>
            </a:pPr>
            <a:r>
              <a:rPr lang="en-US" sz="2600" dirty="0" smtClean="0"/>
              <a:t>Can be embedded in</a:t>
            </a:r>
            <a:r>
              <a:rPr lang="en-US" sz="2600" b="1" dirty="0" smtClean="0"/>
              <a:t> HTML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You should learn HTML before you start learning PHP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What Is PHP?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Generate dynamic page content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Create,  open, read, write, delete and close files on the server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Collect Form Data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Send &amp; Receive Cookies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Interact with Different Databases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Encrypt Data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What Can PHP Do?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819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It’s Free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Cross Platform (Linux, Windows, OSX)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Compatible with Most Servers (Apache, IIS)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Compatible with Many Databases (MySQL, PostgreSQL,  MongoDB)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Large Community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Why Use PHP?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0048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Simplicity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Efficiently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Security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Flexibility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Familiarity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PHP Characteristics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0193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&lt;!DOCTYPE HTML PUBLIC "-//W3C//DTD HTML 4.01 Transitional//EN"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 "http://www.w3.org/TR/html4/loose.dtd"&gt;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&lt;html&gt;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 &lt;head&gt;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     &lt;title&gt;Example&lt;/title&gt;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 &lt;/head&gt;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 &lt;body</a:t>
            </a:r>
            <a:r>
              <a:rPr lang="en-US" sz="2000" dirty="0" smtClean="0"/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     &lt;?</a:t>
            </a:r>
            <a:r>
              <a:rPr lang="en-US" sz="2000" b="1" dirty="0" smtClean="0"/>
              <a:t>php</a:t>
            </a:r>
            <a:r>
              <a:rPr lang="en-US" sz="2000" b="1" dirty="0"/>
              <a:t> </a:t>
            </a:r>
            <a:r>
              <a:rPr lang="en-US" sz="2000" b="1" dirty="0" smtClean="0"/>
              <a:t>echo</a:t>
            </a:r>
            <a:r>
              <a:rPr lang="en-US" sz="2000" b="1" dirty="0"/>
              <a:t> "Hi, I'm a PHP script</a:t>
            </a:r>
            <a:r>
              <a:rPr lang="en-US" sz="2000" b="1" dirty="0" smtClean="0"/>
              <a:t>!";</a:t>
            </a:r>
            <a:r>
              <a:rPr lang="en-US" sz="2000" b="1" dirty="0"/>
              <a:t> </a:t>
            </a:r>
            <a:r>
              <a:rPr lang="en-US" sz="2000" b="1" dirty="0" smtClean="0"/>
              <a:t>?&gt;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 &lt;/body&gt;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&lt;/html&gt;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Embedded In HTML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396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3" y="1828800"/>
            <a:ext cx="2819400" cy="4572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MySQL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PostgreSQL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Oracle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Sybase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Informix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MS SQL Server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Supported Databases</a:t>
            </a:r>
            <a:endParaRPr lang="en-US" sz="4400" b="1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5332412" y="1828800"/>
            <a:ext cx="54864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Euphemia" pitchFamily="34" charset="0"/>
              <a:buNone/>
            </a:pPr>
            <a:r>
              <a:rPr lang="en-US" sz="2400" dirty="0" smtClean="0"/>
              <a:t>MongoDB – MongoDB Driver</a:t>
            </a:r>
          </a:p>
          <a:p>
            <a:pPr marL="0" indent="0">
              <a:lnSpc>
                <a:spcPct val="150000"/>
              </a:lnSpc>
              <a:buFont typeface="Euphemia" pitchFamily="34" charset="0"/>
              <a:buNone/>
            </a:pPr>
            <a:r>
              <a:rPr lang="en-US" sz="2400" dirty="0" smtClean="0"/>
              <a:t>MaxDB</a:t>
            </a:r>
          </a:p>
          <a:p>
            <a:pPr marL="0" indent="0">
              <a:lnSpc>
                <a:spcPct val="150000"/>
              </a:lnSpc>
              <a:buFont typeface="Euphemia" pitchFamily="34" charset="0"/>
              <a:buNone/>
            </a:pPr>
            <a:r>
              <a:rPr lang="en-US" sz="2400" dirty="0" smtClean="0"/>
              <a:t>SQLite / SQLite3</a:t>
            </a:r>
          </a:p>
          <a:p>
            <a:pPr marL="0" indent="0">
              <a:lnSpc>
                <a:spcPct val="150000"/>
              </a:lnSpc>
              <a:buFont typeface="Euphemia" pitchFamily="34" charset="0"/>
              <a:buNone/>
            </a:pPr>
            <a:r>
              <a:rPr lang="en-US" sz="2400" dirty="0" smtClean="0"/>
              <a:t>dBase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1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3" y="1828800"/>
            <a:ext cx="1676400" cy="4572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File://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http://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ftp://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Php://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Zlib://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Data://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Glob://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Rar://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9144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Supported Protocols &amp; Wrappers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4189412" y="1752600"/>
            <a:ext cx="60928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Phar://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Ssh2</a:t>
            </a:r>
            <a:r>
              <a:rPr lang="en-US" sz="2400" dirty="0" smtClean="0"/>
              <a:t>://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Ogg://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Expect://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IMAP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POP3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4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494212" y="25146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308" y="2632366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template" id="{14C4544E-5D6E-4A0E-A4F6-43B5568F88FA}" vid="{794A1C51-6A02-405C-B010-53747BB716D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0</TotalTime>
  <Words>182</Words>
  <Application>Microsoft Office PowerPoint</Application>
  <PresentationFormat>Custom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Euphemia</vt:lpstr>
      <vt:lpstr>Jigsaw design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2016-02-16T13:26:12Z</dcterms:created>
  <dcterms:modified xsi:type="dcterms:W3CDTF">2016-02-19T14:23:49Z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