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7"/>
  </p:notesMasterIdLst>
  <p:handoutMasterIdLst>
    <p:handoutMasterId r:id="rId8"/>
  </p:handoutMasterIdLst>
  <p:sldIdLst>
    <p:sldId id="262" r:id="rId3"/>
    <p:sldId id="258" r:id="rId4"/>
    <p:sldId id="271" r:id="rId5"/>
    <p:sldId id="270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howGuides="1">
      <p:cViewPr varScale="1">
        <p:scale>
          <a:sx n="98" d="100"/>
          <a:sy n="98" d="100"/>
        </p:scale>
        <p:origin x="96" y="306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03412" y="1676400"/>
            <a:ext cx="9904413" cy="11160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/>
              <a:t>Building a Website using Object-Orientated PHP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979612" y="3810000"/>
            <a:ext cx="7086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Section Intro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More advanced aspects of OOP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Static &amp; abstract classes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Autoloading class files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Object iteration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Topics Covered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Section Intro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Static Properties &amp; Methods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Abstract Classes &amp; </a:t>
            </a:r>
            <a:r>
              <a:rPr lang="en-US" sz="2000" dirty="0"/>
              <a:t>M</a:t>
            </a:r>
            <a:r>
              <a:rPr lang="en-US" sz="2000" dirty="0" smtClean="0"/>
              <a:t>ethods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Autoloading Classes &amp; Final keyword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Object Iteration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Section Overview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296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494212" y="25146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308" y="2632366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template" id="{14C4544E-5D6E-4A0E-A4F6-43B5568F88FA}" vid="{794A1C51-6A02-405C-B010-53747BB716D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0</TotalTime>
  <Words>43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Euphemia</vt:lpstr>
      <vt:lpstr>Jigsaw design template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2016-02-16T13:26:12Z</dcterms:created>
  <dcterms:modified xsi:type="dcterms:W3CDTF">2016-02-19T15:40:37Z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