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0"/>
  </p:notesMasterIdLst>
  <p:handoutMasterIdLst>
    <p:handoutMasterId r:id="rId11"/>
  </p:handoutMasterIdLst>
  <p:sldIdLst>
    <p:sldId id="262" r:id="rId3"/>
    <p:sldId id="258" r:id="rId4"/>
    <p:sldId id="271" r:id="rId5"/>
    <p:sldId id="272" r:id="rId6"/>
    <p:sldId id="273" r:id="rId7"/>
    <p:sldId id="274" r:id="rId8"/>
    <p:sldId id="270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howGuides="1">
      <p:cViewPr varScale="1">
        <p:scale>
          <a:sx n="120" d="100"/>
          <a:sy n="120" d="100"/>
        </p:scale>
        <p:origin x="120" y="138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81D24A-EF38-4949-81EA-C39AA50871C5}" type="datetime1">
              <a:rPr lang="en-US" smtClean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83FD6-3C14-4BAD-B096-2ECF8D7D1C88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B1C49-F74B-47FE-8050-CE9AAF0717AC}" type="datetime1">
              <a:rPr lang="en-US" smtClean="0"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C8C5-A9A9-4B3A-B134-0E3A713D185C}" type="datetime1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5A4F0574-43A3-46A0-8870-1B2305CBE5B3}" type="datetime1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Rectangle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Freeform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03412" y="1676400"/>
            <a:ext cx="9904413" cy="111608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/>
              <a:t>Building a Website using Object-Oriented PHP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979612" y="3810000"/>
            <a:ext cx="7086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Course Summary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1828800"/>
            <a:ext cx="9675813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Introduction to PHP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Code Refresher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Environment Setup – Apache, PHP, MySQL (</a:t>
            </a:r>
            <a:r>
              <a:rPr lang="en-US" sz="2000" dirty="0" err="1" smtClean="0"/>
              <a:t>Ampps</a:t>
            </a:r>
            <a:r>
              <a:rPr lang="en-US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Creating a PHP document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Fundamentals – variables, arrays, loops, functions, </a:t>
            </a:r>
            <a:r>
              <a:rPr lang="en-US" sz="2000" dirty="0" err="1" smtClean="0"/>
              <a:t>etc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7239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Section </a:t>
            </a:r>
            <a:r>
              <a:rPr lang="en-US" sz="4400" b="1" dirty="0" smtClean="0"/>
              <a:t>1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0692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1828800"/>
            <a:ext cx="9675813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Overview of OOP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Classes &amp; methods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Properties &amp; Visibility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Magic Methods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Class Inheritance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7239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Section </a:t>
            </a:r>
            <a:r>
              <a:rPr lang="en-US" sz="4400" b="1" dirty="0" smtClean="0"/>
              <a:t>2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3582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1828800"/>
            <a:ext cx="9675813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Static Properties &amp; Methods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Abstract Classes &amp; methods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Autoloading Class Files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“Final” Keyword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Object Iteration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7239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Section </a:t>
            </a:r>
            <a:r>
              <a:rPr lang="en-US" sz="4400" b="1" dirty="0" smtClean="0"/>
              <a:t>3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7171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1828800"/>
            <a:ext cx="9675813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Creating a MySQL database with PHPMyAdmin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Building a database class to connect and interact with MySQL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Fetching Data With PHP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Inserting Data With PHP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7239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Section </a:t>
            </a:r>
            <a:r>
              <a:rPr lang="en-US" sz="4400" b="1" dirty="0" smtClean="0"/>
              <a:t>4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3963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08212" y="1828800"/>
            <a:ext cx="9675813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Built our ShareBoard application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Built a complete MVC framework from scratch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Built a complete login and registration system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Created multiple classes/objects and integrated into our application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360612" y="685800"/>
            <a:ext cx="72390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 smtClean="0"/>
              <a:t>Section </a:t>
            </a:r>
            <a:r>
              <a:rPr lang="en-US" sz="4400" b="1" dirty="0" smtClean="0"/>
              <a:t>5 &amp; 6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2765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494212" y="2514600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308" y="2632366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2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igsaw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Jigsaw design template" id="{14C4544E-5D6E-4A0E-A4F6-43B5568F88FA}" vid="{794A1C51-6A02-405C-B010-53747BB716D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722232B-9DED-49EA-BCCA-813199E056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Jigsaw design slides</Template>
  <TotalTime>0</TotalTime>
  <Words>131</Words>
  <Application>Microsoft Office PowerPoint</Application>
  <PresentationFormat>Custom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Euphemia</vt:lpstr>
      <vt:lpstr>Jigsaw design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2016-02-16T13:26:12Z</dcterms:created>
  <dcterms:modified xsi:type="dcterms:W3CDTF">2016-02-29T14:40:16Z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TC034605279991</vt:lpwstr>
  </property>
</Properties>
</file>