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93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8272125" cy="4158615"/>
          </a:xfrm>
          <a:custGeom>
            <a:avLst/>
            <a:gdLst/>
            <a:ahLst/>
            <a:cxnLst/>
            <a:rect l="l" t="t" r="r" b="b"/>
            <a:pathLst>
              <a:path w="18272125" h="4158615">
                <a:moveTo>
                  <a:pt x="328828" y="0"/>
                </a:moveTo>
                <a:lnTo>
                  <a:pt x="0" y="0"/>
                </a:lnTo>
                <a:lnTo>
                  <a:pt x="0" y="4158615"/>
                </a:lnTo>
                <a:lnTo>
                  <a:pt x="328828" y="4158615"/>
                </a:lnTo>
                <a:lnTo>
                  <a:pt x="328828" y="0"/>
                </a:lnTo>
                <a:close/>
              </a:path>
              <a:path w="18272125" h="4158615">
                <a:moveTo>
                  <a:pt x="18271681" y="12"/>
                </a:moveTo>
                <a:lnTo>
                  <a:pt x="16391090" y="12"/>
                </a:lnTo>
                <a:lnTo>
                  <a:pt x="16391090" y="192887"/>
                </a:lnTo>
                <a:lnTo>
                  <a:pt x="18271681" y="192887"/>
                </a:lnTo>
                <a:lnTo>
                  <a:pt x="18271681" y="1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95191" y="3038795"/>
            <a:ext cx="9697617" cy="1364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30802" y="11"/>
            <a:ext cx="1771650" cy="787400"/>
          </a:xfrm>
          <a:custGeom>
            <a:avLst/>
            <a:gdLst/>
            <a:ahLst/>
            <a:cxnLst/>
            <a:rect l="l" t="t" r="r" b="b"/>
            <a:pathLst>
              <a:path w="1771650" h="787400">
                <a:moveTo>
                  <a:pt x="805053" y="12865"/>
                </a:moveTo>
                <a:lnTo>
                  <a:pt x="804608" y="9296"/>
                </a:lnTo>
                <a:lnTo>
                  <a:pt x="804151" y="5245"/>
                </a:lnTo>
                <a:lnTo>
                  <a:pt x="804151" y="0"/>
                </a:lnTo>
                <a:lnTo>
                  <a:pt x="330" y="0"/>
                </a:lnTo>
                <a:lnTo>
                  <a:pt x="0" y="1625"/>
                </a:lnTo>
                <a:lnTo>
                  <a:pt x="9461" y="48691"/>
                </a:lnTo>
                <a:lnTo>
                  <a:pt x="35306" y="87122"/>
                </a:lnTo>
                <a:lnTo>
                  <a:pt x="73609" y="113030"/>
                </a:lnTo>
                <a:lnTo>
                  <a:pt x="120484" y="122529"/>
                </a:lnTo>
                <a:lnTo>
                  <a:pt x="165036" y="114020"/>
                </a:lnTo>
                <a:lnTo>
                  <a:pt x="202095" y="90703"/>
                </a:lnTo>
                <a:lnTo>
                  <a:pt x="228358" y="55880"/>
                </a:lnTo>
                <a:lnTo>
                  <a:pt x="240525" y="12865"/>
                </a:lnTo>
                <a:lnTo>
                  <a:pt x="805053" y="12865"/>
                </a:lnTo>
                <a:close/>
              </a:path>
              <a:path w="1771650" h="787400">
                <a:moveTo>
                  <a:pt x="821118" y="51803"/>
                </a:moveTo>
                <a:lnTo>
                  <a:pt x="816648" y="45999"/>
                </a:lnTo>
                <a:lnTo>
                  <a:pt x="813079" y="39712"/>
                </a:lnTo>
                <a:lnTo>
                  <a:pt x="810412" y="33007"/>
                </a:lnTo>
                <a:lnTo>
                  <a:pt x="602894" y="152984"/>
                </a:lnTo>
                <a:lnTo>
                  <a:pt x="583971" y="131978"/>
                </a:lnTo>
                <a:lnTo>
                  <a:pt x="560603" y="115887"/>
                </a:lnTo>
                <a:lnTo>
                  <a:pt x="533730" y="105575"/>
                </a:lnTo>
                <a:lnTo>
                  <a:pt x="504266" y="101955"/>
                </a:lnTo>
                <a:lnTo>
                  <a:pt x="457390" y="111455"/>
                </a:lnTo>
                <a:lnTo>
                  <a:pt x="419087" y="137375"/>
                </a:lnTo>
                <a:lnTo>
                  <a:pt x="393255" y="175793"/>
                </a:lnTo>
                <a:lnTo>
                  <a:pt x="383768" y="222808"/>
                </a:lnTo>
                <a:lnTo>
                  <a:pt x="393255" y="269836"/>
                </a:lnTo>
                <a:lnTo>
                  <a:pt x="419087" y="308267"/>
                </a:lnTo>
                <a:lnTo>
                  <a:pt x="457390" y="334175"/>
                </a:lnTo>
                <a:lnTo>
                  <a:pt x="504266" y="343687"/>
                </a:lnTo>
                <a:lnTo>
                  <a:pt x="551141" y="334175"/>
                </a:lnTo>
                <a:lnTo>
                  <a:pt x="589445" y="308267"/>
                </a:lnTo>
                <a:lnTo>
                  <a:pt x="615276" y="269836"/>
                </a:lnTo>
                <a:lnTo>
                  <a:pt x="624751" y="222808"/>
                </a:lnTo>
                <a:lnTo>
                  <a:pt x="624014" y="209296"/>
                </a:lnTo>
                <a:lnTo>
                  <a:pt x="621855" y="196278"/>
                </a:lnTo>
                <a:lnTo>
                  <a:pt x="618363" y="183769"/>
                </a:lnTo>
                <a:lnTo>
                  <a:pt x="613600" y="171767"/>
                </a:lnTo>
                <a:lnTo>
                  <a:pt x="646112" y="152984"/>
                </a:lnTo>
                <a:lnTo>
                  <a:pt x="821118" y="51803"/>
                </a:lnTo>
                <a:close/>
              </a:path>
              <a:path w="1771650" h="787400">
                <a:moveTo>
                  <a:pt x="854583" y="77317"/>
                </a:moveTo>
                <a:lnTo>
                  <a:pt x="847890" y="74637"/>
                </a:lnTo>
                <a:lnTo>
                  <a:pt x="841641" y="71056"/>
                </a:lnTo>
                <a:lnTo>
                  <a:pt x="835837" y="66573"/>
                </a:lnTo>
                <a:lnTo>
                  <a:pt x="553808" y="556768"/>
                </a:lnTo>
                <a:lnTo>
                  <a:pt x="541845" y="552069"/>
                </a:lnTo>
                <a:lnTo>
                  <a:pt x="529424" y="548703"/>
                </a:lnTo>
                <a:lnTo>
                  <a:pt x="516585" y="546684"/>
                </a:lnTo>
                <a:lnTo>
                  <a:pt x="503377" y="546011"/>
                </a:lnTo>
                <a:lnTo>
                  <a:pt x="456311" y="555447"/>
                </a:lnTo>
                <a:lnTo>
                  <a:pt x="418033" y="581215"/>
                </a:lnTo>
                <a:lnTo>
                  <a:pt x="392303" y="619480"/>
                </a:lnTo>
                <a:lnTo>
                  <a:pt x="382879" y="666445"/>
                </a:lnTo>
                <a:lnTo>
                  <a:pt x="392303" y="713460"/>
                </a:lnTo>
                <a:lnTo>
                  <a:pt x="418033" y="751890"/>
                </a:lnTo>
                <a:lnTo>
                  <a:pt x="456311" y="777798"/>
                </a:lnTo>
                <a:lnTo>
                  <a:pt x="503377" y="787298"/>
                </a:lnTo>
                <a:lnTo>
                  <a:pt x="550189" y="777798"/>
                </a:lnTo>
                <a:lnTo>
                  <a:pt x="588327" y="751890"/>
                </a:lnTo>
                <a:lnTo>
                  <a:pt x="614019" y="713460"/>
                </a:lnTo>
                <a:lnTo>
                  <a:pt x="623417" y="666445"/>
                </a:lnTo>
                <a:lnTo>
                  <a:pt x="619798" y="636955"/>
                </a:lnTo>
                <a:lnTo>
                  <a:pt x="609536" y="610146"/>
                </a:lnTo>
                <a:lnTo>
                  <a:pt x="593483" y="586867"/>
                </a:lnTo>
                <a:lnTo>
                  <a:pt x="572554" y="567956"/>
                </a:lnTo>
                <a:lnTo>
                  <a:pt x="578980" y="556768"/>
                </a:lnTo>
                <a:lnTo>
                  <a:pt x="854583" y="77317"/>
                </a:lnTo>
                <a:close/>
              </a:path>
              <a:path w="1771650" h="787400">
                <a:moveTo>
                  <a:pt x="1006309" y="444855"/>
                </a:moveTo>
                <a:lnTo>
                  <a:pt x="997813" y="400227"/>
                </a:lnTo>
                <a:lnTo>
                  <a:pt x="974521" y="363156"/>
                </a:lnTo>
                <a:lnTo>
                  <a:pt x="939673" y="336829"/>
                </a:lnTo>
                <a:lnTo>
                  <a:pt x="896531" y="324434"/>
                </a:lnTo>
                <a:lnTo>
                  <a:pt x="896531" y="83591"/>
                </a:lnTo>
                <a:lnTo>
                  <a:pt x="896531" y="83134"/>
                </a:lnTo>
                <a:lnTo>
                  <a:pt x="892962" y="83591"/>
                </a:lnTo>
                <a:lnTo>
                  <a:pt x="878687" y="83591"/>
                </a:lnTo>
                <a:lnTo>
                  <a:pt x="875118" y="83134"/>
                </a:lnTo>
                <a:lnTo>
                  <a:pt x="875118" y="324434"/>
                </a:lnTo>
                <a:lnTo>
                  <a:pt x="831977" y="336829"/>
                </a:lnTo>
                <a:lnTo>
                  <a:pt x="797128" y="363156"/>
                </a:lnTo>
                <a:lnTo>
                  <a:pt x="773823" y="400227"/>
                </a:lnTo>
                <a:lnTo>
                  <a:pt x="765327" y="444855"/>
                </a:lnTo>
                <a:lnTo>
                  <a:pt x="774814" y="491883"/>
                </a:lnTo>
                <a:lnTo>
                  <a:pt x="800646" y="530301"/>
                </a:lnTo>
                <a:lnTo>
                  <a:pt x="838949" y="556209"/>
                </a:lnTo>
                <a:lnTo>
                  <a:pt x="885825" y="565708"/>
                </a:lnTo>
                <a:lnTo>
                  <a:pt x="932700" y="556209"/>
                </a:lnTo>
                <a:lnTo>
                  <a:pt x="971003" y="530301"/>
                </a:lnTo>
                <a:lnTo>
                  <a:pt x="996835" y="491883"/>
                </a:lnTo>
                <a:lnTo>
                  <a:pt x="1006309" y="444855"/>
                </a:lnTo>
                <a:close/>
              </a:path>
              <a:path w="1771650" h="787400">
                <a:moveTo>
                  <a:pt x="1388770" y="666445"/>
                </a:moveTo>
                <a:lnTo>
                  <a:pt x="1379359" y="619480"/>
                </a:lnTo>
                <a:lnTo>
                  <a:pt x="1353629" y="581215"/>
                </a:lnTo>
                <a:lnTo>
                  <a:pt x="1317294" y="556768"/>
                </a:lnTo>
                <a:lnTo>
                  <a:pt x="1315339" y="555447"/>
                </a:lnTo>
                <a:lnTo>
                  <a:pt x="1268272" y="546011"/>
                </a:lnTo>
                <a:lnTo>
                  <a:pt x="1255052" y="546684"/>
                </a:lnTo>
                <a:lnTo>
                  <a:pt x="1242225" y="548703"/>
                </a:lnTo>
                <a:lnTo>
                  <a:pt x="1229804" y="552069"/>
                </a:lnTo>
                <a:lnTo>
                  <a:pt x="1217841" y="556768"/>
                </a:lnTo>
                <a:lnTo>
                  <a:pt x="935799" y="66573"/>
                </a:lnTo>
                <a:lnTo>
                  <a:pt x="930008" y="71056"/>
                </a:lnTo>
                <a:lnTo>
                  <a:pt x="923747" y="74637"/>
                </a:lnTo>
                <a:lnTo>
                  <a:pt x="917067" y="77317"/>
                </a:lnTo>
                <a:lnTo>
                  <a:pt x="1199095" y="567956"/>
                </a:lnTo>
                <a:lnTo>
                  <a:pt x="1178153" y="586867"/>
                </a:lnTo>
                <a:lnTo>
                  <a:pt x="1162113" y="610146"/>
                </a:lnTo>
                <a:lnTo>
                  <a:pt x="1151851" y="636955"/>
                </a:lnTo>
                <a:lnTo>
                  <a:pt x="1148232" y="666445"/>
                </a:lnTo>
                <a:lnTo>
                  <a:pt x="1157643" y="713460"/>
                </a:lnTo>
                <a:lnTo>
                  <a:pt x="1183309" y="751890"/>
                </a:lnTo>
                <a:lnTo>
                  <a:pt x="1221460" y="777798"/>
                </a:lnTo>
                <a:lnTo>
                  <a:pt x="1268272" y="787298"/>
                </a:lnTo>
                <a:lnTo>
                  <a:pt x="1315339" y="777798"/>
                </a:lnTo>
                <a:lnTo>
                  <a:pt x="1353629" y="751890"/>
                </a:lnTo>
                <a:lnTo>
                  <a:pt x="1379359" y="713460"/>
                </a:lnTo>
                <a:lnTo>
                  <a:pt x="1388770" y="666445"/>
                </a:lnTo>
                <a:close/>
              </a:path>
              <a:path w="1771650" h="787400">
                <a:moveTo>
                  <a:pt x="1388770" y="223253"/>
                </a:moveTo>
                <a:lnTo>
                  <a:pt x="1379296" y="176237"/>
                </a:lnTo>
                <a:lnTo>
                  <a:pt x="1353451" y="137820"/>
                </a:lnTo>
                <a:lnTo>
                  <a:pt x="1315148" y="111899"/>
                </a:lnTo>
                <a:lnTo>
                  <a:pt x="1268272" y="102400"/>
                </a:lnTo>
                <a:lnTo>
                  <a:pt x="1238808" y="106032"/>
                </a:lnTo>
                <a:lnTo>
                  <a:pt x="1211986" y="116382"/>
                </a:lnTo>
                <a:lnTo>
                  <a:pt x="1188758" y="132613"/>
                </a:lnTo>
                <a:lnTo>
                  <a:pt x="1170101" y="153873"/>
                </a:lnTo>
                <a:lnTo>
                  <a:pt x="961237" y="33007"/>
                </a:lnTo>
                <a:lnTo>
                  <a:pt x="958557" y="39712"/>
                </a:lnTo>
                <a:lnTo>
                  <a:pt x="954989" y="45999"/>
                </a:lnTo>
                <a:lnTo>
                  <a:pt x="950531" y="51803"/>
                </a:lnTo>
                <a:lnTo>
                  <a:pt x="1158938" y="172681"/>
                </a:lnTo>
                <a:lnTo>
                  <a:pt x="1154188" y="184480"/>
                </a:lnTo>
                <a:lnTo>
                  <a:pt x="1150683" y="196964"/>
                </a:lnTo>
                <a:lnTo>
                  <a:pt x="1148524" y="209943"/>
                </a:lnTo>
                <a:lnTo>
                  <a:pt x="1147787" y="223253"/>
                </a:lnTo>
                <a:lnTo>
                  <a:pt x="1157262" y="270281"/>
                </a:lnTo>
                <a:lnTo>
                  <a:pt x="1183093" y="308698"/>
                </a:lnTo>
                <a:lnTo>
                  <a:pt x="1221384" y="334619"/>
                </a:lnTo>
                <a:lnTo>
                  <a:pt x="1268272" y="344119"/>
                </a:lnTo>
                <a:lnTo>
                  <a:pt x="1315148" y="334619"/>
                </a:lnTo>
                <a:lnTo>
                  <a:pt x="1353451" y="308698"/>
                </a:lnTo>
                <a:lnTo>
                  <a:pt x="1379296" y="270281"/>
                </a:lnTo>
                <a:lnTo>
                  <a:pt x="1388770" y="223253"/>
                </a:lnTo>
                <a:close/>
              </a:path>
              <a:path w="1771650" h="787400">
                <a:moveTo>
                  <a:pt x="1771650" y="1663"/>
                </a:moveTo>
                <a:lnTo>
                  <a:pt x="1771307" y="0"/>
                </a:lnTo>
                <a:lnTo>
                  <a:pt x="967486" y="0"/>
                </a:lnTo>
                <a:lnTo>
                  <a:pt x="967486" y="5245"/>
                </a:lnTo>
                <a:lnTo>
                  <a:pt x="967041" y="9296"/>
                </a:lnTo>
                <a:lnTo>
                  <a:pt x="966597" y="12865"/>
                </a:lnTo>
                <a:lnTo>
                  <a:pt x="1531112" y="12865"/>
                </a:lnTo>
                <a:lnTo>
                  <a:pt x="1543291" y="55880"/>
                </a:lnTo>
                <a:lnTo>
                  <a:pt x="1569554" y="90703"/>
                </a:lnTo>
                <a:lnTo>
                  <a:pt x="1606613" y="114020"/>
                </a:lnTo>
                <a:lnTo>
                  <a:pt x="1651165" y="122529"/>
                </a:lnTo>
                <a:lnTo>
                  <a:pt x="1698040" y="113030"/>
                </a:lnTo>
                <a:lnTo>
                  <a:pt x="1736344" y="87122"/>
                </a:lnTo>
                <a:lnTo>
                  <a:pt x="1762175" y="48691"/>
                </a:lnTo>
                <a:lnTo>
                  <a:pt x="1771650" y="1663"/>
                </a:lnTo>
                <a:close/>
              </a:path>
            </a:pathLst>
          </a:custGeom>
          <a:solidFill>
            <a:srgbClr val="D4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46124" y="2"/>
            <a:ext cx="141016" cy="72403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4613033" y="8962135"/>
            <a:ext cx="2244725" cy="1325245"/>
          </a:xfrm>
          <a:custGeom>
            <a:avLst/>
            <a:gdLst/>
            <a:ahLst/>
            <a:cxnLst/>
            <a:rect l="l" t="t" r="r" b="b"/>
            <a:pathLst>
              <a:path w="2244725" h="1325245">
                <a:moveTo>
                  <a:pt x="539648" y="1256588"/>
                </a:moveTo>
                <a:lnTo>
                  <a:pt x="535317" y="1208303"/>
                </a:lnTo>
                <a:lnTo>
                  <a:pt x="522820" y="1162837"/>
                </a:lnTo>
                <a:lnTo>
                  <a:pt x="502920" y="1120965"/>
                </a:lnTo>
                <a:lnTo>
                  <a:pt x="476389" y="1083437"/>
                </a:lnTo>
                <a:lnTo>
                  <a:pt x="443979" y="1051026"/>
                </a:lnTo>
                <a:lnTo>
                  <a:pt x="406450" y="1024483"/>
                </a:lnTo>
                <a:lnTo>
                  <a:pt x="364578" y="1004582"/>
                </a:lnTo>
                <a:lnTo>
                  <a:pt x="319112" y="992085"/>
                </a:lnTo>
                <a:lnTo>
                  <a:pt x="270814" y="987755"/>
                </a:lnTo>
                <a:lnTo>
                  <a:pt x="222529" y="992085"/>
                </a:lnTo>
                <a:lnTo>
                  <a:pt x="177063" y="1004582"/>
                </a:lnTo>
                <a:lnTo>
                  <a:pt x="135178" y="1024483"/>
                </a:lnTo>
                <a:lnTo>
                  <a:pt x="97663" y="1051026"/>
                </a:lnTo>
                <a:lnTo>
                  <a:pt x="65239" y="1083437"/>
                </a:lnTo>
                <a:lnTo>
                  <a:pt x="38709" y="1120965"/>
                </a:lnTo>
                <a:lnTo>
                  <a:pt x="18808" y="1162837"/>
                </a:lnTo>
                <a:lnTo>
                  <a:pt x="6311" y="1208303"/>
                </a:lnTo>
                <a:lnTo>
                  <a:pt x="1981" y="1256588"/>
                </a:lnTo>
                <a:lnTo>
                  <a:pt x="6311" y="1304886"/>
                </a:lnTo>
                <a:lnTo>
                  <a:pt x="11811" y="1324876"/>
                </a:lnTo>
                <a:lnTo>
                  <a:pt x="530440" y="1324876"/>
                </a:lnTo>
                <a:lnTo>
                  <a:pt x="533184" y="1315110"/>
                </a:lnTo>
                <a:lnTo>
                  <a:pt x="538010" y="1286217"/>
                </a:lnTo>
                <a:lnTo>
                  <a:pt x="539648" y="1256588"/>
                </a:lnTo>
                <a:close/>
              </a:path>
              <a:path w="2244725" h="1325245">
                <a:moveTo>
                  <a:pt x="905637" y="1324876"/>
                </a:moveTo>
                <a:lnTo>
                  <a:pt x="436943" y="512787"/>
                </a:lnTo>
                <a:lnTo>
                  <a:pt x="423164" y="488899"/>
                </a:lnTo>
                <a:lnTo>
                  <a:pt x="461352" y="455968"/>
                </a:lnTo>
                <a:lnTo>
                  <a:pt x="492798" y="416445"/>
                </a:lnTo>
                <a:lnTo>
                  <a:pt x="516509" y="371386"/>
                </a:lnTo>
                <a:lnTo>
                  <a:pt x="531456" y="321830"/>
                </a:lnTo>
                <a:lnTo>
                  <a:pt x="536676" y="268833"/>
                </a:lnTo>
                <a:lnTo>
                  <a:pt x="532371" y="220535"/>
                </a:lnTo>
                <a:lnTo>
                  <a:pt x="519963" y="175069"/>
                </a:lnTo>
                <a:lnTo>
                  <a:pt x="500202" y="133184"/>
                </a:lnTo>
                <a:lnTo>
                  <a:pt x="473824" y="95669"/>
                </a:lnTo>
                <a:lnTo>
                  <a:pt x="441579" y="63258"/>
                </a:lnTo>
                <a:lnTo>
                  <a:pt x="404202" y="36728"/>
                </a:lnTo>
                <a:lnTo>
                  <a:pt x="362458" y="16827"/>
                </a:lnTo>
                <a:lnTo>
                  <a:pt x="317093" y="4330"/>
                </a:lnTo>
                <a:lnTo>
                  <a:pt x="268833" y="0"/>
                </a:lnTo>
                <a:lnTo>
                  <a:pt x="220281" y="4330"/>
                </a:lnTo>
                <a:lnTo>
                  <a:pt x="174675" y="16827"/>
                </a:lnTo>
                <a:lnTo>
                  <a:pt x="132753" y="36728"/>
                </a:lnTo>
                <a:lnTo>
                  <a:pt x="95262" y="63258"/>
                </a:lnTo>
                <a:lnTo>
                  <a:pt x="62928" y="95669"/>
                </a:lnTo>
                <a:lnTo>
                  <a:pt x="36499" y="133184"/>
                </a:lnTo>
                <a:lnTo>
                  <a:pt x="16713" y="175069"/>
                </a:lnTo>
                <a:lnTo>
                  <a:pt x="4292" y="220535"/>
                </a:lnTo>
                <a:lnTo>
                  <a:pt x="0" y="268833"/>
                </a:lnTo>
                <a:lnTo>
                  <a:pt x="4292" y="317131"/>
                </a:lnTo>
                <a:lnTo>
                  <a:pt x="16713" y="362597"/>
                </a:lnTo>
                <a:lnTo>
                  <a:pt x="36499" y="404469"/>
                </a:lnTo>
                <a:lnTo>
                  <a:pt x="62928" y="441998"/>
                </a:lnTo>
                <a:lnTo>
                  <a:pt x="95262" y="474408"/>
                </a:lnTo>
                <a:lnTo>
                  <a:pt x="132753" y="500938"/>
                </a:lnTo>
                <a:lnTo>
                  <a:pt x="174675" y="520839"/>
                </a:lnTo>
                <a:lnTo>
                  <a:pt x="220281" y="533323"/>
                </a:lnTo>
                <a:lnTo>
                  <a:pt x="268833" y="537667"/>
                </a:lnTo>
                <a:lnTo>
                  <a:pt x="298310" y="536016"/>
                </a:lnTo>
                <a:lnTo>
                  <a:pt x="326948" y="531202"/>
                </a:lnTo>
                <a:lnTo>
                  <a:pt x="354660" y="523392"/>
                </a:lnTo>
                <a:lnTo>
                  <a:pt x="381355" y="512787"/>
                </a:lnTo>
                <a:lnTo>
                  <a:pt x="850036" y="1324876"/>
                </a:lnTo>
                <a:lnTo>
                  <a:pt x="905637" y="1324876"/>
                </a:lnTo>
                <a:close/>
              </a:path>
              <a:path w="2244725" h="1325245">
                <a:moveTo>
                  <a:pt x="1390967" y="764717"/>
                </a:moveTo>
                <a:lnTo>
                  <a:pt x="1386624" y="716407"/>
                </a:lnTo>
                <a:lnTo>
                  <a:pt x="1374140" y="670941"/>
                </a:lnTo>
                <a:lnTo>
                  <a:pt x="1354239" y="629069"/>
                </a:lnTo>
                <a:lnTo>
                  <a:pt x="1327708" y="591540"/>
                </a:lnTo>
                <a:lnTo>
                  <a:pt x="1295298" y="559130"/>
                </a:lnTo>
                <a:lnTo>
                  <a:pt x="1257782" y="532599"/>
                </a:lnTo>
                <a:lnTo>
                  <a:pt x="1215898" y="512711"/>
                </a:lnTo>
                <a:lnTo>
                  <a:pt x="1170432" y="500214"/>
                </a:lnTo>
                <a:lnTo>
                  <a:pt x="1122146" y="495884"/>
                </a:lnTo>
                <a:lnTo>
                  <a:pt x="1073848" y="500214"/>
                </a:lnTo>
                <a:lnTo>
                  <a:pt x="1028382" y="512711"/>
                </a:lnTo>
                <a:lnTo>
                  <a:pt x="986510" y="532599"/>
                </a:lnTo>
                <a:lnTo>
                  <a:pt x="948982" y="559130"/>
                </a:lnTo>
                <a:lnTo>
                  <a:pt x="916571" y="591540"/>
                </a:lnTo>
                <a:lnTo>
                  <a:pt x="890028" y="629069"/>
                </a:lnTo>
                <a:lnTo>
                  <a:pt x="870140" y="670941"/>
                </a:lnTo>
                <a:lnTo>
                  <a:pt x="857643" y="716407"/>
                </a:lnTo>
                <a:lnTo>
                  <a:pt x="853300" y="764717"/>
                </a:lnTo>
                <a:lnTo>
                  <a:pt x="857173" y="810475"/>
                </a:lnTo>
                <a:lnTo>
                  <a:pt x="868387" y="853744"/>
                </a:lnTo>
                <a:lnTo>
                  <a:pt x="886269" y="893889"/>
                </a:lnTo>
                <a:lnTo>
                  <a:pt x="910209" y="930236"/>
                </a:lnTo>
                <a:lnTo>
                  <a:pt x="939558" y="962164"/>
                </a:lnTo>
                <a:lnTo>
                  <a:pt x="973670" y="988999"/>
                </a:lnTo>
                <a:lnTo>
                  <a:pt x="1011923" y="1010119"/>
                </a:lnTo>
                <a:lnTo>
                  <a:pt x="1053655" y="1024864"/>
                </a:lnTo>
                <a:lnTo>
                  <a:pt x="1098245" y="1032573"/>
                </a:lnTo>
                <a:lnTo>
                  <a:pt x="1098245" y="1324876"/>
                </a:lnTo>
                <a:lnTo>
                  <a:pt x="1146022" y="1324876"/>
                </a:lnTo>
                <a:lnTo>
                  <a:pt x="1146022" y="1032573"/>
                </a:lnTo>
                <a:lnTo>
                  <a:pt x="1190625" y="1024864"/>
                </a:lnTo>
                <a:lnTo>
                  <a:pt x="1232357" y="1010119"/>
                </a:lnTo>
                <a:lnTo>
                  <a:pt x="1270609" y="988999"/>
                </a:lnTo>
                <a:lnTo>
                  <a:pt x="1304721" y="962164"/>
                </a:lnTo>
                <a:lnTo>
                  <a:pt x="1334071" y="930236"/>
                </a:lnTo>
                <a:lnTo>
                  <a:pt x="1357998" y="893889"/>
                </a:lnTo>
                <a:lnTo>
                  <a:pt x="1375892" y="853744"/>
                </a:lnTo>
                <a:lnTo>
                  <a:pt x="1387094" y="810475"/>
                </a:lnTo>
                <a:lnTo>
                  <a:pt x="1390967" y="764717"/>
                </a:lnTo>
                <a:close/>
              </a:path>
              <a:path w="2244725" h="1325245">
                <a:moveTo>
                  <a:pt x="2242286" y="1256588"/>
                </a:moveTo>
                <a:lnTo>
                  <a:pt x="2237956" y="1208303"/>
                </a:lnTo>
                <a:lnTo>
                  <a:pt x="2225459" y="1162837"/>
                </a:lnTo>
                <a:lnTo>
                  <a:pt x="2205571" y="1120965"/>
                </a:lnTo>
                <a:lnTo>
                  <a:pt x="2179028" y="1083437"/>
                </a:lnTo>
                <a:lnTo>
                  <a:pt x="2146630" y="1051026"/>
                </a:lnTo>
                <a:lnTo>
                  <a:pt x="2109101" y="1024483"/>
                </a:lnTo>
                <a:lnTo>
                  <a:pt x="2067229" y="1004582"/>
                </a:lnTo>
                <a:lnTo>
                  <a:pt x="2021763" y="992085"/>
                </a:lnTo>
                <a:lnTo>
                  <a:pt x="1973465" y="987755"/>
                </a:lnTo>
                <a:lnTo>
                  <a:pt x="1925167" y="992085"/>
                </a:lnTo>
                <a:lnTo>
                  <a:pt x="1879701" y="1004582"/>
                </a:lnTo>
                <a:lnTo>
                  <a:pt x="1837817" y="1024483"/>
                </a:lnTo>
                <a:lnTo>
                  <a:pt x="1800288" y="1051026"/>
                </a:lnTo>
                <a:lnTo>
                  <a:pt x="1767878" y="1083437"/>
                </a:lnTo>
                <a:lnTo>
                  <a:pt x="1741335" y="1120965"/>
                </a:lnTo>
                <a:lnTo>
                  <a:pt x="1721434" y="1162837"/>
                </a:lnTo>
                <a:lnTo>
                  <a:pt x="1708937" y="1208303"/>
                </a:lnTo>
                <a:lnTo>
                  <a:pt x="1704594" y="1256588"/>
                </a:lnTo>
                <a:lnTo>
                  <a:pt x="1706257" y="1286217"/>
                </a:lnTo>
                <a:lnTo>
                  <a:pt x="1711083" y="1315110"/>
                </a:lnTo>
                <a:lnTo>
                  <a:pt x="1713839" y="1324876"/>
                </a:lnTo>
                <a:lnTo>
                  <a:pt x="2232456" y="1324876"/>
                </a:lnTo>
                <a:lnTo>
                  <a:pt x="2237956" y="1304886"/>
                </a:lnTo>
                <a:lnTo>
                  <a:pt x="2242286" y="1256588"/>
                </a:lnTo>
                <a:close/>
              </a:path>
              <a:path w="2244725" h="1325245">
                <a:moveTo>
                  <a:pt x="2244306" y="268833"/>
                </a:moveTo>
                <a:lnTo>
                  <a:pt x="2240000" y="220535"/>
                </a:lnTo>
                <a:lnTo>
                  <a:pt x="2227580" y="175069"/>
                </a:lnTo>
                <a:lnTo>
                  <a:pt x="2207793" y="133184"/>
                </a:lnTo>
                <a:lnTo>
                  <a:pt x="2181364" y="95669"/>
                </a:lnTo>
                <a:lnTo>
                  <a:pt x="2149030" y="63258"/>
                </a:lnTo>
                <a:lnTo>
                  <a:pt x="2111540" y="36728"/>
                </a:lnTo>
                <a:lnTo>
                  <a:pt x="2069617" y="16827"/>
                </a:lnTo>
                <a:lnTo>
                  <a:pt x="2024011" y="4330"/>
                </a:lnTo>
                <a:lnTo>
                  <a:pt x="1975446" y="0"/>
                </a:lnTo>
                <a:lnTo>
                  <a:pt x="1927186" y="4330"/>
                </a:lnTo>
                <a:lnTo>
                  <a:pt x="1881809" y="16827"/>
                </a:lnTo>
                <a:lnTo>
                  <a:pt x="1840064" y="36728"/>
                </a:lnTo>
                <a:lnTo>
                  <a:pt x="1802701" y="63258"/>
                </a:lnTo>
                <a:lnTo>
                  <a:pt x="1770456" y="95669"/>
                </a:lnTo>
                <a:lnTo>
                  <a:pt x="1744091" y="133184"/>
                </a:lnTo>
                <a:lnTo>
                  <a:pt x="1724329" y="175069"/>
                </a:lnTo>
                <a:lnTo>
                  <a:pt x="1711921" y="220535"/>
                </a:lnTo>
                <a:lnTo>
                  <a:pt x="1707629" y="268833"/>
                </a:lnTo>
                <a:lnTo>
                  <a:pt x="1712836" y="321830"/>
                </a:lnTo>
                <a:lnTo>
                  <a:pt x="1727784" y="371386"/>
                </a:lnTo>
                <a:lnTo>
                  <a:pt x="1751482" y="416445"/>
                </a:lnTo>
                <a:lnTo>
                  <a:pt x="1782927" y="455968"/>
                </a:lnTo>
                <a:lnTo>
                  <a:pt x="1821103" y="488899"/>
                </a:lnTo>
                <a:lnTo>
                  <a:pt x="1338656" y="1324876"/>
                </a:lnTo>
                <a:lnTo>
                  <a:pt x="1394244" y="1324876"/>
                </a:lnTo>
                <a:lnTo>
                  <a:pt x="1862924" y="512787"/>
                </a:lnTo>
                <a:lnTo>
                  <a:pt x="1889620" y="523392"/>
                </a:lnTo>
                <a:lnTo>
                  <a:pt x="1917331" y="531202"/>
                </a:lnTo>
                <a:lnTo>
                  <a:pt x="1945970" y="536016"/>
                </a:lnTo>
                <a:lnTo>
                  <a:pt x="1975446" y="537667"/>
                </a:lnTo>
                <a:lnTo>
                  <a:pt x="2024011" y="533323"/>
                </a:lnTo>
                <a:lnTo>
                  <a:pt x="2069617" y="520839"/>
                </a:lnTo>
                <a:lnTo>
                  <a:pt x="2111540" y="500938"/>
                </a:lnTo>
                <a:lnTo>
                  <a:pt x="2149030" y="474408"/>
                </a:lnTo>
                <a:lnTo>
                  <a:pt x="2181364" y="441998"/>
                </a:lnTo>
                <a:lnTo>
                  <a:pt x="2207793" y="404469"/>
                </a:lnTo>
                <a:lnTo>
                  <a:pt x="2227580" y="362597"/>
                </a:lnTo>
                <a:lnTo>
                  <a:pt x="2240000" y="317131"/>
                </a:lnTo>
                <a:lnTo>
                  <a:pt x="2244306" y="268833"/>
                </a:lnTo>
                <a:close/>
              </a:path>
            </a:pathLst>
          </a:custGeom>
          <a:solidFill>
            <a:srgbClr val="D4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171063" y="5546297"/>
            <a:ext cx="3495675" cy="0"/>
          </a:xfrm>
          <a:custGeom>
            <a:avLst/>
            <a:gdLst/>
            <a:ahLst/>
            <a:cxnLst/>
            <a:rect l="l" t="t" r="r" b="b"/>
            <a:pathLst>
              <a:path w="3495675">
                <a:moveTo>
                  <a:pt x="0" y="0"/>
                </a:moveTo>
                <a:lnTo>
                  <a:pt x="3495504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28082" y="5470089"/>
            <a:ext cx="152505" cy="15241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7042" y="5470089"/>
            <a:ext cx="152505" cy="152414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0924901" y="5546297"/>
            <a:ext cx="4191635" cy="0"/>
          </a:xfrm>
          <a:custGeom>
            <a:avLst/>
            <a:gdLst/>
            <a:ahLst/>
            <a:cxnLst/>
            <a:rect l="l" t="t" r="r" b="b"/>
            <a:pathLst>
              <a:path w="4191634">
                <a:moveTo>
                  <a:pt x="0" y="0"/>
                </a:moveTo>
                <a:lnTo>
                  <a:pt x="4191139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82058" y="5470099"/>
            <a:ext cx="152368" cy="152395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106515" y="5470099"/>
            <a:ext cx="152368" cy="152395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6806578" y="5546297"/>
            <a:ext cx="3972560" cy="0"/>
          </a:xfrm>
          <a:custGeom>
            <a:avLst/>
            <a:gdLst/>
            <a:ahLst/>
            <a:cxnLst/>
            <a:rect l="l" t="t" r="r" b="b"/>
            <a:pathLst>
              <a:path w="3972559">
                <a:moveTo>
                  <a:pt x="0" y="0"/>
                </a:moveTo>
                <a:lnTo>
                  <a:pt x="3972057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4973571" y="6897808"/>
            <a:ext cx="3314700" cy="3389629"/>
          </a:xfrm>
          <a:custGeom>
            <a:avLst/>
            <a:gdLst/>
            <a:ahLst/>
            <a:cxnLst/>
            <a:rect l="l" t="t" r="r" b="b"/>
            <a:pathLst>
              <a:path w="3314700" h="3389629">
                <a:moveTo>
                  <a:pt x="1206127" y="3389191"/>
                </a:moveTo>
                <a:lnTo>
                  <a:pt x="1129572" y="3389191"/>
                </a:lnTo>
                <a:lnTo>
                  <a:pt x="1622235" y="2999478"/>
                </a:lnTo>
                <a:lnTo>
                  <a:pt x="1594876" y="2960862"/>
                </a:lnTo>
                <a:lnTo>
                  <a:pt x="1565996" y="2923187"/>
                </a:lnTo>
                <a:lnTo>
                  <a:pt x="1535597" y="2886483"/>
                </a:lnTo>
                <a:lnTo>
                  <a:pt x="1503678" y="2850781"/>
                </a:lnTo>
                <a:lnTo>
                  <a:pt x="1470239" y="2816111"/>
                </a:lnTo>
                <a:lnTo>
                  <a:pt x="382205" y="1729817"/>
                </a:lnTo>
                <a:lnTo>
                  <a:pt x="347745" y="1694113"/>
                </a:lnTo>
                <a:lnTo>
                  <a:pt x="314808" y="1657346"/>
                </a:lnTo>
                <a:lnTo>
                  <a:pt x="283412" y="1619555"/>
                </a:lnTo>
                <a:lnTo>
                  <a:pt x="253573" y="1580780"/>
                </a:lnTo>
                <a:lnTo>
                  <a:pt x="225305" y="1541059"/>
                </a:lnTo>
                <a:lnTo>
                  <a:pt x="198626" y="1500431"/>
                </a:lnTo>
                <a:lnTo>
                  <a:pt x="173551" y="1458935"/>
                </a:lnTo>
                <a:lnTo>
                  <a:pt x="150097" y="1416609"/>
                </a:lnTo>
                <a:lnTo>
                  <a:pt x="128280" y="1373493"/>
                </a:lnTo>
                <a:lnTo>
                  <a:pt x="108115" y="1329624"/>
                </a:lnTo>
                <a:lnTo>
                  <a:pt x="89620" y="1285043"/>
                </a:lnTo>
                <a:lnTo>
                  <a:pt x="72809" y="1239788"/>
                </a:lnTo>
                <a:lnTo>
                  <a:pt x="57700" y="1193897"/>
                </a:lnTo>
                <a:lnTo>
                  <a:pt x="44308" y="1147409"/>
                </a:lnTo>
                <a:lnTo>
                  <a:pt x="32649" y="1100364"/>
                </a:lnTo>
                <a:lnTo>
                  <a:pt x="22740" y="1052800"/>
                </a:lnTo>
                <a:lnTo>
                  <a:pt x="14596" y="1004756"/>
                </a:lnTo>
                <a:lnTo>
                  <a:pt x="8234" y="956271"/>
                </a:lnTo>
                <a:lnTo>
                  <a:pt x="3670" y="907383"/>
                </a:lnTo>
                <a:lnTo>
                  <a:pt x="920" y="858131"/>
                </a:lnTo>
                <a:lnTo>
                  <a:pt x="0" y="808555"/>
                </a:lnTo>
                <a:lnTo>
                  <a:pt x="0" y="0"/>
                </a:lnTo>
                <a:lnTo>
                  <a:pt x="47498" y="0"/>
                </a:lnTo>
                <a:lnTo>
                  <a:pt x="47498" y="808555"/>
                </a:lnTo>
                <a:lnTo>
                  <a:pt x="48476" y="858690"/>
                </a:lnTo>
                <a:lnTo>
                  <a:pt x="51397" y="908482"/>
                </a:lnTo>
                <a:lnTo>
                  <a:pt x="56244" y="957888"/>
                </a:lnTo>
                <a:lnTo>
                  <a:pt x="62999" y="1006865"/>
                </a:lnTo>
                <a:lnTo>
                  <a:pt x="71643" y="1055367"/>
                </a:lnTo>
                <a:lnTo>
                  <a:pt x="82159" y="1103352"/>
                </a:lnTo>
                <a:lnTo>
                  <a:pt x="94528" y="1150776"/>
                </a:lnTo>
                <a:lnTo>
                  <a:pt x="108732" y="1197594"/>
                </a:lnTo>
                <a:lnTo>
                  <a:pt x="124754" y="1243764"/>
                </a:lnTo>
                <a:lnTo>
                  <a:pt x="142574" y="1289242"/>
                </a:lnTo>
                <a:lnTo>
                  <a:pt x="162177" y="1333983"/>
                </a:lnTo>
                <a:lnTo>
                  <a:pt x="183542" y="1377944"/>
                </a:lnTo>
                <a:lnTo>
                  <a:pt x="206652" y="1421082"/>
                </a:lnTo>
                <a:lnTo>
                  <a:pt x="231489" y="1463352"/>
                </a:lnTo>
                <a:lnTo>
                  <a:pt x="258036" y="1504711"/>
                </a:lnTo>
                <a:lnTo>
                  <a:pt x="286273" y="1545115"/>
                </a:lnTo>
                <a:lnTo>
                  <a:pt x="316183" y="1584520"/>
                </a:lnTo>
                <a:lnTo>
                  <a:pt x="347748" y="1622883"/>
                </a:lnTo>
                <a:lnTo>
                  <a:pt x="380950" y="1660159"/>
                </a:lnTo>
                <a:lnTo>
                  <a:pt x="415771" y="1696306"/>
                </a:lnTo>
                <a:lnTo>
                  <a:pt x="1503805" y="2782599"/>
                </a:lnTo>
                <a:lnTo>
                  <a:pt x="1537987" y="2818044"/>
                </a:lnTo>
                <a:lnTo>
                  <a:pt x="1570627" y="2854545"/>
                </a:lnTo>
                <a:lnTo>
                  <a:pt x="1601739" y="2892054"/>
                </a:lnTo>
                <a:lnTo>
                  <a:pt x="1631339" y="2930527"/>
                </a:lnTo>
                <a:lnTo>
                  <a:pt x="1659442" y="2969918"/>
                </a:lnTo>
                <a:lnTo>
                  <a:pt x="1735740" y="2969918"/>
                </a:lnTo>
                <a:lnTo>
                  <a:pt x="1685566" y="3009753"/>
                </a:lnTo>
                <a:lnTo>
                  <a:pt x="1703611" y="3039471"/>
                </a:lnTo>
                <a:lnTo>
                  <a:pt x="1648201" y="3039471"/>
                </a:lnTo>
                <a:lnTo>
                  <a:pt x="1206127" y="3389191"/>
                </a:lnTo>
                <a:close/>
              </a:path>
              <a:path w="3314700" h="3389629">
                <a:moveTo>
                  <a:pt x="1735740" y="2969918"/>
                </a:moveTo>
                <a:lnTo>
                  <a:pt x="1659442" y="2969918"/>
                </a:lnTo>
                <a:lnTo>
                  <a:pt x="2035156" y="2671472"/>
                </a:lnTo>
                <a:lnTo>
                  <a:pt x="1091992" y="1729817"/>
                </a:lnTo>
                <a:lnTo>
                  <a:pt x="1057532" y="1694113"/>
                </a:lnTo>
                <a:lnTo>
                  <a:pt x="1024595" y="1657346"/>
                </a:lnTo>
                <a:lnTo>
                  <a:pt x="993199" y="1619555"/>
                </a:lnTo>
                <a:lnTo>
                  <a:pt x="963359" y="1580780"/>
                </a:lnTo>
                <a:lnTo>
                  <a:pt x="935092" y="1541059"/>
                </a:lnTo>
                <a:lnTo>
                  <a:pt x="908413" y="1500431"/>
                </a:lnTo>
                <a:lnTo>
                  <a:pt x="883338" y="1458935"/>
                </a:lnTo>
                <a:lnTo>
                  <a:pt x="859884" y="1416609"/>
                </a:lnTo>
                <a:lnTo>
                  <a:pt x="838067" y="1373493"/>
                </a:lnTo>
                <a:lnTo>
                  <a:pt x="817902" y="1329624"/>
                </a:lnTo>
                <a:lnTo>
                  <a:pt x="799407" y="1285043"/>
                </a:lnTo>
                <a:lnTo>
                  <a:pt x="782597" y="1239788"/>
                </a:lnTo>
                <a:lnTo>
                  <a:pt x="767487" y="1193897"/>
                </a:lnTo>
                <a:lnTo>
                  <a:pt x="754095" y="1147409"/>
                </a:lnTo>
                <a:lnTo>
                  <a:pt x="742437" y="1100364"/>
                </a:lnTo>
                <a:lnTo>
                  <a:pt x="732527" y="1052800"/>
                </a:lnTo>
                <a:lnTo>
                  <a:pt x="724384" y="1004756"/>
                </a:lnTo>
                <a:lnTo>
                  <a:pt x="718022" y="956271"/>
                </a:lnTo>
                <a:lnTo>
                  <a:pt x="713457" y="907383"/>
                </a:lnTo>
                <a:lnTo>
                  <a:pt x="710707" y="858131"/>
                </a:lnTo>
                <a:lnTo>
                  <a:pt x="709787" y="808555"/>
                </a:lnTo>
                <a:lnTo>
                  <a:pt x="709787" y="480390"/>
                </a:lnTo>
                <a:lnTo>
                  <a:pt x="757285" y="480390"/>
                </a:lnTo>
                <a:lnTo>
                  <a:pt x="757285" y="808555"/>
                </a:lnTo>
                <a:lnTo>
                  <a:pt x="758263" y="858690"/>
                </a:lnTo>
                <a:lnTo>
                  <a:pt x="761185" y="908482"/>
                </a:lnTo>
                <a:lnTo>
                  <a:pt x="766032" y="957888"/>
                </a:lnTo>
                <a:lnTo>
                  <a:pt x="772786" y="1006865"/>
                </a:lnTo>
                <a:lnTo>
                  <a:pt x="781430" y="1055367"/>
                </a:lnTo>
                <a:lnTo>
                  <a:pt x="791946" y="1103352"/>
                </a:lnTo>
                <a:lnTo>
                  <a:pt x="804315" y="1150776"/>
                </a:lnTo>
                <a:lnTo>
                  <a:pt x="818519" y="1197594"/>
                </a:lnTo>
                <a:lnTo>
                  <a:pt x="834541" y="1243764"/>
                </a:lnTo>
                <a:lnTo>
                  <a:pt x="852362" y="1289242"/>
                </a:lnTo>
                <a:lnTo>
                  <a:pt x="871964" y="1333983"/>
                </a:lnTo>
                <a:lnTo>
                  <a:pt x="893329" y="1377944"/>
                </a:lnTo>
                <a:lnTo>
                  <a:pt x="916439" y="1421082"/>
                </a:lnTo>
                <a:lnTo>
                  <a:pt x="941277" y="1463352"/>
                </a:lnTo>
                <a:lnTo>
                  <a:pt x="967823" y="1504711"/>
                </a:lnTo>
                <a:lnTo>
                  <a:pt x="996060" y="1545115"/>
                </a:lnTo>
                <a:lnTo>
                  <a:pt x="1025970" y="1584520"/>
                </a:lnTo>
                <a:lnTo>
                  <a:pt x="1057536" y="1622883"/>
                </a:lnTo>
                <a:lnTo>
                  <a:pt x="1090737" y="1660159"/>
                </a:lnTo>
                <a:lnTo>
                  <a:pt x="1125558" y="1696306"/>
                </a:lnTo>
                <a:lnTo>
                  <a:pt x="2072521" y="2641754"/>
                </a:lnTo>
                <a:lnTo>
                  <a:pt x="2148998" y="2641754"/>
                </a:lnTo>
                <a:lnTo>
                  <a:pt x="2106404" y="2675582"/>
                </a:lnTo>
                <a:lnTo>
                  <a:pt x="2136170" y="2705300"/>
                </a:lnTo>
                <a:lnTo>
                  <a:pt x="2069038" y="2705300"/>
                </a:lnTo>
                <a:lnTo>
                  <a:pt x="1735740" y="2969918"/>
                </a:lnTo>
                <a:close/>
              </a:path>
              <a:path w="3314700" h="3389629">
                <a:moveTo>
                  <a:pt x="2148998" y="2641754"/>
                </a:moveTo>
                <a:lnTo>
                  <a:pt x="2072521" y="2641754"/>
                </a:lnTo>
                <a:lnTo>
                  <a:pt x="3314428" y="1655510"/>
                </a:lnTo>
                <a:lnTo>
                  <a:pt x="3314428" y="1716182"/>
                </a:lnTo>
                <a:lnTo>
                  <a:pt x="2148998" y="2641754"/>
                </a:lnTo>
                <a:close/>
              </a:path>
              <a:path w="3314700" h="3389629">
                <a:moveTo>
                  <a:pt x="2557482" y="3389191"/>
                </a:moveTo>
                <a:lnTo>
                  <a:pt x="2508455" y="3389191"/>
                </a:lnTo>
                <a:lnTo>
                  <a:pt x="2501269" y="3361640"/>
                </a:lnTo>
                <a:lnTo>
                  <a:pt x="2487065" y="3314822"/>
                </a:lnTo>
                <a:lnTo>
                  <a:pt x="2471043" y="3268652"/>
                </a:lnTo>
                <a:lnTo>
                  <a:pt x="2453223" y="3223174"/>
                </a:lnTo>
                <a:lnTo>
                  <a:pt x="2433621" y="3178433"/>
                </a:lnTo>
                <a:lnTo>
                  <a:pt x="2412255" y="3134472"/>
                </a:lnTo>
                <a:lnTo>
                  <a:pt x="2389145" y="3091334"/>
                </a:lnTo>
                <a:lnTo>
                  <a:pt x="2364308" y="3049064"/>
                </a:lnTo>
                <a:lnTo>
                  <a:pt x="2337762" y="3007705"/>
                </a:lnTo>
                <a:lnTo>
                  <a:pt x="2309524" y="2967301"/>
                </a:lnTo>
                <a:lnTo>
                  <a:pt x="2279614" y="2927896"/>
                </a:lnTo>
                <a:lnTo>
                  <a:pt x="2248049" y="2889534"/>
                </a:lnTo>
                <a:lnTo>
                  <a:pt x="2214847" y="2852257"/>
                </a:lnTo>
                <a:lnTo>
                  <a:pt x="2180027" y="2816111"/>
                </a:lnTo>
                <a:lnTo>
                  <a:pt x="2069038" y="2705300"/>
                </a:lnTo>
                <a:lnTo>
                  <a:pt x="2136170" y="2705300"/>
                </a:lnTo>
                <a:lnTo>
                  <a:pt x="2213592" y="2782599"/>
                </a:lnTo>
                <a:lnTo>
                  <a:pt x="2248052" y="2818303"/>
                </a:lnTo>
                <a:lnTo>
                  <a:pt x="2280989" y="2855070"/>
                </a:lnTo>
                <a:lnTo>
                  <a:pt x="2312385" y="2892861"/>
                </a:lnTo>
                <a:lnTo>
                  <a:pt x="2342224" y="2931636"/>
                </a:lnTo>
                <a:lnTo>
                  <a:pt x="2370492" y="2971357"/>
                </a:lnTo>
                <a:lnTo>
                  <a:pt x="2397171" y="3011985"/>
                </a:lnTo>
                <a:lnTo>
                  <a:pt x="2422246" y="3053481"/>
                </a:lnTo>
                <a:lnTo>
                  <a:pt x="2445700" y="3095807"/>
                </a:lnTo>
                <a:lnTo>
                  <a:pt x="2467517" y="3138923"/>
                </a:lnTo>
                <a:lnTo>
                  <a:pt x="2487682" y="3182792"/>
                </a:lnTo>
                <a:lnTo>
                  <a:pt x="2506177" y="3227373"/>
                </a:lnTo>
                <a:lnTo>
                  <a:pt x="2522988" y="3272628"/>
                </a:lnTo>
                <a:lnTo>
                  <a:pt x="2538097" y="3318519"/>
                </a:lnTo>
                <a:lnTo>
                  <a:pt x="2551489" y="3365007"/>
                </a:lnTo>
                <a:lnTo>
                  <a:pt x="2557482" y="3389191"/>
                </a:lnTo>
                <a:close/>
              </a:path>
              <a:path w="3314700" h="3389629">
                <a:moveTo>
                  <a:pt x="1847542" y="3389191"/>
                </a:moveTo>
                <a:lnTo>
                  <a:pt x="1798566" y="3389191"/>
                </a:lnTo>
                <a:lnTo>
                  <a:pt x="1789786" y="3356195"/>
                </a:lnTo>
                <a:lnTo>
                  <a:pt x="1775084" y="3308697"/>
                </a:lnTo>
                <a:lnTo>
                  <a:pt x="1758508" y="3261876"/>
                </a:lnTo>
                <a:lnTo>
                  <a:pt x="1740076" y="3215775"/>
                </a:lnTo>
                <a:lnTo>
                  <a:pt x="1719809" y="3170440"/>
                </a:lnTo>
                <a:lnTo>
                  <a:pt x="1697728" y="3125914"/>
                </a:lnTo>
                <a:lnTo>
                  <a:pt x="1673852" y="3082243"/>
                </a:lnTo>
                <a:lnTo>
                  <a:pt x="1648201" y="3039471"/>
                </a:lnTo>
                <a:lnTo>
                  <a:pt x="1703611" y="3039471"/>
                </a:lnTo>
                <a:lnTo>
                  <a:pt x="1734456" y="3093780"/>
                </a:lnTo>
                <a:lnTo>
                  <a:pt x="1756449" y="3137011"/>
                </a:lnTo>
                <a:lnTo>
                  <a:pt x="1776786" y="3181002"/>
                </a:lnTo>
                <a:lnTo>
                  <a:pt x="1795446" y="3225713"/>
                </a:lnTo>
                <a:lnTo>
                  <a:pt x="1812414" y="3271106"/>
                </a:lnTo>
                <a:lnTo>
                  <a:pt x="1827671" y="3317141"/>
                </a:lnTo>
                <a:lnTo>
                  <a:pt x="1841200" y="3363779"/>
                </a:lnTo>
                <a:lnTo>
                  <a:pt x="1847542" y="3389191"/>
                </a:lnTo>
                <a:close/>
              </a:path>
            </a:pathLst>
          </a:custGeom>
          <a:solidFill>
            <a:srgbClr val="D4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4182086" y="6633664"/>
            <a:ext cx="4105910" cy="3564890"/>
          </a:xfrm>
          <a:custGeom>
            <a:avLst/>
            <a:gdLst/>
            <a:ahLst/>
            <a:cxnLst/>
            <a:rect l="l" t="t" r="r" b="b"/>
            <a:pathLst>
              <a:path w="4105909" h="3564890">
                <a:moveTo>
                  <a:pt x="1338130" y="1291054"/>
                </a:moveTo>
                <a:lnTo>
                  <a:pt x="957001" y="1291054"/>
                </a:lnTo>
                <a:lnTo>
                  <a:pt x="1003803" y="1278354"/>
                </a:lnTo>
                <a:lnTo>
                  <a:pt x="1291328" y="1278354"/>
                </a:lnTo>
                <a:lnTo>
                  <a:pt x="1338130" y="1291054"/>
                </a:lnTo>
                <a:close/>
              </a:path>
              <a:path w="4105909" h="3564890">
                <a:moveTo>
                  <a:pt x="1338130" y="3551654"/>
                </a:moveTo>
                <a:lnTo>
                  <a:pt x="957001" y="3551654"/>
                </a:lnTo>
                <a:lnTo>
                  <a:pt x="910826" y="3538954"/>
                </a:lnTo>
                <a:lnTo>
                  <a:pt x="733190" y="3488154"/>
                </a:lnTo>
                <a:lnTo>
                  <a:pt x="690748" y="3462754"/>
                </a:lnTo>
                <a:lnTo>
                  <a:pt x="649174" y="3450054"/>
                </a:lnTo>
                <a:lnTo>
                  <a:pt x="608506" y="3424654"/>
                </a:lnTo>
                <a:lnTo>
                  <a:pt x="568786" y="3411954"/>
                </a:lnTo>
                <a:lnTo>
                  <a:pt x="530054" y="3386554"/>
                </a:lnTo>
                <a:lnTo>
                  <a:pt x="492349" y="3361154"/>
                </a:lnTo>
                <a:lnTo>
                  <a:pt x="455711" y="3335754"/>
                </a:lnTo>
                <a:lnTo>
                  <a:pt x="420182" y="3297654"/>
                </a:lnTo>
                <a:lnTo>
                  <a:pt x="385800" y="3272254"/>
                </a:lnTo>
                <a:lnTo>
                  <a:pt x="352606" y="3246854"/>
                </a:lnTo>
                <a:lnTo>
                  <a:pt x="320641" y="3208754"/>
                </a:lnTo>
                <a:lnTo>
                  <a:pt x="289944" y="3183354"/>
                </a:lnTo>
                <a:lnTo>
                  <a:pt x="260555" y="3145254"/>
                </a:lnTo>
                <a:lnTo>
                  <a:pt x="232514" y="3107154"/>
                </a:lnTo>
                <a:lnTo>
                  <a:pt x="205863" y="3069054"/>
                </a:lnTo>
                <a:lnTo>
                  <a:pt x="180640" y="3030954"/>
                </a:lnTo>
                <a:lnTo>
                  <a:pt x="156886" y="2992854"/>
                </a:lnTo>
                <a:lnTo>
                  <a:pt x="134640" y="2954754"/>
                </a:lnTo>
                <a:lnTo>
                  <a:pt x="113944" y="2916654"/>
                </a:lnTo>
                <a:lnTo>
                  <a:pt x="94837" y="2878554"/>
                </a:lnTo>
                <a:lnTo>
                  <a:pt x="77360" y="2827754"/>
                </a:lnTo>
                <a:lnTo>
                  <a:pt x="61552" y="2789654"/>
                </a:lnTo>
                <a:lnTo>
                  <a:pt x="47453" y="2738854"/>
                </a:lnTo>
                <a:lnTo>
                  <a:pt x="35104" y="2700754"/>
                </a:lnTo>
                <a:lnTo>
                  <a:pt x="24545" y="2649954"/>
                </a:lnTo>
                <a:lnTo>
                  <a:pt x="15815" y="2611854"/>
                </a:lnTo>
                <a:lnTo>
                  <a:pt x="8956" y="2561054"/>
                </a:lnTo>
                <a:lnTo>
                  <a:pt x="4007" y="2510254"/>
                </a:lnTo>
                <a:lnTo>
                  <a:pt x="1008" y="2472154"/>
                </a:lnTo>
                <a:lnTo>
                  <a:pt x="0" y="2421354"/>
                </a:lnTo>
                <a:lnTo>
                  <a:pt x="1008" y="2370554"/>
                </a:lnTo>
                <a:lnTo>
                  <a:pt x="4007" y="2319754"/>
                </a:lnTo>
                <a:lnTo>
                  <a:pt x="8956" y="2268954"/>
                </a:lnTo>
                <a:lnTo>
                  <a:pt x="15815" y="2230854"/>
                </a:lnTo>
                <a:lnTo>
                  <a:pt x="24545" y="2180054"/>
                </a:lnTo>
                <a:lnTo>
                  <a:pt x="35104" y="2141954"/>
                </a:lnTo>
                <a:lnTo>
                  <a:pt x="47453" y="2091154"/>
                </a:lnTo>
                <a:lnTo>
                  <a:pt x="61552" y="2053054"/>
                </a:lnTo>
                <a:lnTo>
                  <a:pt x="77360" y="2002254"/>
                </a:lnTo>
                <a:lnTo>
                  <a:pt x="94837" y="1964154"/>
                </a:lnTo>
                <a:lnTo>
                  <a:pt x="113944" y="1926054"/>
                </a:lnTo>
                <a:lnTo>
                  <a:pt x="134640" y="1875254"/>
                </a:lnTo>
                <a:lnTo>
                  <a:pt x="156886" y="1837154"/>
                </a:lnTo>
                <a:lnTo>
                  <a:pt x="180640" y="1799054"/>
                </a:lnTo>
                <a:lnTo>
                  <a:pt x="205863" y="1760954"/>
                </a:lnTo>
                <a:lnTo>
                  <a:pt x="232514" y="1722854"/>
                </a:lnTo>
                <a:lnTo>
                  <a:pt x="260555" y="1697454"/>
                </a:lnTo>
                <a:lnTo>
                  <a:pt x="289944" y="1659354"/>
                </a:lnTo>
                <a:lnTo>
                  <a:pt x="320641" y="1621254"/>
                </a:lnTo>
                <a:lnTo>
                  <a:pt x="352606" y="1595854"/>
                </a:lnTo>
                <a:lnTo>
                  <a:pt x="385800" y="1557754"/>
                </a:lnTo>
                <a:lnTo>
                  <a:pt x="420182" y="1532354"/>
                </a:lnTo>
                <a:lnTo>
                  <a:pt x="455711" y="1506954"/>
                </a:lnTo>
                <a:lnTo>
                  <a:pt x="492349" y="1481554"/>
                </a:lnTo>
                <a:lnTo>
                  <a:pt x="530054" y="1456154"/>
                </a:lnTo>
                <a:lnTo>
                  <a:pt x="568786" y="1430754"/>
                </a:lnTo>
                <a:lnTo>
                  <a:pt x="608506" y="1405354"/>
                </a:lnTo>
                <a:lnTo>
                  <a:pt x="649174" y="1379954"/>
                </a:lnTo>
                <a:lnTo>
                  <a:pt x="733190" y="1354554"/>
                </a:lnTo>
                <a:lnTo>
                  <a:pt x="776459" y="1329154"/>
                </a:lnTo>
                <a:lnTo>
                  <a:pt x="910826" y="1291054"/>
                </a:lnTo>
                <a:lnTo>
                  <a:pt x="1384305" y="1291054"/>
                </a:lnTo>
                <a:lnTo>
                  <a:pt x="1474617" y="1316454"/>
                </a:lnTo>
                <a:lnTo>
                  <a:pt x="1099921" y="1316454"/>
                </a:lnTo>
                <a:lnTo>
                  <a:pt x="1052788" y="1329154"/>
                </a:lnTo>
                <a:lnTo>
                  <a:pt x="960223" y="1329154"/>
                </a:lnTo>
                <a:lnTo>
                  <a:pt x="783058" y="1379954"/>
                </a:lnTo>
                <a:lnTo>
                  <a:pt x="740669" y="1392654"/>
                </a:lnTo>
                <a:lnTo>
                  <a:pt x="699124" y="1418054"/>
                </a:lnTo>
                <a:lnTo>
                  <a:pt x="658466" y="1430754"/>
                </a:lnTo>
                <a:lnTo>
                  <a:pt x="618734" y="1456154"/>
                </a:lnTo>
                <a:lnTo>
                  <a:pt x="579971" y="1481554"/>
                </a:lnTo>
                <a:lnTo>
                  <a:pt x="542219" y="1506954"/>
                </a:lnTo>
                <a:lnTo>
                  <a:pt x="505519" y="1532354"/>
                </a:lnTo>
                <a:lnTo>
                  <a:pt x="469913" y="1557754"/>
                </a:lnTo>
                <a:lnTo>
                  <a:pt x="435442" y="1583154"/>
                </a:lnTo>
                <a:lnTo>
                  <a:pt x="402148" y="1608554"/>
                </a:lnTo>
                <a:lnTo>
                  <a:pt x="370073" y="1646654"/>
                </a:lnTo>
                <a:lnTo>
                  <a:pt x="339258" y="1672054"/>
                </a:lnTo>
                <a:lnTo>
                  <a:pt x="309744" y="1710154"/>
                </a:lnTo>
                <a:lnTo>
                  <a:pt x="281574" y="1735554"/>
                </a:lnTo>
                <a:lnTo>
                  <a:pt x="254789" y="1773654"/>
                </a:lnTo>
                <a:lnTo>
                  <a:pt x="229431" y="1811754"/>
                </a:lnTo>
                <a:lnTo>
                  <a:pt x="205540" y="1849854"/>
                </a:lnTo>
                <a:lnTo>
                  <a:pt x="183160" y="1887954"/>
                </a:lnTo>
                <a:lnTo>
                  <a:pt x="162331" y="1926054"/>
                </a:lnTo>
                <a:lnTo>
                  <a:pt x="143094" y="1964154"/>
                </a:lnTo>
                <a:lnTo>
                  <a:pt x="125493" y="2014954"/>
                </a:lnTo>
                <a:lnTo>
                  <a:pt x="109567" y="2053054"/>
                </a:lnTo>
                <a:lnTo>
                  <a:pt x="95359" y="2091154"/>
                </a:lnTo>
                <a:lnTo>
                  <a:pt x="82911" y="2141954"/>
                </a:lnTo>
                <a:lnTo>
                  <a:pt x="72264" y="2180054"/>
                </a:lnTo>
                <a:lnTo>
                  <a:pt x="63459" y="2230854"/>
                </a:lnTo>
                <a:lnTo>
                  <a:pt x="56539" y="2281654"/>
                </a:lnTo>
                <a:lnTo>
                  <a:pt x="51544" y="2319754"/>
                </a:lnTo>
                <a:lnTo>
                  <a:pt x="48516" y="2370554"/>
                </a:lnTo>
                <a:lnTo>
                  <a:pt x="47498" y="2421354"/>
                </a:lnTo>
                <a:lnTo>
                  <a:pt x="48516" y="2459454"/>
                </a:lnTo>
                <a:lnTo>
                  <a:pt x="51544" y="2510254"/>
                </a:lnTo>
                <a:lnTo>
                  <a:pt x="56539" y="2561054"/>
                </a:lnTo>
                <a:lnTo>
                  <a:pt x="63459" y="2599154"/>
                </a:lnTo>
                <a:lnTo>
                  <a:pt x="72264" y="2649954"/>
                </a:lnTo>
                <a:lnTo>
                  <a:pt x="82911" y="2700754"/>
                </a:lnTo>
                <a:lnTo>
                  <a:pt x="95359" y="2738854"/>
                </a:lnTo>
                <a:lnTo>
                  <a:pt x="109567" y="2776954"/>
                </a:lnTo>
                <a:lnTo>
                  <a:pt x="125493" y="2827754"/>
                </a:lnTo>
                <a:lnTo>
                  <a:pt x="143094" y="2865854"/>
                </a:lnTo>
                <a:lnTo>
                  <a:pt x="162331" y="2903954"/>
                </a:lnTo>
                <a:lnTo>
                  <a:pt x="183160" y="2942054"/>
                </a:lnTo>
                <a:lnTo>
                  <a:pt x="205540" y="2980154"/>
                </a:lnTo>
                <a:lnTo>
                  <a:pt x="229431" y="3018254"/>
                </a:lnTo>
                <a:lnTo>
                  <a:pt x="254789" y="3056354"/>
                </a:lnTo>
                <a:lnTo>
                  <a:pt x="281574" y="3094454"/>
                </a:lnTo>
                <a:lnTo>
                  <a:pt x="309744" y="3132554"/>
                </a:lnTo>
                <a:lnTo>
                  <a:pt x="339258" y="3157954"/>
                </a:lnTo>
                <a:lnTo>
                  <a:pt x="370073" y="3196054"/>
                </a:lnTo>
                <a:lnTo>
                  <a:pt x="402148" y="3221454"/>
                </a:lnTo>
                <a:lnTo>
                  <a:pt x="435442" y="3259554"/>
                </a:lnTo>
                <a:lnTo>
                  <a:pt x="469913" y="3284954"/>
                </a:lnTo>
                <a:lnTo>
                  <a:pt x="505519" y="3310354"/>
                </a:lnTo>
                <a:lnTo>
                  <a:pt x="542219" y="3335754"/>
                </a:lnTo>
                <a:lnTo>
                  <a:pt x="579971" y="3361154"/>
                </a:lnTo>
                <a:lnTo>
                  <a:pt x="618734" y="3386554"/>
                </a:lnTo>
                <a:lnTo>
                  <a:pt x="658466" y="3399254"/>
                </a:lnTo>
                <a:lnTo>
                  <a:pt x="699124" y="3424654"/>
                </a:lnTo>
                <a:lnTo>
                  <a:pt x="826249" y="3462754"/>
                </a:lnTo>
                <a:lnTo>
                  <a:pt x="960223" y="3500854"/>
                </a:lnTo>
                <a:lnTo>
                  <a:pt x="1006208" y="3500854"/>
                </a:lnTo>
                <a:lnTo>
                  <a:pt x="1052788" y="3513554"/>
                </a:lnTo>
                <a:lnTo>
                  <a:pt x="1474617" y="3513554"/>
                </a:lnTo>
                <a:lnTo>
                  <a:pt x="1338130" y="3551654"/>
                </a:lnTo>
                <a:close/>
              </a:path>
              <a:path w="4105909" h="3564890">
                <a:moveTo>
                  <a:pt x="1474617" y="3513554"/>
                </a:moveTo>
                <a:lnTo>
                  <a:pt x="1242343" y="3513554"/>
                </a:lnTo>
                <a:lnTo>
                  <a:pt x="1288923" y="3500854"/>
                </a:lnTo>
                <a:lnTo>
                  <a:pt x="1334908" y="3500854"/>
                </a:lnTo>
                <a:lnTo>
                  <a:pt x="1468882" y="3462754"/>
                </a:lnTo>
                <a:lnTo>
                  <a:pt x="1596007" y="3424654"/>
                </a:lnTo>
                <a:lnTo>
                  <a:pt x="1636665" y="3399254"/>
                </a:lnTo>
                <a:lnTo>
                  <a:pt x="1676397" y="3386554"/>
                </a:lnTo>
                <a:lnTo>
                  <a:pt x="1715160" y="3361154"/>
                </a:lnTo>
                <a:lnTo>
                  <a:pt x="1752912" y="3335754"/>
                </a:lnTo>
                <a:lnTo>
                  <a:pt x="1789612" y="3310354"/>
                </a:lnTo>
                <a:lnTo>
                  <a:pt x="1825218" y="3284954"/>
                </a:lnTo>
                <a:lnTo>
                  <a:pt x="1859689" y="3259554"/>
                </a:lnTo>
                <a:lnTo>
                  <a:pt x="1892983" y="3221454"/>
                </a:lnTo>
                <a:lnTo>
                  <a:pt x="1925058" y="3196054"/>
                </a:lnTo>
                <a:lnTo>
                  <a:pt x="1955873" y="3157954"/>
                </a:lnTo>
                <a:lnTo>
                  <a:pt x="1985387" y="3132554"/>
                </a:lnTo>
                <a:lnTo>
                  <a:pt x="2013557" y="3094454"/>
                </a:lnTo>
                <a:lnTo>
                  <a:pt x="2040342" y="3056354"/>
                </a:lnTo>
                <a:lnTo>
                  <a:pt x="2065700" y="3018254"/>
                </a:lnTo>
                <a:lnTo>
                  <a:pt x="2089591" y="2980154"/>
                </a:lnTo>
                <a:lnTo>
                  <a:pt x="2111971" y="2942054"/>
                </a:lnTo>
                <a:lnTo>
                  <a:pt x="2132801" y="2903954"/>
                </a:lnTo>
                <a:lnTo>
                  <a:pt x="2152037" y="2865854"/>
                </a:lnTo>
                <a:lnTo>
                  <a:pt x="2169638" y="2827754"/>
                </a:lnTo>
                <a:lnTo>
                  <a:pt x="2185564" y="2776954"/>
                </a:lnTo>
                <a:lnTo>
                  <a:pt x="2199772" y="2738854"/>
                </a:lnTo>
                <a:lnTo>
                  <a:pt x="2212220" y="2700754"/>
                </a:lnTo>
                <a:lnTo>
                  <a:pt x="2222867" y="2649954"/>
                </a:lnTo>
                <a:lnTo>
                  <a:pt x="2231672" y="2599154"/>
                </a:lnTo>
                <a:lnTo>
                  <a:pt x="2238593" y="2561054"/>
                </a:lnTo>
                <a:lnTo>
                  <a:pt x="2243587" y="2510254"/>
                </a:lnTo>
                <a:lnTo>
                  <a:pt x="2246615" y="2459454"/>
                </a:lnTo>
                <a:lnTo>
                  <a:pt x="2247633" y="2421354"/>
                </a:lnTo>
                <a:lnTo>
                  <a:pt x="2246615" y="2370554"/>
                </a:lnTo>
                <a:lnTo>
                  <a:pt x="2243587" y="2319754"/>
                </a:lnTo>
                <a:lnTo>
                  <a:pt x="2238593" y="2281654"/>
                </a:lnTo>
                <a:lnTo>
                  <a:pt x="2231672" y="2230854"/>
                </a:lnTo>
                <a:lnTo>
                  <a:pt x="2222867" y="2180054"/>
                </a:lnTo>
                <a:lnTo>
                  <a:pt x="2212220" y="2141954"/>
                </a:lnTo>
                <a:lnTo>
                  <a:pt x="2199772" y="2091154"/>
                </a:lnTo>
                <a:lnTo>
                  <a:pt x="2185564" y="2053054"/>
                </a:lnTo>
                <a:lnTo>
                  <a:pt x="2169638" y="2014954"/>
                </a:lnTo>
                <a:lnTo>
                  <a:pt x="2152037" y="1964154"/>
                </a:lnTo>
                <a:lnTo>
                  <a:pt x="2132801" y="1926054"/>
                </a:lnTo>
                <a:lnTo>
                  <a:pt x="2111971" y="1887954"/>
                </a:lnTo>
                <a:lnTo>
                  <a:pt x="2089591" y="1849854"/>
                </a:lnTo>
                <a:lnTo>
                  <a:pt x="2065700" y="1811754"/>
                </a:lnTo>
                <a:lnTo>
                  <a:pt x="2040342" y="1773654"/>
                </a:lnTo>
                <a:lnTo>
                  <a:pt x="2013557" y="1735554"/>
                </a:lnTo>
                <a:lnTo>
                  <a:pt x="1985387" y="1710154"/>
                </a:lnTo>
                <a:lnTo>
                  <a:pt x="1955873" y="1672054"/>
                </a:lnTo>
                <a:lnTo>
                  <a:pt x="1925058" y="1646654"/>
                </a:lnTo>
                <a:lnTo>
                  <a:pt x="1892983" y="1608554"/>
                </a:lnTo>
                <a:lnTo>
                  <a:pt x="1859689" y="1583154"/>
                </a:lnTo>
                <a:lnTo>
                  <a:pt x="1825218" y="1557754"/>
                </a:lnTo>
                <a:lnTo>
                  <a:pt x="1789612" y="1532354"/>
                </a:lnTo>
                <a:lnTo>
                  <a:pt x="1752912" y="1506954"/>
                </a:lnTo>
                <a:lnTo>
                  <a:pt x="1715160" y="1481554"/>
                </a:lnTo>
                <a:lnTo>
                  <a:pt x="1676397" y="1456154"/>
                </a:lnTo>
                <a:lnTo>
                  <a:pt x="1636666" y="1430754"/>
                </a:lnTo>
                <a:lnTo>
                  <a:pt x="1596007" y="1418054"/>
                </a:lnTo>
                <a:lnTo>
                  <a:pt x="1554462" y="1392654"/>
                </a:lnTo>
                <a:lnTo>
                  <a:pt x="1512073" y="1379954"/>
                </a:lnTo>
                <a:lnTo>
                  <a:pt x="1334908" y="1329154"/>
                </a:lnTo>
                <a:lnTo>
                  <a:pt x="1242343" y="1329154"/>
                </a:lnTo>
                <a:lnTo>
                  <a:pt x="1195210" y="1316454"/>
                </a:lnTo>
                <a:lnTo>
                  <a:pt x="1474617" y="1316454"/>
                </a:lnTo>
                <a:lnTo>
                  <a:pt x="1518672" y="1329154"/>
                </a:lnTo>
                <a:lnTo>
                  <a:pt x="1561941" y="1354554"/>
                </a:lnTo>
                <a:lnTo>
                  <a:pt x="1645957" y="1379954"/>
                </a:lnTo>
                <a:lnTo>
                  <a:pt x="1686625" y="1405354"/>
                </a:lnTo>
                <a:lnTo>
                  <a:pt x="1726345" y="1430754"/>
                </a:lnTo>
                <a:lnTo>
                  <a:pt x="1765077" y="1456154"/>
                </a:lnTo>
                <a:lnTo>
                  <a:pt x="1802782" y="1481554"/>
                </a:lnTo>
                <a:lnTo>
                  <a:pt x="1839420" y="1506954"/>
                </a:lnTo>
                <a:lnTo>
                  <a:pt x="1874949" y="1532354"/>
                </a:lnTo>
                <a:lnTo>
                  <a:pt x="1909331" y="1557754"/>
                </a:lnTo>
                <a:lnTo>
                  <a:pt x="1942525" y="1595854"/>
                </a:lnTo>
                <a:lnTo>
                  <a:pt x="1974490" y="1621254"/>
                </a:lnTo>
                <a:lnTo>
                  <a:pt x="2005187" y="1659354"/>
                </a:lnTo>
                <a:lnTo>
                  <a:pt x="2034576" y="1697454"/>
                </a:lnTo>
                <a:lnTo>
                  <a:pt x="2062617" y="1722854"/>
                </a:lnTo>
                <a:lnTo>
                  <a:pt x="2089268" y="1760954"/>
                </a:lnTo>
                <a:lnTo>
                  <a:pt x="2114491" y="1799054"/>
                </a:lnTo>
                <a:lnTo>
                  <a:pt x="2138245" y="1837154"/>
                </a:lnTo>
                <a:lnTo>
                  <a:pt x="2160491" y="1875254"/>
                </a:lnTo>
                <a:lnTo>
                  <a:pt x="2181187" y="1926054"/>
                </a:lnTo>
                <a:lnTo>
                  <a:pt x="2200294" y="1964154"/>
                </a:lnTo>
                <a:lnTo>
                  <a:pt x="2217771" y="2002254"/>
                </a:lnTo>
                <a:lnTo>
                  <a:pt x="2233580" y="2053054"/>
                </a:lnTo>
                <a:lnTo>
                  <a:pt x="2247678" y="2091154"/>
                </a:lnTo>
                <a:lnTo>
                  <a:pt x="2260027" y="2141954"/>
                </a:lnTo>
                <a:lnTo>
                  <a:pt x="2270586" y="2180054"/>
                </a:lnTo>
                <a:lnTo>
                  <a:pt x="2279316" y="2230854"/>
                </a:lnTo>
                <a:lnTo>
                  <a:pt x="2286175" y="2268954"/>
                </a:lnTo>
                <a:lnTo>
                  <a:pt x="2291124" y="2319754"/>
                </a:lnTo>
                <a:lnTo>
                  <a:pt x="2294123" y="2370554"/>
                </a:lnTo>
                <a:lnTo>
                  <a:pt x="2295132" y="2421354"/>
                </a:lnTo>
                <a:lnTo>
                  <a:pt x="2294123" y="2472154"/>
                </a:lnTo>
                <a:lnTo>
                  <a:pt x="2291124" y="2510254"/>
                </a:lnTo>
                <a:lnTo>
                  <a:pt x="2286175" y="2561054"/>
                </a:lnTo>
                <a:lnTo>
                  <a:pt x="2279316" y="2611854"/>
                </a:lnTo>
                <a:lnTo>
                  <a:pt x="2270586" y="2649954"/>
                </a:lnTo>
                <a:lnTo>
                  <a:pt x="2260027" y="2700754"/>
                </a:lnTo>
                <a:lnTo>
                  <a:pt x="2247678" y="2738854"/>
                </a:lnTo>
                <a:lnTo>
                  <a:pt x="2233580" y="2789654"/>
                </a:lnTo>
                <a:lnTo>
                  <a:pt x="2217771" y="2827754"/>
                </a:lnTo>
                <a:lnTo>
                  <a:pt x="2200294" y="2878554"/>
                </a:lnTo>
                <a:lnTo>
                  <a:pt x="2181187" y="2916654"/>
                </a:lnTo>
                <a:lnTo>
                  <a:pt x="2160491" y="2954754"/>
                </a:lnTo>
                <a:lnTo>
                  <a:pt x="2138246" y="2992854"/>
                </a:lnTo>
                <a:lnTo>
                  <a:pt x="2114491" y="3030954"/>
                </a:lnTo>
                <a:lnTo>
                  <a:pt x="2089268" y="3069054"/>
                </a:lnTo>
                <a:lnTo>
                  <a:pt x="2062617" y="3107154"/>
                </a:lnTo>
                <a:lnTo>
                  <a:pt x="2034576" y="3145254"/>
                </a:lnTo>
                <a:lnTo>
                  <a:pt x="2005187" y="3183354"/>
                </a:lnTo>
                <a:lnTo>
                  <a:pt x="1974490" y="3208754"/>
                </a:lnTo>
                <a:lnTo>
                  <a:pt x="1942525" y="3246854"/>
                </a:lnTo>
                <a:lnTo>
                  <a:pt x="1909331" y="3272254"/>
                </a:lnTo>
                <a:lnTo>
                  <a:pt x="1874949" y="3297654"/>
                </a:lnTo>
                <a:lnTo>
                  <a:pt x="1839420" y="3335754"/>
                </a:lnTo>
                <a:lnTo>
                  <a:pt x="1802782" y="3361154"/>
                </a:lnTo>
                <a:lnTo>
                  <a:pt x="1765077" y="3386554"/>
                </a:lnTo>
                <a:lnTo>
                  <a:pt x="1726345" y="3411954"/>
                </a:lnTo>
                <a:lnTo>
                  <a:pt x="1686625" y="3424654"/>
                </a:lnTo>
                <a:lnTo>
                  <a:pt x="1645957" y="3450054"/>
                </a:lnTo>
                <a:lnTo>
                  <a:pt x="1604383" y="3462754"/>
                </a:lnTo>
                <a:lnTo>
                  <a:pt x="1561941" y="3488154"/>
                </a:lnTo>
                <a:lnTo>
                  <a:pt x="1474617" y="3513554"/>
                </a:lnTo>
                <a:close/>
              </a:path>
              <a:path w="4105909" h="3564890">
                <a:moveTo>
                  <a:pt x="1243940" y="3564354"/>
                </a:moveTo>
                <a:lnTo>
                  <a:pt x="1051191" y="3564354"/>
                </a:lnTo>
                <a:lnTo>
                  <a:pt x="1003803" y="3551654"/>
                </a:lnTo>
                <a:lnTo>
                  <a:pt x="1291328" y="3551654"/>
                </a:lnTo>
                <a:lnTo>
                  <a:pt x="1243940" y="3564354"/>
                </a:lnTo>
                <a:close/>
              </a:path>
              <a:path w="4105909" h="3564890">
                <a:moveTo>
                  <a:pt x="4105913" y="2183019"/>
                </a:moveTo>
                <a:lnTo>
                  <a:pt x="3444439" y="2183019"/>
                </a:lnTo>
                <a:lnTo>
                  <a:pt x="3444439" y="998719"/>
                </a:lnTo>
                <a:lnTo>
                  <a:pt x="3468188" y="998719"/>
                </a:lnTo>
                <a:lnTo>
                  <a:pt x="3516038" y="999689"/>
                </a:lnTo>
                <a:lnTo>
                  <a:pt x="3563402" y="1002574"/>
                </a:lnTo>
                <a:lnTo>
                  <a:pt x="3610243" y="1007337"/>
                </a:lnTo>
                <a:lnTo>
                  <a:pt x="3656522" y="1013939"/>
                </a:lnTo>
                <a:lnTo>
                  <a:pt x="3702202" y="1022343"/>
                </a:lnTo>
                <a:lnTo>
                  <a:pt x="3747245" y="1032511"/>
                </a:lnTo>
                <a:lnTo>
                  <a:pt x="3791614" y="1044407"/>
                </a:lnTo>
                <a:lnTo>
                  <a:pt x="3491938" y="1046458"/>
                </a:lnTo>
                <a:lnTo>
                  <a:pt x="3491938" y="2135755"/>
                </a:lnTo>
                <a:lnTo>
                  <a:pt x="4105913" y="2135755"/>
                </a:lnTo>
                <a:lnTo>
                  <a:pt x="4105913" y="2183019"/>
                </a:lnTo>
                <a:close/>
              </a:path>
              <a:path w="4105909" h="3564890">
                <a:moveTo>
                  <a:pt x="4105913" y="1246793"/>
                </a:moveTo>
                <a:lnTo>
                  <a:pt x="4062715" y="1217947"/>
                </a:lnTo>
                <a:lnTo>
                  <a:pt x="4023908" y="1194525"/>
                </a:lnTo>
                <a:lnTo>
                  <a:pt x="3984097" y="1172653"/>
                </a:lnTo>
                <a:lnTo>
                  <a:pt x="3943323" y="1152374"/>
                </a:lnTo>
                <a:lnTo>
                  <a:pt x="3901630" y="1133730"/>
                </a:lnTo>
                <a:lnTo>
                  <a:pt x="3859058" y="1116763"/>
                </a:lnTo>
                <a:lnTo>
                  <a:pt x="3815650" y="1101515"/>
                </a:lnTo>
                <a:lnTo>
                  <a:pt x="3771449" y="1088029"/>
                </a:lnTo>
                <a:lnTo>
                  <a:pt x="3726496" y="1076346"/>
                </a:lnTo>
                <a:lnTo>
                  <a:pt x="3680834" y="1066509"/>
                </a:lnTo>
                <a:lnTo>
                  <a:pt x="3634505" y="1058559"/>
                </a:lnTo>
                <a:lnTo>
                  <a:pt x="3587551" y="1052539"/>
                </a:lnTo>
                <a:lnTo>
                  <a:pt x="3540015" y="1048492"/>
                </a:lnTo>
                <a:lnTo>
                  <a:pt x="3491938" y="1046458"/>
                </a:lnTo>
                <a:lnTo>
                  <a:pt x="3798206" y="1046458"/>
                </a:lnTo>
                <a:lnTo>
                  <a:pt x="3835270" y="1057991"/>
                </a:lnTo>
                <a:lnTo>
                  <a:pt x="3878177" y="1073227"/>
                </a:lnTo>
                <a:lnTo>
                  <a:pt x="3920296" y="1090077"/>
                </a:lnTo>
                <a:lnTo>
                  <a:pt x="3961590" y="1108503"/>
                </a:lnTo>
                <a:lnTo>
                  <a:pt x="4002020" y="1128467"/>
                </a:lnTo>
                <a:lnTo>
                  <a:pt x="4041550" y="1149933"/>
                </a:lnTo>
                <a:lnTo>
                  <a:pt x="4080142" y="1172862"/>
                </a:lnTo>
                <a:lnTo>
                  <a:pt x="4105913" y="1189547"/>
                </a:lnTo>
                <a:lnTo>
                  <a:pt x="4105913" y="1246793"/>
                </a:lnTo>
                <a:close/>
              </a:path>
              <a:path w="4105909" h="3564890">
                <a:moveTo>
                  <a:pt x="815234" y="295284"/>
                </a:moveTo>
                <a:lnTo>
                  <a:pt x="768619" y="287745"/>
                </a:lnTo>
                <a:lnTo>
                  <a:pt x="728069" y="266760"/>
                </a:lnTo>
                <a:lnTo>
                  <a:pt x="696039" y="234781"/>
                </a:lnTo>
                <a:lnTo>
                  <a:pt x="674982" y="194258"/>
                </a:lnTo>
                <a:lnTo>
                  <a:pt x="667355" y="147642"/>
                </a:lnTo>
                <a:lnTo>
                  <a:pt x="674906" y="101026"/>
                </a:lnTo>
                <a:lnTo>
                  <a:pt x="695925" y="60503"/>
                </a:lnTo>
                <a:lnTo>
                  <a:pt x="727955" y="28524"/>
                </a:lnTo>
                <a:lnTo>
                  <a:pt x="768543" y="7539"/>
                </a:lnTo>
                <a:lnTo>
                  <a:pt x="815234" y="0"/>
                </a:lnTo>
                <a:lnTo>
                  <a:pt x="861924" y="7539"/>
                </a:lnTo>
                <a:lnTo>
                  <a:pt x="902512" y="28524"/>
                </a:lnTo>
                <a:lnTo>
                  <a:pt x="921599" y="47580"/>
                </a:lnTo>
                <a:lnTo>
                  <a:pt x="815234" y="47580"/>
                </a:lnTo>
                <a:lnTo>
                  <a:pt x="776238" y="55459"/>
                </a:lnTo>
                <a:lnTo>
                  <a:pt x="744322" y="76943"/>
                </a:lnTo>
                <a:lnTo>
                  <a:pt x="722767" y="108800"/>
                </a:lnTo>
                <a:lnTo>
                  <a:pt x="714853" y="147800"/>
                </a:lnTo>
                <a:lnTo>
                  <a:pt x="722745" y="186800"/>
                </a:lnTo>
                <a:lnTo>
                  <a:pt x="744263" y="218657"/>
                </a:lnTo>
                <a:lnTo>
                  <a:pt x="776171" y="240141"/>
                </a:lnTo>
                <a:lnTo>
                  <a:pt x="815234" y="248020"/>
                </a:lnTo>
                <a:lnTo>
                  <a:pt x="921282" y="248020"/>
                </a:lnTo>
                <a:lnTo>
                  <a:pt x="902512" y="266760"/>
                </a:lnTo>
                <a:lnTo>
                  <a:pt x="861924" y="287745"/>
                </a:lnTo>
                <a:lnTo>
                  <a:pt x="815234" y="295284"/>
                </a:lnTo>
                <a:close/>
              </a:path>
              <a:path w="4105909" h="3564890">
                <a:moveTo>
                  <a:pt x="921282" y="248020"/>
                </a:moveTo>
                <a:lnTo>
                  <a:pt x="815234" y="248020"/>
                </a:lnTo>
                <a:lnTo>
                  <a:pt x="854296" y="240141"/>
                </a:lnTo>
                <a:lnTo>
                  <a:pt x="886205" y="218657"/>
                </a:lnTo>
                <a:lnTo>
                  <a:pt x="907722" y="186800"/>
                </a:lnTo>
                <a:lnTo>
                  <a:pt x="915614" y="147800"/>
                </a:lnTo>
                <a:lnTo>
                  <a:pt x="907700" y="108800"/>
                </a:lnTo>
                <a:lnTo>
                  <a:pt x="886145" y="76943"/>
                </a:lnTo>
                <a:lnTo>
                  <a:pt x="854230" y="55459"/>
                </a:lnTo>
                <a:lnTo>
                  <a:pt x="815234" y="47580"/>
                </a:lnTo>
                <a:lnTo>
                  <a:pt x="921599" y="47580"/>
                </a:lnTo>
                <a:lnTo>
                  <a:pt x="934543" y="60503"/>
                </a:lnTo>
                <a:lnTo>
                  <a:pt x="955561" y="101026"/>
                </a:lnTo>
                <a:lnTo>
                  <a:pt x="963113" y="147642"/>
                </a:lnTo>
                <a:lnTo>
                  <a:pt x="955561" y="194258"/>
                </a:lnTo>
                <a:lnTo>
                  <a:pt x="934543" y="234781"/>
                </a:lnTo>
                <a:lnTo>
                  <a:pt x="921282" y="248020"/>
                </a:lnTo>
                <a:close/>
              </a:path>
              <a:path w="4105909" h="3564890">
                <a:moveTo>
                  <a:pt x="1525021" y="775675"/>
                </a:moveTo>
                <a:lnTo>
                  <a:pt x="1478406" y="768135"/>
                </a:lnTo>
                <a:lnTo>
                  <a:pt x="1437857" y="747151"/>
                </a:lnTo>
                <a:lnTo>
                  <a:pt x="1405826" y="715171"/>
                </a:lnTo>
                <a:lnTo>
                  <a:pt x="1384770" y="674648"/>
                </a:lnTo>
                <a:lnTo>
                  <a:pt x="1377142" y="628033"/>
                </a:lnTo>
                <a:lnTo>
                  <a:pt x="1384694" y="581417"/>
                </a:lnTo>
                <a:lnTo>
                  <a:pt x="1405712" y="540894"/>
                </a:lnTo>
                <a:lnTo>
                  <a:pt x="1437743" y="508915"/>
                </a:lnTo>
                <a:lnTo>
                  <a:pt x="1478331" y="487930"/>
                </a:lnTo>
                <a:lnTo>
                  <a:pt x="1525021" y="480390"/>
                </a:lnTo>
                <a:lnTo>
                  <a:pt x="1571712" y="487930"/>
                </a:lnTo>
                <a:lnTo>
                  <a:pt x="1612299" y="508915"/>
                </a:lnTo>
                <a:lnTo>
                  <a:pt x="1631386" y="527971"/>
                </a:lnTo>
                <a:lnTo>
                  <a:pt x="1525021" y="527971"/>
                </a:lnTo>
                <a:lnTo>
                  <a:pt x="1486025" y="535850"/>
                </a:lnTo>
                <a:lnTo>
                  <a:pt x="1454110" y="557333"/>
                </a:lnTo>
                <a:lnTo>
                  <a:pt x="1432555" y="589191"/>
                </a:lnTo>
                <a:lnTo>
                  <a:pt x="1424641" y="628191"/>
                </a:lnTo>
                <a:lnTo>
                  <a:pt x="1432532" y="667191"/>
                </a:lnTo>
                <a:lnTo>
                  <a:pt x="1454050" y="699048"/>
                </a:lnTo>
                <a:lnTo>
                  <a:pt x="1485958" y="720531"/>
                </a:lnTo>
                <a:lnTo>
                  <a:pt x="1525021" y="728410"/>
                </a:lnTo>
                <a:lnTo>
                  <a:pt x="1631070" y="728410"/>
                </a:lnTo>
                <a:lnTo>
                  <a:pt x="1612299" y="747151"/>
                </a:lnTo>
                <a:lnTo>
                  <a:pt x="1571711" y="768135"/>
                </a:lnTo>
                <a:lnTo>
                  <a:pt x="1525021" y="775675"/>
                </a:lnTo>
                <a:close/>
              </a:path>
              <a:path w="4105909" h="3564890">
                <a:moveTo>
                  <a:pt x="1631070" y="728410"/>
                </a:moveTo>
                <a:lnTo>
                  <a:pt x="1525021" y="728410"/>
                </a:lnTo>
                <a:lnTo>
                  <a:pt x="1564084" y="720531"/>
                </a:lnTo>
                <a:lnTo>
                  <a:pt x="1595992" y="699048"/>
                </a:lnTo>
                <a:lnTo>
                  <a:pt x="1617510" y="667191"/>
                </a:lnTo>
                <a:lnTo>
                  <a:pt x="1625401" y="628191"/>
                </a:lnTo>
                <a:lnTo>
                  <a:pt x="1617487" y="589191"/>
                </a:lnTo>
                <a:lnTo>
                  <a:pt x="1595932" y="557333"/>
                </a:lnTo>
                <a:lnTo>
                  <a:pt x="1564017" y="535850"/>
                </a:lnTo>
                <a:lnTo>
                  <a:pt x="1525021" y="527971"/>
                </a:lnTo>
                <a:lnTo>
                  <a:pt x="1631386" y="527971"/>
                </a:lnTo>
                <a:lnTo>
                  <a:pt x="1644330" y="540894"/>
                </a:lnTo>
                <a:lnTo>
                  <a:pt x="1665348" y="581417"/>
                </a:lnTo>
                <a:lnTo>
                  <a:pt x="1672900" y="628033"/>
                </a:lnTo>
                <a:lnTo>
                  <a:pt x="1665348" y="674648"/>
                </a:lnTo>
                <a:lnTo>
                  <a:pt x="1644330" y="715171"/>
                </a:lnTo>
                <a:lnTo>
                  <a:pt x="1631070" y="72841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10908" y="568740"/>
            <a:ext cx="6096000" cy="739775"/>
          </a:xfrm>
          <a:custGeom>
            <a:avLst/>
            <a:gdLst/>
            <a:ahLst/>
            <a:cxnLst/>
            <a:rect l="l" t="t" r="r" b="b"/>
            <a:pathLst>
              <a:path w="6096000" h="739775">
                <a:moveTo>
                  <a:pt x="6095669" y="739565"/>
                </a:moveTo>
                <a:lnTo>
                  <a:pt x="0" y="739565"/>
                </a:lnTo>
                <a:lnTo>
                  <a:pt x="0" y="0"/>
                </a:lnTo>
                <a:lnTo>
                  <a:pt x="6095669" y="0"/>
                </a:lnTo>
                <a:lnTo>
                  <a:pt x="6095669" y="739565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75264" y="9878612"/>
            <a:ext cx="2553335" cy="408940"/>
          </a:xfrm>
          <a:custGeom>
            <a:avLst/>
            <a:gdLst/>
            <a:ahLst/>
            <a:cxnLst/>
            <a:rect l="l" t="t" r="r" b="b"/>
            <a:pathLst>
              <a:path w="2553335" h="408940">
                <a:moveTo>
                  <a:pt x="2552811" y="408387"/>
                </a:moveTo>
                <a:lnTo>
                  <a:pt x="0" y="408387"/>
                </a:lnTo>
                <a:lnTo>
                  <a:pt x="0" y="0"/>
                </a:lnTo>
                <a:lnTo>
                  <a:pt x="2552811" y="0"/>
                </a:lnTo>
                <a:lnTo>
                  <a:pt x="2552811" y="40838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7838546" y="2"/>
            <a:ext cx="449580" cy="2767965"/>
          </a:xfrm>
          <a:custGeom>
            <a:avLst/>
            <a:gdLst/>
            <a:ahLst/>
            <a:cxnLst/>
            <a:rect l="l" t="t" r="r" b="b"/>
            <a:pathLst>
              <a:path w="449580" h="2767965">
                <a:moveTo>
                  <a:pt x="449453" y="2767343"/>
                </a:moveTo>
                <a:lnTo>
                  <a:pt x="0" y="2767343"/>
                </a:lnTo>
                <a:lnTo>
                  <a:pt x="0" y="0"/>
                </a:lnTo>
                <a:lnTo>
                  <a:pt x="449453" y="0"/>
                </a:lnTo>
                <a:lnTo>
                  <a:pt x="449453" y="276734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6867"/>
            <a:ext cx="3258820" cy="3950335"/>
          </a:xfrm>
          <a:custGeom>
            <a:avLst/>
            <a:gdLst/>
            <a:ahLst/>
            <a:cxnLst/>
            <a:rect l="l" t="t" r="r" b="b"/>
            <a:pathLst>
              <a:path w="3258820" h="3950334">
                <a:moveTo>
                  <a:pt x="28854" y="2831528"/>
                </a:moveTo>
                <a:lnTo>
                  <a:pt x="18046" y="2816466"/>
                </a:lnTo>
                <a:lnTo>
                  <a:pt x="8382" y="2800832"/>
                </a:lnTo>
                <a:lnTo>
                  <a:pt x="0" y="2784894"/>
                </a:lnTo>
                <a:lnTo>
                  <a:pt x="0" y="2848165"/>
                </a:lnTo>
                <a:lnTo>
                  <a:pt x="28854" y="2831528"/>
                </a:lnTo>
                <a:close/>
              </a:path>
              <a:path w="3258820" h="3950334">
                <a:moveTo>
                  <a:pt x="28854" y="2493302"/>
                </a:moveTo>
                <a:lnTo>
                  <a:pt x="0" y="2476614"/>
                </a:lnTo>
                <a:lnTo>
                  <a:pt x="0" y="2539136"/>
                </a:lnTo>
                <a:lnTo>
                  <a:pt x="8382" y="2522905"/>
                </a:lnTo>
                <a:lnTo>
                  <a:pt x="18046" y="2507526"/>
                </a:lnTo>
                <a:lnTo>
                  <a:pt x="28854" y="2493302"/>
                </a:lnTo>
                <a:close/>
              </a:path>
              <a:path w="3258820" h="3950334">
                <a:moveTo>
                  <a:pt x="142582" y="2917952"/>
                </a:moveTo>
                <a:lnTo>
                  <a:pt x="125806" y="2910573"/>
                </a:lnTo>
                <a:lnTo>
                  <a:pt x="109601" y="2902051"/>
                </a:lnTo>
                <a:lnTo>
                  <a:pt x="93954" y="2892387"/>
                </a:lnTo>
                <a:lnTo>
                  <a:pt x="78879" y="2881579"/>
                </a:lnTo>
                <a:lnTo>
                  <a:pt x="0" y="3018294"/>
                </a:lnTo>
                <a:lnTo>
                  <a:pt x="0" y="3165284"/>
                </a:lnTo>
                <a:lnTo>
                  <a:pt x="142582" y="2917952"/>
                </a:lnTo>
                <a:close/>
              </a:path>
              <a:path w="3258820" h="3950334">
                <a:moveTo>
                  <a:pt x="142582" y="2405392"/>
                </a:moveTo>
                <a:lnTo>
                  <a:pt x="0" y="2158301"/>
                </a:lnTo>
                <a:lnTo>
                  <a:pt x="0" y="2305062"/>
                </a:lnTo>
                <a:lnTo>
                  <a:pt x="78879" y="2441778"/>
                </a:lnTo>
                <a:lnTo>
                  <a:pt x="93954" y="2430970"/>
                </a:lnTo>
                <a:lnTo>
                  <a:pt x="109601" y="2421305"/>
                </a:lnTo>
                <a:lnTo>
                  <a:pt x="125806" y="2412784"/>
                </a:lnTo>
                <a:lnTo>
                  <a:pt x="142582" y="2405392"/>
                </a:lnTo>
                <a:close/>
              </a:path>
              <a:path w="3258820" h="3950334">
                <a:moveTo>
                  <a:pt x="488289" y="2661678"/>
                </a:moveTo>
                <a:lnTo>
                  <a:pt x="483412" y="2613507"/>
                </a:lnTo>
                <a:lnTo>
                  <a:pt x="469404" y="2568575"/>
                </a:lnTo>
                <a:lnTo>
                  <a:pt x="447268" y="2527884"/>
                </a:lnTo>
                <a:lnTo>
                  <a:pt x="417969" y="2492387"/>
                </a:lnTo>
                <a:lnTo>
                  <a:pt x="382485" y="2463088"/>
                </a:lnTo>
                <a:lnTo>
                  <a:pt x="341795" y="2440940"/>
                </a:lnTo>
                <a:lnTo>
                  <a:pt x="296875" y="2426932"/>
                </a:lnTo>
                <a:lnTo>
                  <a:pt x="248716" y="2422055"/>
                </a:lnTo>
                <a:lnTo>
                  <a:pt x="200545" y="2426932"/>
                </a:lnTo>
                <a:lnTo>
                  <a:pt x="155625" y="2440940"/>
                </a:lnTo>
                <a:lnTo>
                  <a:pt x="114935" y="2463088"/>
                </a:lnTo>
                <a:lnTo>
                  <a:pt x="79463" y="2492387"/>
                </a:lnTo>
                <a:lnTo>
                  <a:pt x="50165" y="2527884"/>
                </a:lnTo>
                <a:lnTo>
                  <a:pt x="28028" y="2568575"/>
                </a:lnTo>
                <a:lnTo>
                  <a:pt x="14020" y="2613507"/>
                </a:lnTo>
                <a:lnTo>
                  <a:pt x="9144" y="2661678"/>
                </a:lnTo>
                <a:lnTo>
                  <a:pt x="14020" y="2709849"/>
                </a:lnTo>
                <a:lnTo>
                  <a:pt x="28028" y="2754769"/>
                </a:lnTo>
                <a:lnTo>
                  <a:pt x="50165" y="2795473"/>
                </a:lnTo>
                <a:lnTo>
                  <a:pt x="79463" y="2830957"/>
                </a:lnTo>
                <a:lnTo>
                  <a:pt x="114935" y="2860268"/>
                </a:lnTo>
                <a:lnTo>
                  <a:pt x="155625" y="2882417"/>
                </a:lnTo>
                <a:lnTo>
                  <a:pt x="200545" y="2896412"/>
                </a:lnTo>
                <a:lnTo>
                  <a:pt x="248716" y="2901302"/>
                </a:lnTo>
                <a:lnTo>
                  <a:pt x="296875" y="2896412"/>
                </a:lnTo>
                <a:lnTo>
                  <a:pt x="341795" y="2882417"/>
                </a:lnTo>
                <a:lnTo>
                  <a:pt x="382485" y="2860268"/>
                </a:lnTo>
                <a:lnTo>
                  <a:pt x="417969" y="2830957"/>
                </a:lnTo>
                <a:lnTo>
                  <a:pt x="447268" y="2795473"/>
                </a:lnTo>
                <a:lnTo>
                  <a:pt x="469404" y="2754769"/>
                </a:lnTo>
                <a:lnTo>
                  <a:pt x="483412" y="2709849"/>
                </a:lnTo>
                <a:lnTo>
                  <a:pt x="488289" y="2661678"/>
                </a:lnTo>
                <a:close/>
              </a:path>
              <a:path w="3258820" h="3950334">
                <a:moveTo>
                  <a:pt x="597712" y="3950131"/>
                </a:moveTo>
                <a:lnTo>
                  <a:pt x="565099" y="3903599"/>
                </a:lnTo>
                <a:lnTo>
                  <a:pt x="534136" y="3870007"/>
                </a:lnTo>
                <a:lnTo>
                  <a:pt x="499630" y="3840022"/>
                </a:lnTo>
                <a:lnTo>
                  <a:pt x="461899" y="3813949"/>
                </a:lnTo>
                <a:lnTo>
                  <a:pt x="421246" y="3792118"/>
                </a:lnTo>
                <a:lnTo>
                  <a:pt x="378015" y="3774833"/>
                </a:lnTo>
                <a:lnTo>
                  <a:pt x="332524" y="3762413"/>
                </a:lnTo>
                <a:lnTo>
                  <a:pt x="285089" y="3755161"/>
                </a:lnTo>
                <a:lnTo>
                  <a:pt x="285089" y="2939224"/>
                </a:lnTo>
                <a:lnTo>
                  <a:pt x="285089" y="2937675"/>
                </a:lnTo>
                <a:lnTo>
                  <a:pt x="275996" y="2938576"/>
                </a:lnTo>
                <a:lnTo>
                  <a:pt x="266903" y="2939034"/>
                </a:lnTo>
                <a:lnTo>
                  <a:pt x="257810" y="2939199"/>
                </a:lnTo>
                <a:lnTo>
                  <a:pt x="254774" y="2939211"/>
                </a:lnTo>
                <a:lnTo>
                  <a:pt x="239623" y="2939199"/>
                </a:lnTo>
                <a:lnTo>
                  <a:pt x="230517" y="2939034"/>
                </a:lnTo>
                <a:lnTo>
                  <a:pt x="221424" y="2938576"/>
                </a:lnTo>
                <a:lnTo>
                  <a:pt x="212318" y="2937675"/>
                </a:lnTo>
                <a:lnTo>
                  <a:pt x="212318" y="3755161"/>
                </a:lnTo>
                <a:lnTo>
                  <a:pt x="164896" y="3762413"/>
                </a:lnTo>
                <a:lnTo>
                  <a:pt x="119405" y="3774833"/>
                </a:lnTo>
                <a:lnTo>
                  <a:pt x="76174" y="3792118"/>
                </a:lnTo>
                <a:lnTo>
                  <a:pt x="35534" y="3813949"/>
                </a:lnTo>
                <a:lnTo>
                  <a:pt x="0" y="3838498"/>
                </a:lnTo>
                <a:lnTo>
                  <a:pt x="0" y="3950131"/>
                </a:lnTo>
                <a:lnTo>
                  <a:pt x="597712" y="3950131"/>
                </a:lnTo>
                <a:close/>
              </a:path>
              <a:path w="3258820" h="3950334">
                <a:moveTo>
                  <a:pt x="658101" y="1164767"/>
                </a:moveTo>
                <a:lnTo>
                  <a:pt x="655345" y="1117041"/>
                </a:lnTo>
                <a:lnTo>
                  <a:pt x="647280" y="1070914"/>
                </a:lnTo>
                <a:lnTo>
                  <a:pt x="634225" y="1026718"/>
                </a:lnTo>
                <a:lnTo>
                  <a:pt x="616470" y="984745"/>
                </a:lnTo>
                <a:lnTo>
                  <a:pt x="594334" y="945311"/>
                </a:lnTo>
                <a:lnTo>
                  <a:pt x="568121" y="908710"/>
                </a:lnTo>
                <a:lnTo>
                  <a:pt x="538137" y="875271"/>
                </a:lnTo>
                <a:lnTo>
                  <a:pt x="504698" y="845286"/>
                </a:lnTo>
                <a:lnTo>
                  <a:pt x="468122" y="819073"/>
                </a:lnTo>
                <a:lnTo>
                  <a:pt x="428688" y="796937"/>
                </a:lnTo>
                <a:lnTo>
                  <a:pt x="386727" y="779183"/>
                </a:lnTo>
                <a:lnTo>
                  <a:pt x="342531" y="766114"/>
                </a:lnTo>
                <a:lnTo>
                  <a:pt x="296430" y="758050"/>
                </a:lnTo>
                <a:lnTo>
                  <a:pt x="248716" y="755294"/>
                </a:lnTo>
                <a:lnTo>
                  <a:pt x="201002" y="758050"/>
                </a:lnTo>
                <a:lnTo>
                  <a:pt x="154901" y="766114"/>
                </a:lnTo>
                <a:lnTo>
                  <a:pt x="110718" y="779183"/>
                </a:lnTo>
                <a:lnTo>
                  <a:pt x="68745" y="796937"/>
                </a:lnTo>
                <a:lnTo>
                  <a:pt x="29324" y="819073"/>
                </a:lnTo>
                <a:lnTo>
                  <a:pt x="0" y="840092"/>
                </a:lnTo>
                <a:lnTo>
                  <a:pt x="0" y="1490052"/>
                </a:lnTo>
                <a:lnTo>
                  <a:pt x="35534" y="1514614"/>
                </a:lnTo>
                <a:lnTo>
                  <a:pt x="76174" y="1536407"/>
                </a:lnTo>
                <a:lnTo>
                  <a:pt x="119405" y="1553578"/>
                </a:lnTo>
                <a:lnTo>
                  <a:pt x="164896" y="1565795"/>
                </a:lnTo>
                <a:lnTo>
                  <a:pt x="212318" y="1572755"/>
                </a:lnTo>
                <a:lnTo>
                  <a:pt x="212318" y="2387155"/>
                </a:lnTo>
                <a:lnTo>
                  <a:pt x="221424" y="2386050"/>
                </a:lnTo>
                <a:lnTo>
                  <a:pt x="230517" y="2385085"/>
                </a:lnTo>
                <a:lnTo>
                  <a:pt x="239623" y="2384399"/>
                </a:lnTo>
                <a:lnTo>
                  <a:pt x="248716" y="2384133"/>
                </a:lnTo>
                <a:lnTo>
                  <a:pt x="257810" y="2384399"/>
                </a:lnTo>
                <a:lnTo>
                  <a:pt x="266903" y="2385085"/>
                </a:lnTo>
                <a:lnTo>
                  <a:pt x="275996" y="2386050"/>
                </a:lnTo>
                <a:lnTo>
                  <a:pt x="285089" y="2387155"/>
                </a:lnTo>
                <a:lnTo>
                  <a:pt x="285089" y="2384133"/>
                </a:lnTo>
                <a:lnTo>
                  <a:pt x="285089" y="1572755"/>
                </a:lnTo>
                <a:lnTo>
                  <a:pt x="332524" y="1565795"/>
                </a:lnTo>
                <a:lnTo>
                  <a:pt x="378015" y="1553578"/>
                </a:lnTo>
                <a:lnTo>
                  <a:pt x="421246" y="1536407"/>
                </a:lnTo>
                <a:lnTo>
                  <a:pt x="461899" y="1514614"/>
                </a:lnTo>
                <a:lnTo>
                  <a:pt x="499630" y="1488541"/>
                </a:lnTo>
                <a:lnTo>
                  <a:pt x="534136" y="1458506"/>
                </a:lnTo>
                <a:lnTo>
                  <a:pt x="565099" y="1424825"/>
                </a:lnTo>
                <a:lnTo>
                  <a:pt x="592162" y="1387843"/>
                </a:lnTo>
                <a:lnTo>
                  <a:pt x="615048" y="1347876"/>
                </a:lnTo>
                <a:lnTo>
                  <a:pt x="633399" y="1305267"/>
                </a:lnTo>
                <a:lnTo>
                  <a:pt x="646912" y="1260322"/>
                </a:lnTo>
                <a:lnTo>
                  <a:pt x="655256" y="1213383"/>
                </a:lnTo>
                <a:lnTo>
                  <a:pt x="658101" y="1164767"/>
                </a:lnTo>
                <a:close/>
              </a:path>
              <a:path w="3258820" h="3950334">
                <a:moveTo>
                  <a:pt x="1035138" y="3950131"/>
                </a:moveTo>
                <a:lnTo>
                  <a:pt x="418528" y="2881579"/>
                </a:lnTo>
                <a:lnTo>
                  <a:pt x="403479" y="2892387"/>
                </a:lnTo>
                <a:lnTo>
                  <a:pt x="387845" y="2902051"/>
                </a:lnTo>
                <a:lnTo>
                  <a:pt x="371640" y="2910573"/>
                </a:lnTo>
                <a:lnTo>
                  <a:pt x="354876" y="2917952"/>
                </a:lnTo>
                <a:lnTo>
                  <a:pt x="949909" y="3950131"/>
                </a:lnTo>
                <a:lnTo>
                  <a:pt x="1035138" y="3950131"/>
                </a:lnTo>
                <a:close/>
              </a:path>
              <a:path w="3258820" h="3950334">
                <a:moveTo>
                  <a:pt x="1954580" y="1913940"/>
                </a:moveTo>
                <a:lnTo>
                  <a:pt x="1951824" y="1866239"/>
                </a:lnTo>
                <a:lnTo>
                  <a:pt x="1943760" y="1820125"/>
                </a:lnTo>
                <a:lnTo>
                  <a:pt x="1930692" y="1775942"/>
                </a:lnTo>
                <a:lnTo>
                  <a:pt x="1912937" y="1733969"/>
                </a:lnTo>
                <a:lnTo>
                  <a:pt x="1890801" y="1694535"/>
                </a:lnTo>
                <a:lnTo>
                  <a:pt x="1864588" y="1657934"/>
                </a:lnTo>
                <a:lnTo>
                  <a:pt x="1834616" y="1624495"/>
                </a:lnTo>
                <a:lnTo>
                  <a:pt x="1801177" y="1594497"/>
                </a:lnTo>
                <a:lnTo>
                  <a:pt x="1764588" y="1568284"/>
                </a:lnTo>
                <a:lnTo>
                  <a:pt x="1725168" y="1546136"/>
                </a:lnTo>
                <a:lnTo>
                  <a:pt x="1683207" y="1528368"/>
                </a:lnTo>
                <a:lnTo>
                  <a:pt x="1639011" y="1515300"/>
                </a:lnTo>
                <a:lnTo>
                  <a:pt x="1592910" y="1507236"/>
                </a:lnTo>
                <a:lnTo>
                  <a:pt x="1545196" y="1504480"/>
                </a:lnTo>
                <a:lnTo>
                  <a:pt x="1497482" y="1507236"/>
                </a:lnTo>
                <a:lnTo>
                  <a:pt x="1451368" y="1515300"/>
                </a:lnTo>
                <a:lnTo>
                  <a:pt x="1407172" y="1528368"/>
                </a:lnTo>
                <a:lnTo>
                  <a:pt x="1365211" y="1546136"/>
                </a:lnTo>
                <a:lnTo>
                  <a:pt x="1325778" y="1568284"/>
                </a:lnTo>
                <a:lnTo>
                  <a:pt x="1289177" y="1594497"/>
                </a:lnTo>
                <a:lnTo>
                  <a:pt x="1255737" y="1624495"/>
                </a:lnTo>
                <a:lnTo>
                  <a:pt x="1225753" y="1657934"/>
                </a:lnTo>
                <a:lnTo>
                  <a:pt x="1199527" y="1694535"/>
                </a:lnTo>
                <a:lnTo>
                  <a:pt x="1177391" y="1733969"/>
                </a:lnTo>
                <a:lnTo>
                  <a:pt x="1159624" y="1775942"/>
                </a:lnTo>
                <a:lnTo>
                  <a:pt x="1146556" y="1820125"/>
                </a:lnTo>
                <a:lnTo>
                  <a:pt x="1138491" y="1866239"/>
                </a:lnTo>
                <a:lnTo>
                  <a:pt x="1135735" y="1913940"/>
                </a:lnTo>
                <a:lnTo>
                  <a:pt x="1138250" y="1959089"/>
                </a:lnTo>
                <a:lnTo>
                  <a:pt x="1145616" y="2003082"/>
                </a:lnTo>
                <a:lnTo>
                  <a:pt x="1157541" y="2045360"/>
                </a:lnTo>
                <a:lnTo>
                  <a:pt x="1173721" y="2085378"/>
                </a:lnTo>
                <a:lnTo>
                  <a:pt x="468579" y="2493302"/>
                </a:lnTo>
                <a:lnTo>
                  <a:pt x="479386" y="2507526"/>
                </a:lnTo>
                <a:lnTo>
                  <a:pt x="489038" y="2522905"/>
                </a:lnTo>
                <a:lnTo>
                  <a:pt x="497560" y="2539403"/>
                </a:lnTo>
                <a:lnTo>
                  <a:pt x="504939" y="2557043"/>
                </a:lnTo>
                <a:lnTo>
                  <a:pt x="1210068" y="2149056"/>
                </a:lnTo>
                <a:lnTo>
                  <a:pt x="1240129" y="2186584"/>
                </a:lnTo>
                <a:lnTo>
                  <a:pt x="1274368" y="2220442"/>
                </a:lnTo>
                <a:lnTo>
                  <a:pt x="1312367" y="2250224"/>
                </a:lnTo>
                <a:lnTo>
                  <a:pt x="1353743" y="2275509"/>
                </a:lnTo>
                <a:lnTo>
                  <a:pt x="1398104" y="2295880"/>
                </a:lnTo>
                <a:lnTo>
                  <a:pt x="1445069" y="2310942"/>
                </a:lnTo>
                <a:lnTo>
                  <a:pt x="1494218" y="2320277"/>
                </a:lnTo>
                <a:lnTo>
                  <a:pt x="1545196" y="2323490"/>
                </a:lnTo>
                <a:lnTo>
                  <a:pt x="1592910" y="2320721"/>
                </a:lnTo>
                <a:lnTo>
                  <a:pt x="1639011" y="2312657"/>
                </a:lnTo>
                <a:lnTo>
                  <a:pt x="1683207" y="2299589"/>
                </a:lnTo>
                <a:lnTo>
                  <a:pt x="1725168" y="2281821"/>
                </a:lnTo>
                <a:lnTo>
                  <a:pt x="1764588" y="2259673"/>
                </a:lnTo>
                <a:lnTo>
                  <a:pt x="1801177" y="2233460"/>
                </a:lnTo>
                <a:lnTo>
                  <a:pt x="1834616" y="2203462"/>
                </a:lnTo>
                <a:lnTo>
                  <a:pt x="1864588" y="2170011"/>
                </a:lnTo>
                <a:lnTo>
                  <a:pt x="1890801" y="2133409"/>
                </a:lnTo>
                <a:lnTo>
                  <a:pt x="1912937" y="2093963"/>
                </a:lnTo>
                <a:lnTo>
                  <a:pt x="1930692" y="2051989"/>
                </a:lnTo>
                <a:lnTo>
                  <a:pt x="1943760" y="2007793"/>
                </a:lnTo>
                <a:lnTo>
                  <a:pt x="1951824" y="1961667"/>
                </a:lnTo>
                <a:lnTo>
                  <a:pt x="1954580" y="1913940"/>
                </a:lnTo>
                <a:close/>
              </a:path>
              <a:path w="3258820" h="3950334">
                <a:moveTo>
                  <a:pt x="1957654" y="3412401"/>
                </a:moveTo>
                <a:lnTo>
                  <a:pt x="1954885" y="3364687"/>
                </a:lnTo>
                <a:lnTo>
                  <a:pt x="1946821" y="3318560"/>
                </a:lnTo>
                <a:lnTo>
                  <a:pt x="1933765" y="3274364"/>
                </a:lnTo>
                <a:lnTo>
                  <a:pt x="1915998" y="3232404"/>
                </a:lnTo>
                <a:lnTo>
                  <a:pt x="1893862" y="3192957"/>
                </a:lnTo>
                <a:lnTo>
                  <a:pt x="1882660" y="3177324"/>
                </a:lnTo>
                <a:lnTo>
                  <a:pt x="1867649" y="3156369"/>
                </a:lnTo>
                <a:lnTo>
                  <a:pt x="1837664" y="3122930"/>
                </a:lnTo>
                <a:lnTo>
                  <a:pt x="1804225" y="3092945"/>
                </a:lnTo>
                <a:lnTo>
                  <a:pt x="1767624" y="3066719"/>
                </a:lnTo>
                <a:lnTo>
                  <a:pt x="1728190" y="3044583"/>
                </a:lnTo>
                <a:lnTo>
                  <a:pt x="1686229" y="3026829"/>
                </a:lnTo>
                <a:lnTo>
                  <a:pt x="1642033" y="3013760"/>
                </a:lnTo>
                <a:lnTo>
                  <a:pt x="1595932" y="3005696"/>
                </a:lnTo>
                <a:lnTo>
                  <a:pt x="1548218" y="3002940"/>
                </a:lnTo>
                <a:lnTo>
                  <a:pt x="1497253" y="3006077"/>
                </a:lnTo>
                <a:lnTo>
                  <a:pt x="1448117" y="3015246"/>
                </a:lnTo>
                <a:lnTo>
                  <a:pt x="1401216" y="3030118"/>
                </a:lnTo>
                <a:lnTo>
                  <a:pt x="1356969" y="3050311"/>
                </a:lnTo>
                <a:lnTo>
                  <a:pt x="1315783" y="3075482"/>
                </a:lnTo>
                <a:lnTo>
                  <a:pt x="1278051" y="3105277"/>
                </a:lnTo>
                <a:lnTo>
                  <a:pt x="1244206" y="3139351"/>
                </a:lnTo>
                <a:lnTo>
                  <a:pt x="1214628" y="3177324"/>
                </a:lnTo>
                <a:lnTo>
                  <a:pt x="504939" y="2767850"/>
                </a:lnTo>
                <a:lnTo>
                  <a:pt x="497560" y="2784627"/>
                </a:lnTo>
                <a:lnTo>
                  <a:pt x="489038" y="2800832"/>
                </a:lnTo>
                <a:lnTo>
                  <a:pt x="479386" y="2816466"/>
                </a:lnTo>
                <a:lnTo>
                  <a:pt x="468579" y="2831528"/>
                </a:lnTo>
                <a:lnTo>
                  <a:pt x="1176718" y="3241040"/>
                </a:lnTo>
                <a:lnTo>
                  <a:pt x="1160564" y="3281032"/>
                </a:lnTo>
                <a:lnTo>
                  <a:pt x="1148676" y="3323310"/>
                </a:lnTo>
                <a:lnTo>
                  <a:pt x="1141336" y="3367290"/>
                </a:lnTo>
                <a:lnTo>
                  <a:pt x="1138821" y="3412401"/>
                </a:lnTo>
                <a:lnTo>
                  <a:pt x="1141577" y="3460127"/>
                </a:lnTo>
                <a:lnTo>
                  <a:pt x="1149642" y="3506241"/>
                </a:lnTo>
                <a:lnTo>
                  <a:pt x="1162710" y="3550437"/>
                </a:lnTo>
                <a:lnTo>
                  <a:pt x="1180465" y="3592411"/>
                </a:lnTo>
                <a:lnTo>
                  <a:pt x="1202588" y="3631844"/>
                </a:lnTo>
                <a:lnTo>
                  <a:pt x="1228801" y="3668445"/>
                </a:lnTo>
                <a:lnTo>
                  <a:pt x="1258785" y="3701885"/>
                </a:lnTo>
                <a:lnTo>
                  <a:pt x="1292212" y="3731869"/>
                </a:lnTo>
                <a:lnTo>
                  <a:pt x="1328801" y="3758082"/>
                </a:lnTo>
                <a:lnTo>
                  <a:pt x="1368234" y="3780231"/>
                </a:lnTo>
                <a:lnTo>
                  <a:pt x="1410195" y="3797985"/>
                </a:lnTo>
                <a:lnTo>
                  <a:pt x="1454391" y="3811054"/>
                </a:lnTo>
                <a:lnTo>
                  <a:pt x="1500492" y="3819118"/>
                </a:lnTo>
                <a:lnTo>
                  <a:pt x="1548218" y="3821874"/>
                </a:lnTo>
                <a:lnTo>
                  <a:pt x="1595932" y="3819118"/>
                </a:lnTo>
                <a:lnTo>
                  <a:pt x="1642033" y="3811054"/>
                </a:lnTo>
                <a:lnTo>
                  <a:pt x="1686229" y="3797985"/>
                </a:lnTo>
                <a:lnTo>
                  <a:pt x="1728190" y="3780231"/>
                </a:lnTo>
                <a:lnTo>
                  <a:pt x="1767624" y="3758082"/>
                </a:lnTo>
                <a:lnTo>
                  <a:pt x="1804225" y="3731869"/>
                </a:lnTo>
                <a:lnTo>
                  <a:pt x="1837664" y="3701885"/>
                </a:lnTo>
                <a:lnTo>
                  <a:pt x="1867649" y="3668445"/>
                </a:lnTo>
                <a:lnTo>
                  <a:pt x="1893862" y="3631844"/>
                </a:lnTo>
                <a:lnTo>
                  <a:pt x="1915998" y="3592411"/>
                </a:lnTo>
                <a:lnTo>
                  <a:pt x="1933765" y="3550437"/>
                </a:lnTo>
                <a:lnTo>
                  <a:pt x="1946821" y="3506241"/>
                </a:lnTo>
                <a:lnTo>
                  <a:pt x="1954885" y="3460127"/>
                </a:lnTo>
                <a:lnTo>
                  <a:pt x="1957654" y="3412401"/>
                </a:lnTo>
                <a:close/>
              </a:path>
              <a:path w="3258820" h="3950334">
                <a:moveTo>
                  <a:pt x="1957654" y="409473"/>
                </a:moveTo>
                <a:lnTo>
                  <a:pt x="1954911" y="361746"/>
                </a:lnTo>
                <a:lnTo>
                  <a:pt x="1946910" y="315633"/>
                </a:lnTo>
                <a:lnTo>
                  <a:pt x="1933917" y="271437"/>
                </a:lnTo>
                <a:lnTo>
                  <a:pt x="1916264" y="229463"/>
                </a:lnTo>
                <a:lnTo>
                  <a:pt x="1894230" y="190017"/>
                </a:lnTo>
                <a:lnTo>
                  <a:pt x="1868119" y="153428"/>
                </a:lnTo>
                <a:lnTo>
                  <a:pt x="1838236" y="119989"/>
                </a:lnTo>
                <a:lnTo>
                  <a:pt x="1804860" y="90004"/>
                </a:lnTo>
                <a:lnTo>
                  <a:pt x="1768297" y="63779"/>
                </a:lnTo>
                <a:lnTo>
                  <a:pt x="1728863" y="41643"/>
                </a:lnTo>
                <a:lnTo>
                  <a:pt x="1686826" y="23888"/>
                </a:lnTo>
                <a:lnTo>
                  <a:pt x="1642516" y="10820"/>
                </a:lnTo>
                <a:lnTo>
                  <a:pt x="1596212" y="2755"/>
                </a:lnTo>
                <a:lnTo>
                  <a:pt x="1548218" y="0"/>
                </a:lnTo>
                <a:lnTo>
                  <a:pt x="1500517" y="2755"/>
                </a:lnTo>
                <a:lnTo>
                  <a:pt x="1454467" y="10820"/>
                </a:lnTo>
                <a:lnTo>
                  <a:pt x="1410373" y="23888"/>
                </a:lnTo>
                <a:lnTo>
                  <a:pt x="1368539" y="41643"/>
                </a:lnTo>
                <a:lnTo>
                  <a:pt x="1329245" y="63779"/>
                </a:lnTo>
                <a:lnTo>
                  <a:pt x="1292821" y="90004"/>
                </a:lnTo>
                <a:lnTo>
                  <a:pt x="1259547" y="119989"/>
                </a:lnTo>
                <a:lnTo>
                  <a:pt x="1229728" y="153428"/>
                </a:lnTo>
                <a:lnTo>
                  <a:pt x="1203667" y="190017"/>
                </a:lnTo>
                <a:lnTo>
                  <a:pt x="1181684" y="229463"/>
                </a:lnTo>
                <a:lnTo>
                  <a:pt x="1164043" y="271437"/>
                </a:lnTo>
                <a:lnTo>
                  <a:pt x="1151077" y="315633"/>
                </a:lnTo>
                <a:lnTo>
                  <a:pt x="1143076" y="361746"/>
                </a:lnTo>
                <a:lnTo>
                  <a:pt x="1140345" y="409473"/>
                </a:lnTo>
                <a:lnTo>
                  <a:pt x="1143482" y="460451"/>
                </a:lnTo>
                <a:lnTo>
                  <a:pt x="1152639" y="509612"/>
                </a:lnTo>
                <a:lnTo>
                  <a:pt x="1167447" y="556577"/>
                </a:lnTo>
                <a:lnTo>
                  <a:pt x="1187526" y="600938"/>
                </a:lnTo>
                <a:lnTo>
                  <a:pt x="1212507" y="642327"/>
                </a:lnTo>
                <a:lnTo>
                  <a:pt x="1242021" y="680326"/>
                </a:lnTo>
                <a:lnTo>
                  <a:pt x="1275702" y="714578"/>
                </a:lnTo>
                <a:lnTo>
                  <a:pt x="1313154" y="744664"/>
                </a:lnTo>
                <a:lnTo>
                  <a:pt x="354876" y="2405392"/>
                </a:lnTo>
                <a:lnTo>
                  <a:pt x="371640" y="2412784"/>
                </a:lnTo>
                <a:lnTo>
                  <a:pt x="387845" y="2421305"/>
                </a:lnTo>
                <a:lnTo>
                  <a:pt x="403479" y="2430970"/>
                </a:lnTo>
                <a:lnTo>
                  <a:pt x="418528" y="2441778"/>
                </a:lnTo>
                <a:lnTo>
                  <a:pt x="1376857" y="781037"/>
                </a:lnTo>
                <a:lnTo>
                  <a:pt x="1417497" y="797191"/>
                </a:lnTo>
                <a:lnTo>
                  <a:pt x="1459699" y="809091"/>
                </a:lnTo>
                <a:lnTo>
                  <a:pt x="1503311" y="816432"/>
                </a:lnTo>
                <a:lnTo>
                  <a:pt x="1548218" y="818934"/>
                </a:lnTo>
                <a:lnTo>
                  <a:pt x="1596212" y="816178"/>
                </a:lnTo>
                <a:lnTo>
                  <a:pt x="1642516" y="808113"/>
                </a:lnTo>
                <a:lnTo>
                  <a:pt x="1686826" y="795045"/>
                </a:lnTo>
                <a:lnTo>
                  <a:pt x="1728863" y="777290"/>
                </a:lnTo>
                <a:lnTo>
                  <a:pt x="1768297" y="755154"/>
                </a:lnTo>
                <a:lnTo>
                  <a:pt x="1804860" y="728929"/>
                </a:lnTo>
                <a:lnTo>
                  <a:pt x="1838236" y="698944"/>
                </a:lnTo>
                <a:lnTo>
                  <a:pt x="1868119" y="665505"/>
                </a:lnTo>
                <a:lnTo>
                  <a:pt x="1894230" y="628916"/>
                </a:lnTo>
                <a:lnTo>
                  <a:pt x="1916264" y="589470"/>
                </a:lnTo>
                <a:lnTo>
                  <a:pt x="1933917" y="547509"/>
                </a:lnTo>
                <a:lnTo>
                  <a:pt x="1946910" y="503313"/>
                </a:lnTo>
                <a:lnTo>
                  <a:pt x="1954911" y="457187"/>
                </a:lnTo>
                <a:lnTo>
                  <a:pt x="1957654" y="409473"/>
                </a:lnTo>
                <a:close/>
              </a:path>
              <a:path w="3258820" h="3950334">
                <a:moveTo>
                  <a:pt x="3258616" y="2661678"/>
                </a:moveTo>
                <a:lnTo>
                  <a:pt x="3255861" y="2613952"/>
                </a:lnTo>
                <a:lnTo>
                  <a:pt x="3247796" y="2567838"/>
                </a:lnTo>
                <a:lnTo>
                  <a:pt x="3234740" y="2523642"/>
                </a:lnTo>
                <a:lnTo>
                  <a:pt x="3216986" y="2481669"/>
                </a:lnTo>
                <a:lnTo>
                  <a:pt x="3194850" y="2442235"/>
                </a:lnTo>
                <a:lnTo>
                  <a:pt x="3168637" y="2405634"/>
                </a:lnTo>
                <a:lnTo>
                  <a:pt x="3138652" y="2372195"/>
                </a:lnTo>
                <a:lnTo>
                  <a:pt x="3105226" y="2342210"/>
                </a:lnTo>
                <a:lnTo>
                  <a:pt x="3068637" y="2315997"/>
                </a:lnTo>
                <a:lnTo>
                  <a:pt x="3029204" y="2293848"/>
                </a:lnTo>
                <a:lnTo>
                  <a:pt x="2987243" y="2276094"/>
                </a:lnTo>
                <a:lnTo>
                  <a:pt x="2943060" y="2263025"/>
                </a:lnTo>
                <a:lnTo>
                  <a:pt x="2896946" y="2254961"/>
                </a:lnTo>
                <a:lnTo>
                  <a:pt x="2849232" y="2252205"/>
                </a:lnTo>
                <a:lnTo>
                  <a:pt x="2800629" y="2255062"/>
                </a:lnTo>
                <a:lnTo>
                  <a:pt x="2753690" y="2263406"/>
                </a:lnTo>
                <a:lnTo>
                  <a:pt x="2708757" y="2276919"/>
                </a:lnTo>
                <a:lnTo>
                  <a:pt x="2666149" y="2295271"/>
                </a:lnTo>
                <a:lnTo>
                  <a:pt x="2626182" y="2318156"/>
                </a:lnTo>
                <a:lnTo>
                  <a:pt x="2589212" y="2345232"/>
                </a:lnTo>
                <a:lnTo>
                  <a:pt x="2555544" y="2376195"/>
                </a:lnTo>
                <a:lnTo>
                  <a:pt x="2525509" y="2410714"/>
                </a:lnTo>
                <a:lnTo>
                  <a:pt x="2499449" y="2448458"/>
                </a:lnTo>
                <a:lnTo>
                  <a:pt x="2477668" y="2489111"/>
                </a:lnTo>
                <a:lnTo>
                  <a:pt x="2460498" y="2532354"/>
                </a:lnTo>
                <a:lnTo>
                  <a:pt x="2448280" y="2577858"/>
                </a:lnTo>
                <a:lnTo>
                  <a:pt x="2441321" y="2625306"/>
                </a:lnTo>
                <a:lnTo>
                  <a:pt x="523189" y="2625306"/>
                </a:lnTo>
                <a:lnTo>
                  <a:pt x="524281" y="2634386"/>
                </a:lnTo>
                <a:lnTo>
                  <a:pt x="525246" y="2643467"/>
                </a:lnTo>
                <a:lnTo>
                  <a:pt x="525945" y="2652572"/>
                </a:lnTo>
                <a:lnTo>
                  <a:pt x="526211" y="2661602"/>
                </a:lnTo>
                <a:lnTo>
                  <a:pt x="525945" y="2671013"/>
                </a:lnTo>
                <a:lnTo>
                  <a:pt x="525246" y="2680639"/>
                </a:lnTo>
                <a:lnTo>
                  <a:pt x="524281" y="2690266"/>
                </a:lnTo>
                <a:lnTo>
                  <a:pt x="523189" y="2699601"/>
                </a:lnTo>
                <a:lnTo>
                  <a:pt x="2441321" y="2699601"/>
                </a:lnTo>
                <a:lnTo>
                  <a:pt x="2448280" y="2746718"/>
                </a:lnTo>
                <a:lnTo>
                  <a:pt x="2460498" y="2791942"/>
                </a:lnTo>
                <a:lnTo>
                  <a:pt x="2477668" y="2834944"/>
                </a:lnTo>
                <a:lnTo>
                  <a:pt x="2499449" y="2875407"/>
                </a:lnTo>
                <a:lnTo>
                  <a:pt x="2525509" y="2912999"/>
                </a:lnTo>
                <a:lnTo>
                  <a:pt x="2555544" y="2947403"/>
                </a:lnTo>
                <a:lnTo>
                  <a:pt x="2589212" y="2978264"/>
                </a:lnTo>
                <a:lnTo>
                  <a:pt x="2626182" y="3005290"/>
                </a:lnTo>
                <a:lnTo>
                  <a:pt x="2666149" y="3028124"/>
                </a:lnTo>
                <a:lnTo>
                  <a:pt x="2708757" y="3046450"/>
                </a:lnTo>
                <a:lnTo>
                  <a:pt x="2753690" y="3059950"/>
                </a:lnTo>
                <a:lnTo>
                  <a:pt x="2800629" y="3068294"/>
                </a:lnTo>
                <a:lnTo>
                  <a:pt x="2849232" y="3071152"/>
                </a:lnTo>
                <a:lnTo>
                  <a:pt x="2896946" y="3068383"/>
                </a:lnTo>
                <a:lnTo>
                  <a:pt x="2943060" y="3060319"/>
                </a:lnTo>
                <a:lnTo>
                  <a:pt x="2987243" y="3047263"/>
                </a:lnTo>
                <a:lnTo>
                  <a:pt x="3029204" y="3029496"/>
                </a:lnTo>
                <a:lnTo>
                  <a:pt x="3068637" y="3007360"/>
                </a:lnTo>
                <a:lnTo>
                  <a:pt x="3105226" y="2981147"/>
                </a:lnTo>
                <a:lnTo>
                  <a:pt x="3138652" y="2951162"/>
                </a:lnTo>
                <a:lnTo>
                  <a:pt x="3168637" y="2917710"/>
                </a:lnTo>
                <a:lnTo>
                  <a:pt x="3194850" y="2881122"/>
                </a:lnTo>
                <a:lnTo>
                  <a:pt x="3216986" y="2841688"/>
                </a:lnTo>
                <a:lnTo>
                  <a:pt x="3234740" y="2799715"/>
                </a:lnTo>
                <a:lnTo>
                  <a:pt x="3247796" y="2755519"/>
                </a:lnTo>
                <a:lnTo>
                  <a:pt x="3255861" y="2709405"/>
                </a:lnTo>
                <a:lnTo>
                  <a:pt x="3258616" y="2661678"/>
                </a:lnTo>
                <a:close/>
              </a:path>
            </a:pathLst>
          </a:custGeom>
          <a:solidFill>
            <a:srgbClr val="D4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181902" y="993162"/>
            <a:ext cx="1151890" cy="45720"/>
          </a:xfrm>
          <a:custGeom>
            <a:avLst/>
            <a:gdLst/>
            <a:ahLst/>
            <a:cxnLst/>
            <a:rect l="l" t="t" r="r" b="b"/>
            <a:pathLst>
              <a:path w="1151889" h="45719">
                <a:moveTo>
                  <a:pt x="1151293" y="45506"/>
                </a:moveTo>
                <a:lnTo>
                  <a:pt x="0" y="45506"/>
                </a:lnTo>
                <a:lnTo>
                  <a:pt x="0" y="0"/>
                </a:lnTo>
                <a:lnTo>
                  <a:pt x="1151293" y="0"/>
                </a:lnTo>
                <a:lnTo>
                  <a:pt x="1151293" y="45506"/>
                </a:lnTo>
                <a:close/>
              </a:path>
            </a:pathLst>
          </a:custGeom>
          <a:solidFill>
            <a:srgbClr val="D4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68122" y="993162"/>
            <a:ext cx="3354704" cy="45720"/>
          </a:xfrm>
          <a:custGeom>
            <a:avLst/>
            <a:gdLst/>
            <a:ahLst/>
            <a:cxnLst/>
            <a:rect l="l" t="t" r="r" b="b"/>
            <a:pathLst>
              <a:path w="3354704" h="45719">
                <a:moveTo>
                  <a:pt x="3354400" y="45506"/>
                </a:moveTo>
                <a:lnTo>
                  <a:pt x="0" y="45506"/>
                </a:lnTo>
                <a:lnTo>
                  <a:pt x="0" y="0"/>
                </a:lnTo>
                <a:lnTo>
                  <a:pt x="3354400" y="0"/>
                </a:lnTo>
                <a:lnTo>
                  <a:pt x="3354400" y="45506"/>
                </a:lnTo>
                <a:close/>
              </a:path>
            </a:pathLst>
          </a:custGeom>
          <a:solidFill>
            <a:srgbClr val="D4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695775" y="1492068"/>
            <a:ext cx="3260090" cy="45720"/>
          </a:xfrm>
          <a:custGeom>
            <a:avLst/>
            <a:gdLst/>
            <a:ahLst/>
            <a:cxnLst/>
            <a:rect l="l" t="t" r="r" b="b"/>
            <a:pathLst>
              <a:path w="3260090" h="45719">
                <a:moveTo>
                  <a:pt x="3259773" y="45506"/>
                </a:moveTo>
                <a:lnTo>
                  <a:pt x="0" y="45506"/>
                </a:lnTo>
                <a:lnTo>
                  <a:pt x="0" y="0"/>
                </a:lnTo>
                <a:lnTo>
                  <a:pt x="3259773" y="0"/>
                </a:lnTo>
                <a:lnTo>
                  <a:pt x="3259773" y="45506"/>
                </a:lnTo>
                <a:close/>
              </a:path>
            </a:pathLst>
          </a:custGeom>
          <a:solidFill>
            <a:srgbClr val="D4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34801" y="1492068"/>
            <a:ext cx="1480820" cy="45720"/>
          </a:xfrm>
          <a:custGeom>
            <a:avLst/>
            <a:gdLst/>
            <a:ahLst/>
            <a:cxnLst/>
            <a:rect l="l" t="t" r="r" b="b"/>
            <a:pathLst>
              <a:path w="1480820" h="45719">
                <a:moveTo>
                  <a:pt x="1480212" y="45506"/>
                </a:moveTo>
                <a:lnTo>
                  <a:pt x="0" y="45506"/>
                </a:lnTo>
                <a:lnTo>
                  <a:pt x="0" y="0"/>
                </a:lnTo>
                <a:lnTo>
                  <a:pt x="1480212" y="0"/>
                </a:lnTo>
                <a:lnTo>
                  <a:pt x="1480212" y="45506"/>
                </a:lnTo>
                <a:close/>
              </a:path>
            </a:pathLst>
          </a:custGeom>
          <a:solidFill>
            <a:srgbClr val="D4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502280" y="993162"/>
            <a:ext cx="128905" cy="45720"/>
          </a:xfrm>
          <a:custGeom>
            <a:avLst/>
            <a:gdLst/>
            <a:ahLst/>
            <a:cxnLst/>
            <a:rect l="l" t="t" r="r" b="b"/>
            <a:pathLst>
              <a:path w="128904" h="45719">
                <a:moveTo>
                  <a:pt x="128595" y="45506"/>
                </a:moveTo>
                <a:lnTo>
                  <a:pt x="0" y="45506"/>
                </a:lnTo>
                <a:lnTo>
                  <a:pt x="0" y="0"/>
                </a:lnTo>
                <a:lnTo>
                  <a:pt x="128595" y="0"/>
                </a:lnTo>
                <a:lnTo>
                  <a:pt x="128595" y="45506"/>
                </a:lnTo>
                <a:close/>
              </a:path>
            </a:pathLst>
          </a:custGeom>
          <a:solidFill>
            <a:srgbClr val="D4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554" y="351364"/>
            <a:ext cx="1887220" cy="2115185"/>
          </a:xfrm>
          <a:custGeom>
            <a:avLst/>
            <a:gdLst/>
            <a:ahLst/>
            <a:cxnLst/>
            <a:rect l="l" t="t" r="r" b="b"/>
            <a:pathLst>
              <a:path w="1887220" h="2115185">
                <a:moveTo>
                  <a:pt x="1378155" y="1451364"/>
                </a:moveTo>
                <a:lnTo>
                  <a:pt x="432038" y="176566"/>
                </a:lnTo>
                <a:lnTo>
                  <a:pt x="398734" y="138363"/>
                </a:lnTo>
                <a:lnTo>
                  <a:pt x="360220" y="106115"/>
                </a:lnTo>
                <a:lnTo>
                  <a:pt x="317375" y="80262"/>
                </a:lnTo>
                <a:lnTo>
                  <a:pt x="271080" y="61248"/>
                </a:lnTo>
                <a:lnTo>
                  <a:pt x="222216" y="49516"/>
                </a:lnTo>
                <a:lnTo>
                  <a:pt x="171662" y="45506"/>
                </a:lnTo>
                <a:lnTo>
                  <a:pt x="17135" y="45506"/>
                </a:lnTo>
                <a:lnTo>
                  <a:pt x="17135" y="0"/>
                </a:lnTo>
                <a:lnTo>
                  <a:pt x="171662" y="0"/>
                </a:lnTo>
                <a:lnTo>
                  <a:pt x="221136" y="3365"/>
                </a:lnTo>
                <a:lnTo>
                  <a:pt x="269310" y="13249"/>
                </a:lnTo>
                <a:lnTo>
                  <a:pt x="315552" y="29337"/>
                </a:lnTo>
                <a:lnTo>
                  <a:pt x="359232" y="51314"/>
                </a:lnTo>
                <a:lnTo>
                  <a:pt x="399719" y="78863"/>
                </a:lnTo>
                <a:lnTo>
                  <a:pt x="436380" y="111668"/>
                </a:lnTo>
                <a:lnTo>
                  <a:pt x="468584" y="149414"/>
                </a:lnTo>
                <a:lnTo>
                  <a:pt x="1414701" y="1424211"/>
                </a:lnTo>
                <a:lnTo>
                  <a:pt x="1378155" y="1451364"/>
                </a:lnTo>
                <a:close/>
              </a:path>
              <a:path w="1887220" h="2115185">
                <a:moveTo>
                  <a:pt x="128595" y="427157"/>
                </a:moveTo>
                <a:lnTo>
                  <a:pt x="0" y="427157"/>
                </a:lnTo>
                <a:lnTo>
                  <a:pt x="0" y="381650"/>
                </a:lnTo>
                <a:lnTo>
                  <a:pt x="128595" y="381650"/>
                </a:lnTo>
                <a:lnTo>
                  <a:pt x="128595" y="427157"/>
                </a:lnTo>
                <a:close/>
              </a:path>
              <a:path w="1887220" h="2115185">
                <a:moveTo>
                  <a:pt x="510439" y="2115005"/>
                </a:moveTo>
                <a:lnTo>
                  <a:pt x="0" y="2115005"/>
                </a:lnTo>
                <a:lnTo>
                  <a:pt x="0" y="2069498"/>
                </a:lnTo>
                <a:lnTo>
                  <a:pt x="510439" y="2069498"/>
                </a:lnTo>
                <a:lnTo>
                  <a:pt x="550750" y="2064713"/>
                </a:lnTo>
                <a:lnTo>
                  <a:pt x="588517" y="2050897"/>
                </a:lnTo>
                <a:lnTo>
                  <a:pt x="622161" y="2028862"/>
                </a:lnTo>
                <a:lnTo>
                  <a:pt x="650104" y="1999417"/>
                </a:lnTo>
                <a:lnTo>
                  <a:pt x="947481" y="1600626"/>
                </a:lnTo>
                <a:lnTo>
                  <a:pt x="585655" y="1600626"/>
                </a:lnTo>
                <a:lnTo>
                  <a:pt x="585655" y="1555119"/>
                </a:lnTo>
                <a:lnTo>
                  <a:pt x="1303242" y="1555119"/>
                </a:lnTo>
                <a:lnTo>
                  <a:pt x="1291482" y="1545553"/>
                </a:lnTo>
                <a:lnTo>
                  <a:pt x="1280362" y="1535248"/>
                </a:lnTo>
                <a:lnTo>
                  <a:pt x="1269953" y="1524146"/>
                </a:lnTo>
                <a:lnTo>
                  <a:pt x="1260326" y="1512191"/>
                </a:lnTo>
                <a:lnTo>
                  <a:pt x="503311" y="497237"/>
                </a:lnTo>
                <a:lnTo>
                  <a:pt x="475368" y="467793"/>
                </a:lnTo>
                <a:lnTo>
                  <a:pt x="441724" y="445758"/>
                </a:lnTo>
                <a:lnTo>
                  <a:pt x="403957" y="431942"/>
                </a:lnTo>
                <a:lnTo>
                  <a:pt x="363646" y="427157"/>
                </a:lnTo>
                <a:lnTo>
                  <a:pt x="279786" y="427157"/>
                </a:lnTo>
                <a:lnTo>
                  <a:pt x="279786" y="381650"/>
                </a:lnTo>
                <a:lnTo>
                  <a:pt x="363646" y="381650"/>
                </a:lnTo>
                <a:lnTo>
                  <a:pt x="414463" y="387682"/>
                </a:lnTo>
                <a:lnTo>
                  <a:pt x="462083" y="405105"/>
                </a:lnTo>
                <a:lnTo>
                  <a:pt x="504498" y="432909"/>
                </a:lnTo>
                <a:lnTo>
                  <a:pt x="539706" y="470085"/>
                </a:lnTo>
                <a:lnTo>
                  <a:pt x="1296721" y="1485039"/>
                </a:lnTo>
                <a:lnTo>
                  <a:pt x="1324664" y="1514483"/>
                </a:lnTo>
                <a:lnTo>
                  <a:pt x="1358308" y="1536518"/>
                </a:lnTo>
                <a:lnTo>
                  <a:pt x="1396075" y="1550334"/>
                </a:lnTo>
                <a:lnTo>
                  <a:pt x="1436386" y="1555119"/>
                </a:lnTo>
                <a:lnTo>
                  <a:pt x="1886926" y="1555119"/>
                </a:lnTo>
                <a:lnTo>
                  <a:pt x="1886926" y="1600474"/>
                </a:lnTo>
                <a:lnTo>
                  <a:pt x="1004348" y="1600474"/>
                </a:lnTo>
                <a:lnTo>
                  <a:pt x="686499" y="2026570"/>
                </a:lnTo>
                <a:lnTo>
                  <a:pt x="651291" y="2063746"/>
                </a:lnTo>
                <a:lnTo>
                  <a:pt x="608876" y="2091550"/>
                </a:lnTo>
                <a:lnTo>
                  <a:pt x="561256" y="2108973"/>
                </a:lnTo>
                <a:lnTo>
                  <a:pt x="510439" y="2115005"/>
                </a:lnTo>
                <a:close/>
              </a:path>
              <a:path w="1887220" h="2115185">
                <a:moveTo>
                  <a:pt x="430976" y="1600474"/>
                </a:moveTo>
                <a:lnTo>
                  <a:pt x="0" y="1600474"/>
                </a:lnTo>
                <a:lnTo>
                  <a:pt x="0" y="1554967"/>
                </a:lnTo>
                <a:lnTo>
                  <a:pt x="430976" y="1554967"/>
                </a:lnTo>
                <a:lnTo>
                  <a:pt x="430976" y="1600474"/>
                </a:lnTo>
                <a:close/>
              </a:path>
              <a:path w="1887220" h="2115185">
                <a:moveTo>
                  <a:pt x="1253957" y="1932674"/>
                </a:moveTo>
                <a:lnTo>
                  <a:pt x="992823" y="1932674"/>
                </a:lnTo>
                <a:lnTo>
                  <a:pt x="992823" y="1887167"/>
                </a:lnTo>
                <a:lnTo>
                  <a:pt x="1253805" y="1887167"/>
                </a:lnTo>
                <a:lnTo>
                  <a:pt x="1294117" y="1882382"/>
                </a:lnTo>
                <a:lnTo>
                  <a:pt x="1331884" y="1868566"/>
                </a:lnTo>
                <a:lnTo>
                  <a:pt x="1365528" y="1846531"/>
                </a:lnTo>
                <a:lnTo>
                  <a:pt x="1393471" y="1817087"/>
                </a:lnTo>
                <a:lnTo>
                  <a:pt x="1554973" y="1600474"/>
                </a:lnTo>
                <a:lnTo>
                  <a:pt x="1611689" y="1600474"/>
                </a:lnTo>
                <a:lnTo>
                  <a:pt x="1430018" y="1844239"/>
                </a:lnTo>
                <a:lnTo>
                  <a:pt x="1394810" y="1881415"/>
                </a:lnTo>
                <a:lnTo>
                  <a:pt x="1352394" y="1909219"/>
                </a:lnTo>
                <a:lnTo>
                  <a:pt x="1304775" y="1926642"/>
                </a:lnTo>
                <a:lnTo>
                  <a:pt x="1253957" y="193267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5265981" y="194022"/>
            <a:ext cx="3022600" cy="3857625"/>
          </a:xfrm>
          <a:custGeom>
            <a:avLst/>
            <a:gdLst/>
            <a:ahLst/>
            <a:cxnLst/>
            <a:rect l="l" t="t" r="r" b="b"/>
            <a:pathLst>
              <a:path w="3022600" h="3857625">
                <a:moveTo>
                  <a:pt x="410468" y="2167513"/>
                </a:moveTo>
                <a:lnTo>
                  <a:pt x="0" y="1456457"/>
                </a:lnTo>
                <a:lnTo>
                  <a:pt x="840771" y="0"/>
                </a:lnTo>
                <a:lnTo>
                  <a:pt x="945893" y="60698"/>
                </a:lnTo>
                <a:lnTo>
                  <a:pt x="857053" y="60698"/>
                </a:lnTo>
                <a:lnTo>
                  <a:pt x="51215" y="1456457"/>
                </a:lnTo>
                <a:lnTo>
                  <a:pt x="426750" y="2106815"/>
                </a:lnTo>
                <a:lnTo>
                  <a:pt x="515590" y="2106815"/>
                </a:lnTo>
                <a:lnTo>
                  <a:pt x="410468" y="2167513"/>
                </a:lnTo>
                <a:close/>
              </a:path>
              <a:path w="3022600" h="3857625">
                <a:moveTo>
                  <a:pt x="976508" y="129686"/>
                </a:moveTo>
                <a:lnTo>
                  <a:pt x="857053" y="60698"/>
                </a:lnTo>
                <a:lnTo>
                  <a:pt x="945893" y="60698"/>
                </a:lnTo>
                <a:lnTo>
                  <a:pt x="998711" y="91195"/>
                </a:lnTo>
                <a:lnTo>
                  <a:pt x="976508" y="129686"/>
                </a:lnTo>
                <a:close/>
              </a:path>
              <a:path w="3022600" h="3857625">
                <a:moveTo>
                  <a:pt x="515590" y="2106815"/>
                </a:moveTo>
                <a:lnTo>
                  <a:pt x="426750" y="2106815"/>
                </a:lnTo>
                <a:lnTo>
                  <a:pt x="546205" y="2037827"/>
                </a:lnTo>
                <a:lnTo>
                  <a:pt x="568408" y="2076318"/>
                </a:lnTo>
                <a:lnTo>
                  <a:pt x="515590" y="2106815"/>
                </a:lnTo>
                <a:close/>
              </a:path>
              <a:path w="3022600" h="3857625">
                <a:moveTo>
                  <a:pt x="3022019" y="3857585"/>
                </a:moveTo>
                <a:lnTo>
                  <a:pt x="1385940" y="3857585"/>
                </a:lnTo>
                <a:lnTo>
                  <a:pt x="1145402" y="3440841"/>
                </a:lnTo>
                <a:lnTo>
                  <a:pt x="1285728" y="3349201"/>
                </a:lnTo>
                <a:lnTo>
                  <a:pt x="1310004" y="3386361"/>
                </a:lnTo>
                <a:lnTo>
                  <a:pt x="1204907" y="3454905"/>
                </a:lnTo>
                <a:lnTo>
                  <a:pt x="1411696" y="3813172"/>
                </a:lnTo>
                <a:lnTo>
                  <a:pt x="3022019" y="3813172"/>
                </a:lnTo>
                <a:lnTo>
                  <a:pt x="3022019" y="3857585"/>
                </a:lnTo>
                <a:close/>
              </a:path>
              <a:path w="3022600" h="3857625">
                <a:moveTo>
                  <a:pt x="3022019" y="2632076"/>
                </a:moveTo>
                <a:lnTo>
                  <a:pt x="2102815" y="2632076"/>
                </a:lnTo>
                <a:lnTo>
                  <a:pt x="1401038" y="1416338"/>
                </a:lnTo>
                <a:lnTo>
                  <a:pt x="2102815" y="200600"/>
                </a:lnTo>
                <a:lnTo>
                  <a:pt x="3022019" y="200600"/>
                </a:lnTo>
                <a:lnTo>
                  <a:pt x="3022019" y="245013"/>
                </a:lnTo>
                <a:lnTo>
                  <a:pt x="2128571" y="245013"/>
                </a:lnTo>
                <a:lnTo>
                  <a:pt x="1452402" y="1416338"/>
                </a:lnTo>
                <a:lnTo>
                  <a:pt x="2128571" y="2587663"/>
                </a:lnTo>
                <a:lnTo>
                  <a:pt x="3022019" y="2587663"/>
                </a:lnTo>
                <a:lnTo>
                  <a:pt x="3022019" y="2632076"/>
                </a:lnTo>
                <a:close/>
              </a:path>
            </a:pathLst>
          </a:custGeom>
          <a:solidFill>
            <a:srgbClr val="D4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5432063" y="50567"/>
            <a:ext cx="2856230" cy="4295140"/>
          </a:xfrm>
          <a:custGeom>
            <a:avLst/>
            <a:gdLst/>
            <a:ahLst/>
            <a:cxnLst/>
            <a:rect l="l" t="t" r="r" b="b"/>
            <a:pathLst>
              <a:path w="2856230" h="4295140">
                <a:moveTo>
                  <a:pt x="2855937" y="3856993"/>
                </a:moveTo>
                <a:lnTo>
                  <a:pt x="1303047" y="3856993"/>
                </a:lnTo>
                <a:lnTo>
                  <a:pt x="1296534" y="3846038"/>
                </a:lnTo>
                <a:lnTo>
                  <a:pt x="0" y="1600060"/>
                </a:lnTo>
                <a:lnTo>
                  <a:pt x="923664" y="0"/>
                </a:lnTo>
                <a:lnTo>
                  <a:pt x="962150" y="22206"/>
                </a:lnTo>
                <a:lnTo>
                  <a:pt x="51363" y="1599912"/>
                </a:lnTo>
                <a:lnTo>
                  <a:pt x="1328655" y="3812580"/>
                </a:lnTo>
                <a:lnTo>
                  <a:pt x="2855937" y="3812580"/>
                </a:lnTo>
                <a:lnTo>
                  <a:pt x="2855937" y="3856993"/>
                </a:lnTo>
                <a:close/>
              </a:path>
              <a:path w="2856230" h="4295140">
                <a:moveTo>
                  <a:pt x="2855937" y="2237390"/>
                </a:moveTo>
                <a:lnTo>
                  <a:pt x="2247434" y="2237390"/>
                </a:lnTo>
                <a:lnTo>
                  <a:pt x="1856209" y="1559644"/>
                </a:lnTo>
                <a:lnTo>
                  <a:pt x="2247434" y="881898"/>
                </a:lnTo>
                <a:lnTo>
                  <a:pt x="2855937" y="881898"/>
                </a:lnTo>
                <a:lnTo>
                  <a:pt x="2855937" y="926608"/>
                </a:lnTo>
                <a:lnTo>
                  <a:pt x="2273042" y="926608"/>
                </a:lnTo>
                <a:lnTo>
                  <a:pt x="1907425" y="1559792"/>
                </a:lnTo>
                <a:lnTo>
                  <a:pt x="2260164" y="2170918"/>
                </a:lnTo>
                <a:lnTo>
                  <a:pt x="2311385" y="2170918"/>
                </a:lnTo>
                <a:lnTo>
                  <a:pt x="2298650" y="2192977"/>
                </a:lnTo>
                <a:lnTo>
                  <a:pt x="2855937" y="2192977"/>
                </a:lnTo>
                <a:lnTo>
                  <a:pt x="2855937" y="2237390"/>
                </a:lnTo>
                <a:close/>
              </a:path>
              <a:path w="2856230" h="4295140">
                <a:moveTo>
                  <a:pt x="2855937" y="3433587"/>
                </a:moveTo>
                <a:lnTo>
                  <a:pt x="1556758" y="3433587"/>
                </a:lnTo>
                <a:lnTo>
                  <a:pt x="1550393" y="3422484"/>
                </a:lnTo>
                <a:lnTo>
                  <a:pt x="475006" y="1559792"/>
                </a:lnTo>
                <a:lnTo>
                  <a:pt x="808946" y="981384"/>
                </a:lnTo>
                <a:lnTo>
                  <a:pt x="913869" y="1041934"/>
                </a:lnTo>
                <a:lnTo>
                  <a:pt x="825228" y="1041934"/>
                </a:lnTo>
                <a:lnTo>
                  <a:pt x="526370" y="1559644"/>
                </a:lnTo>
                <a:lnTo>
                  <a:pt x="1582514" y="3389174"/>
                </a:lnTo>
                <a:lnTo>
                  <a:pt x="2855937" y="3389174"/>
                </a:lnTo>
                <a:lnTo>
                  <a:pt x="2855937" y="3433587"/>
                </a:lnTo>
                <a:close/>
              </a:path>
              <a:path w="2856230" h="4295140">
                <a:moveTo>
                  <a:pt x="995307" y="1140235"/>
                </a:moveTo>
                <a:lnTo>
                  <a:pt x="825228" y="1041934"/>
                </a:lnTo>
                <a:lnTo>
                  <a:pt x="913869" y="1041934"/>
                </a:lnTo>
                <a:lnTo>
                  <a:pt x="1017510" y="1101744"/>
                </a:lnTo>
                <a:lnTo>
                  <a:pt x="995307" y="1140235"/>
                </a:lnTo>
                <a:close/>
              </a:path>
              <a:path w="2856230" h="4295140">
                <a:moveTo>
                  <a:pt x="2311385" y="2170918"/>
                </a:moveTo>
                <a:lnTo>
                  <a:pt x="2260164" y="2170918"/>
                </a:lnTo>
                <a:lnTo>
                  <a:pt x="2855937" y="1138942"/>
                </a:lnTo>
                <a:lnTo>
                  <a:pt x="2855937" y="1227664"/>
                </a:lnTo>
                <a:lnTo>
                  <a:pt x="2311385" y="2170918"/>
                </a:lnTo>
                <a:close/>
              </a:path>
              <a:path w="2856230" h="4295140">
                <a:moveTo>
                  <a:pt x="1423685" y="4294611"/>
                </a:moveTo>
                <a:lnTo>
                  <a:pt x="1049967" y="4294611"/>
                </a:lnTo>
                <a:lnTo>
                  <a:pt x="893911" y="4024283"/>
                </a:lnTo>
                <a:lnTo>
                  <a:pt x="932397" y="4002076"/>
                </a:lnTo>
                <a:lnTo>
                  <a:pt x="1075831" y="4250642"/>
                </a:lnTo>
                <a:lnTo>
                  <a:pt x="1423685" y="4250642"/>
                </a:lnTo>
                <a:lnTo>
                  <a:pt x="1423685" y="4294611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953920" y="9874193"/>
            <a:ext cx="1880870" cy="413384"/>
          </a:xfrm>
          <a:custGeom>
            <a:avLst/>
            <a:gdLst/>
            <a:ahLst/>
            <a:cxnLst/>
            <a:rect l="l" t="t" r="r" b="b"/>
            <a:pathLst>
              <a:path w="1880870" h="413384">
                <a:moveTo>
                  <a:pt x="0" y="0"/>
                </a:moveTo>
                <a:lnTo>
                  <a:pt x="1880592" y="0"/>
                </a:lnTo>
                <a:lnTo>
                  <a:pt x="1880592" y="412806"/>
                </a:lnTo>
                <a:lnTo>
                  <a:pt x="0" y="412806"/>
                </a:lnTo>
                <a:lnTo>
                  <a:pt x="0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3781674"/>
            <a:ext cx="467995" cy="2555240"/>
          </a:xfrm>
          <a:custGeom>
            <a:avLst/>
            <a:gdLst/>
            <a:ahLst/>
            <a:cxnLst/>
            <a:rect l="l" t="t" r="r" b="b"/>
            <a:pathLst>
              <a:path w="467995" h="2555240">
                <a:moveTo>
                  <a:pt x="0" y="0"/>
                </a:moveTo>
                <a:lnTo>
                  <a:pt x="467971" y="0"/>
                </a:lnTo>
                <a:lnTo>
                  <a:pt x="467971" y="2554922"/>
                </a:lnTo>
                <a:lnTo>
                  <a:pt x="0" y="2554922"/>
                </a:lnTo>
                <a:lnTo>
                  <a:pt x="0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0850820" y="0"/>
            <a:ext cx="1880870" cy="351790"/>
          </a:xfrm>
          <a:custGeom>
            <a:avLst/>
            <a:gdLst/>
            <a:ahLst/>
            <a:cxnLst/>
            <a:rect l="l" t="t" r="r" b="b"/>
            <a:pathLst>
              <a:path w="1880870" h="351790">
                <a:moveTo>
                  <a:pt x="0" y="0"/>
                </a:moveTo>
                <a:lnTo>
                  <a:pt x="1880591" y="0"/>
                </a:lnTo>
                <a:lnTo>
                  <a:pt x="1880591" y="351364"/>
                </a:lnTo>
                <a:lnTo>
                  <a:pt x="0" y="351364"/>
                </a:lnTo>
                <a:lnTo>
                  <a:pt x="0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4436" y="530003"/>
            <a:ext cx="3926840" cy="1111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05074" y="2975737"/>
            <a:ext cx="12077850" cy="5690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ashakhali.com/?fbclid=IwAR3s124leQk5j7qNZi7kmiWu4kZzeFB2Dc5lhMi-ep8cUBlKVgRpem3wvU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bashakhali.com/?fbclid=IwAR3s124leQk5j7qNZi7kmiWu4kZzeFB2Dc5lhMi-ep8cUBlKVgRpem3wvU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61973" y="2316189"/>
            <a:ext cx="326390" cy="7971155"/>
          </a:xfrm>
          <a:custGeom>
            <a:avLst/>
            <a:gdLst/>
            <a:ahLst/>
            <a:cxnLst/>
            <a:rect l="l" t="t" r="r" b="b"/>
            <a:pathLst>
              <a:path w="326390" h="7971155">
                <a:moveTo>
                  <a:pt x="326025" y="7970811"/>
                </a:moveTo>
                <a:lnTo>
                  <a:pt x="0" y="7970811"/>
                </a:lnTo>
                <a:lnTo>
                  <a:pt x="0" y="0"/>
                </a:lnTo>
                <a:lnTo>
                  <a:pt x="326025" y="0"/>
                </a:lnTo>
                <a:lnTo>
                  <a:pt x="326025" y="7970811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340735" cy="324485"/>
          </a:xfrm>
          <a:custGeom>
            <a:avLst/>
            <a:gdLst/>
            <a:ahLst/>
            <a:cxnLst/>
            <a:rect l="l" t="t" r="r" b="b"/>
            <a:pathLst>
              <a:path w="3340735" h="324485">
                <a:moveTo>
                  <a:pt x="0" y="0"/>
                </a:moveTo>
                <a:lnTo>
                  <a:pt x="3340469" y="0"/>
                </a:lnTo>
                <a:lnTo>
                  <a:pt x="3340469" y="324471"/>
                </a:lnTo>
                <a:lnTo>
                  <a:pt x="0" y="324471"/>
                </a:lnTo>
                <a:lnTo>
                  <a:pt x="0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739430"/>
            <a:ext cx="264160" cy="1495425"/>
          </a:xfrm>
          <a:custGeom>
            <a:avLst/>
            <a:gdLst/>
            <a:ahLst/>
            <a:cxnLst/>
            <a:rect l="l" t="t" r="r" b="b"/>
            <a:pathLst>
              <a:path w="264160" h="1495425">
                <a:moveTo>
                  <a:pt x="0" y="0"/>
                </a:moveTo>
                <a:lnTo>
                  <a:pt x="264038" y="0"/>
                </a:lnTo>
                <a:lnTo>
                  <a:pt x="264038" y="1494829"/>
                </a:lnTo>
                <a:lnTo>
                  <a:pt x="0" y="1494829"/>
                </a:lnTo>
                <a:lnTo>
                  <a:pt x="0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14121" y="403092"/>
            <a:ext cx="1695449" cy="15335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23571" y="8646148"/>
            <a:ext cx="2285999" cy="11906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067800" y="5912588"/>
            <a:ext cx="6302976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sz="2800" spc="90" dirty="0">
                <a:latin typeface="Tahoma"/>
                <a:cs typeface="Tahoma"/>
              </a:rPr>
              <a:t>C</a:t>
            </a:r>
            <a:r>
              <a:rPr sz="2800" spc="25" dirty="0">
                <a:latin typeface="Tahoma"/>
                <a:cs typeface="Tahoma"/>
              </a:rPr>
              <a:t>o</a:t>
            </a:r>
            <a:r>
              <a:rPr sz="2800" spc="-50" dirty="0">
                <a:latin typeface="Tahoma"/>
                <a:cs typeface="Tahoma"/>
              </a:rPr>
              <a:t>u</a:t>
            </a:r>
            <a:r>
              <a:rPr sz="2800" spc="-35" dirty="0">
                <a:latin typeface="Tahoma"/>
                <a:cs typeface="Tahoma"/>
              </a:rPr>
              <a:t>r</a:t>
            </a:r>
            <a:r>
              <a:rPr sz="2800" spc="-55" dirty="0">
                <a:latin typeface="Tahoma"/>
                <a:cs typeface="Tahoma"/>
              </a:rPr>
              <a:t>s</a:t>
            </a:r>
            <a:r>
              <a:rPr sz="2800" spc="-20" dirty="0">
                <a:latin typeface="Tahoma"/>
                <a:cs typeface="Tahoma"/>
              </a:rPr>
              <a:t>e</a:t>
            </a:r>
            <a:r>
              <a:rPr sz="2800" spc="-160" dirty="0">
                <a:latin typeface="Tahoma"/>
                <a:cs typeface="Tahoma"/>
              </a:rPr>
              <a:t> </a:t>
            </a:r>
            <a:r>
              <a:rPr sz="2800" spc="35" dirty="0">
                <a:latin typeface="Tahoma"/>
                <a:cs typeface="Tahoma"/>
              </a:rPr>
              <a:t>N</a:t>
            </a:r>
            <a:r>
              <a:rPr sz="2800" spc="-85" dirty="0">
                <a:latin typeface="Tahoma"/>
                <a:cs typeface="Tahoma"/>
              </a:rPr>
              <a:t>a</a:t>
            </a:r>
            <a:r>
              <a:rPr sz="2800" spc="-60" dirty="0">
                <a:latin typeface="Tahoma"/>
                <a:cs typeface="Tahoma"/>
              </a:rPr>
              <a:t>m</a:t>
            </a:r>
            <a:r>
              <a:rPr sz="2800" spc="-25" dirty="0">
                <a:latin typeface="Tahoma"/>
                <a:cs typeface="Tahoma"/>
              </a:rPr>
              <a:t>e</a:t>
            </a:r>
            <a:r>
              <a:rPr sz="2800" spc="-245" dirty="0">
                <a:latin typeface="Tahoma"/>
                <a:cs typeface="Tahoma"/>
              </a:rPr>
              <a:t>:</a:t>
            </a:r>
            <a:r>
              <a:rPr sz="2800" spc="-160" dirty="0">
                <a:latin typeface="Tahoma"/>
                <a:cs typeface="Tahoma"/>
              </a:rPr>
              <a:t> </a:t>
            </a:r>
            <a:r>
              <a:rPr sz="2800" spc="-260" dirty="0">
                <a:latin typeface="Tahoma"/>
                <a:cs typeface="Tahoma"/>
              </a:rPr>
              <a:t>W</a:t>
            </a:r>
            <a:r>
              <a:rPr sz="2800" spc="-25" dirty="0">
                <a:latin typeface="Tahoma"/>
                <a:cs typeface="Tahoma"/>
              </a:rPr>
              <a:t>e</a:t>
            </a:r>
            <a:r>
              <a:rPr sz="2800" spc="40" dirty="0">
                <a:latin typeface="Tahoma"/>
                <a:cs typeface="Tahoma"/>
              </a:rPr>
              <a:t>b</a:t>
            </a:r>
            <a:r>
              <a:rPr sz="2800" spc="-160" dirty="0">
                <a:latin typeface="Tahoma"/>
                <a:cs typeface="Tahoma"/>
              </a:rPr>
              <a:t> </a:t>
            </a:r>
            <a:r>
              <a:rPr sz="2800" spc="15" dirty="0">
                <a:latin typeface="Tahoma"/>
                <a:cs typeface="Tahoma"/>
              </a:rPr>
              <a:t>D</a:t>
            </a:r>
            <a:r>
              <a:rPr sz="2800" spc="-25" dirty="0">
                <a:latin typeface="Tahoma"/>
                <a:cs typeface="Tahoma"/>
              </a:rPr>
              <a:t>e</a:t>
            </a:r>
            <a:r>
              <a:rPr sz="2800" dirty="0">
                <a:latin typeface="Tahoma"/>
                <a:cs typeface="Tahoma"/>
              </a:rPr>
              <a:t>v</a:t>
            </a:r>
            <a:r>
              <a:rPr sz="2800" spc="-25" dirty="0">
                <a:latin typeface="Tahoma"/>
                <a:cs typeface="Tahoma"/>
              </a:rPr>
              <a:t>e</a:t>
            </a:r>
            <a:r>
              <a:rPr sz="2800" spc="20" dirty="0">
                <a:latin typeface="Tahoma"/>
                <a:cs typeface="Tahoma"/>
              </a:rPr>
              <a:t>l</a:t>
            </a:r>
            <a:r>
              <a:rPr sz="2800" spc="25" dirty="0">
                <a:latin typeface="Tahoma"/>
                <a:cs typeface="Tahoma"/>
              </a:rPr>
              <a:t>o</a:t>
            </a:r>
            <a:r>
              <a:rPr sz="2800" spc="45" dirty="0">
                <a:latin typeface="Tahoma"/>
                <a:cs typeface="Tahoma"/>
              </a:rPr>
              <a:t>p</a:t>
            </a:r>
            <a:r>
              <a:rPr sz="2800" spc="-60" dirty="0">
                <a:latin typeface="Tahoma"/>
                <a:cs typeface="Tahoma"/>
              </a:rPr>
              <a:t>m</a:t>
            </a:r>
            <a:r>
              <a:rPr sz="2800" spc="-25" dirty="0">
                <a:latin typeface="Tahoma"/>
                <a:cs typeface="Tahoma"/>
              </a:rPr>
              <a:t>en</a:t>
            </a:r>
            <a:r>
              <a:rPr sz="2800" spc="10" dirty="0">
                <a:latin typeface="Tahoma"/>
                <a:cs typeface="Tahoma"/>
              </a:rPr>
              <a:t>t</a:t>
            </a:r>
            <a:r>
              <a:rPr lang="en-US" sz="2800" spc="10" dirty="0">
                <a:latin typeface="Tahoma"/>
                <a:cs typeface="Tahoma"/>
              </a:rPr>
              <a:t> Project</a:t>
            </a:r>
            <a:r>
              <a:rPr sz="2800" spc="10" dirty="0">
                <a:latin typeface="Tahoma"/>
                <a:cs typeface="Tahoma"/>
              </a:rPr>
              <a:t>  </a:t>
            </a:r>
            <a:r>
              <a:rPr sz="2800" spc="90" dirty="0">
                <a:latin typeface="Tahoma"/>
                <a:cs typeface="Tahoma"/>
              </a:rPr>
              <a:t>C</a:t>
            </a:r>
            <a:r>
              <a:rPr sz="2800" spc="25" dirty="0">
                <a:latin typeface="Tahoma"/>
                <a:cs typeface="Tahoma"/>
              </a:rPr>
              <a:t>o</a:t>
            </a:r>
            <a:r>
              <a:rPr sz="2800" spc="-50" dirty="0">
                <a:latin typeface="Tahoma"/>
                <a:cs typeface="Tahoma"/>
              </a:rPr>
              <a:t>u</a:t>
            </a:r>
            <a:r>
              <a:rPr sz="2800" spc="-35" dirty="0">
                <a:latin typeface="Tahoma"/>
                <a:cs typeface="Tahoma"/>
              </a:rPr>
              <a:t>r</a:t>
            </a:r>
            <a:r>
              <a:rPr sz="2800" spc="-55" dirty="0">
                <a:latin typeface="Tahoma"/>
                <a:cs typeface="Tahoma"/>
              </a:rPr>
              <a:t>s</a:t>
            </a:r>
            <a:r>
              <a:rPr sz="2800" spc="-20" dirty="0">
                <a:latin typeface="Tahoma"/>
                <a:cs typeface="Tahoma"/>
              </a:rPr>
              <a:t>e</a:t>
            </a:r>
            <a:r>
              <a:rPr sz="2800" spc="-160" dirty="0">
                <a:latin typeface="Tahoma"/>
                <a:cs typeface="Tahoma"/>
              </a:rPr>
              <a:t> </a:t>
            </a:r>
            <a:r>
              <a:rPr sz="2800" spc="90" dirty="0">
                <a:latin typeface="Tahoma"/>
                <a:cs typeface="Tahoma"/>
              </a:rPr>
              <a:t>C</a:t>
            </a:r>
            <a:r>
              <a:rPr sz="2800" spc="25" dirty="0">
                <a:latin typeface="Tahoma"/>
                <a:cs typeface="Tahoma"/>
              </a:rPr>
              <a:t>o</a:t>
            </a:r>
            <a:r>
              <a:rPr sz="2800" spc="45" dirty="0">
                <a:latin typeface="Tahoma"/>
                <a:cs typeface="Tahoma"/>
              </a:rPr>
              <a:t>d</a:t>
            </a:r>
            <a:r>
              <a:rPr sz="2800" spc="-20" dirty="0">
                <a:latin typeface="Tahoma"/>
                <a:cs typeface="Tahoma"/>
              </a:rPr>
              <a:t>e</a:t>
            </a:r>
            <a:r>
              <a:rPr sz="2800" spc="-160" dirty="0">
                <a:latin typeface="Tahoma"/>
                <a:cs typeface="Tahoma"/>
              </a:rPr>
              <a:t> </a:t>
            </a:r>
            <a:r>
              <a:rPr sz="2800" spc="-245" dirty="0">
                <a:latin typeface="Tahoma"/>
                <a:cs typeface="Tahoma"/>
              </a:rPr>
              <a:t>:</a:t>
            </a:r>
            <a:r>
              <a:rPr sz="2800" spc="-160" dirty="0">
                <a:latin typeface="Tahoma"/>
                <a:cs typeface="Tahoma"/>
              </a:rPr>
              <a:t> </a:t>
            </a:r>
            <a:r>
              <a:rPr sz="2800" spc="35" dirty="0">
                <a:latin typeface="Tahoma"/>
                <a:cs typeface="Tahoma"/>
              </a:rPr>
              <a:t>666</a:t>
            </a:r>
            <a:r>
              <a:rPr sz="2800" spc="-40" dirty="0">
                <a:latin typeface="Tahoma"/>
                <a:cs typeface="Tahoma"/>
              </a:rPr>
              <a:t>4</a:t>
            </a:r>
            <a:r>
              <a:rPr sz="2800" spc="-125" dirty="0">
                <a:latin typeface="Tahoma"/>
                <a:cs typeface="Tahoma"/>
              </a:rPr>
              <a:t>3</a:t>
            </a:r>
            <a:endParaRPr sz="2800" dirty="0">
              <a:latin typeface="Tahoma"/>
              <a:cs typeface="Tahoma"/>
            </a:endParaRPr>
          </a:p>
          <a:p>
            <a:pPr marL="12700" marR="2781935">
              <a:lnSpc>
                <a:spcPct val="116100"/>
              </a:lnSpc>
            </a:pPr>
            <a:r>
              <a:rPr sz="2800" spc="-55" dirty="0">
                <a:latin typeface="Tahoma"/>
                <a:cs typeface="Tahoma"/>
              </a:rPr>
              <a:t>S</a:t>
            </a:r>
            <a:r>
              <a:rPr sz="2800" spc="-25" dirty="0">
                <a:latin typeface="Tahoma"/>
                <a:cs typeface="Tahoma"/>
              </a:rPr>
              <a:t>e</a:t>
            </a:r>
            <a:r>
              <a:rPr sz="2800" spc="-60" dirty="0">
                <a:latin typeface="Tahoma"/>
                <a:cs typeface="Tahoma"/>
              </a:rPr>
              <a:t>m</a:t>
            </a:r>
            <a:r>
              <a:rPr sz="2800" spc="-25" dirty="0">
                <a:latin typeface="Tahoma"/>
                <a:cs typeface="Tahoma"/>
              </a:rPr>
              <a:t>e</a:t>
            </a:r>
            <a:r>
              <a:rPr sz="2800" spc="-55" dirty="0">
                <a:latin typeface="Tahoma"/>
                <a:cs typeface="Tahoma"/>
              </a:rPr>
              <a:t>s</a:t>
            </a:r>
            <a:r>
              <a:rPr sz="2800" spc="5" dirty="0">
                <a:latin typeface="Tahoma"/>
                <a:cs typeface="Tahoma"/>
              </a:rPr>
              <a:t>t</a:t>
            </a:r>
            <a:r>
              <a:rPr sz="2800" spc="-25" dirty="0">
                <a:latin typeface="Tahoma"/>
                <a:cs typeface="Tahoma"/>
              </a:rPr>
              <a:t>e</a:t>
            </a:r>
            <a:r>
              <a:rPr sz="2800" spc="-30" dirty="0">
                <a:latin typeface="Tahoma"/>
                <a:cs typeface="Tahoma"/>
              </a:rPr>
              <a:t>r</a:t>
            </a:r>
            <a:r>
              <a:rPr sz="2800" spc="-160" dirty="0">
                <a:latin typeface="Tahoma"/>
                <a:cs typeface="Tahoma"/>
              </a:rPr>
              <a:t> </a:t>
            </a:r>
            <a:r>
              <a:rPr sz="2800" spc="-245" dirty="0">
                <a:latin typeface="Tahoma"/>
                <a:cs typeface="Tahoma"/>
              </a:rPr>
              <a:t>:</a:t>
            </a:r>
            <a:r>
              <a:rPr sz="2800" spc="-160" dirty="0">
                <a:latin typeface="Tahoma"/>
                <a:cs typeface="Tahoma"/>
              </a:rPr>
              <a:t> </a:t>
            </a:r>
            <a:r>
              <a:rPr lang="en-US" sz="2800" spc="-40" dirty="0">
                <a:latin typeface="Tahoma"/>
                <a:cs typeface="Tahoma"/>
              </a:rPr>
              <a:t>5</a:t>
            </a:r>
            <a:r>
              <a:rPr sz="2800" spc="5" dirty="0">
                <a:latin typeface="Tahoma"/>
                <a:cs typeface="Tahoma"/>
              </a:rPr>
              <a:t>t</a:t>
            </a:r>
            <a:r>
              <a:rPr sz="2800" spc="-15" dirty="0">
                <a:latin typeface="Tahoma"/>
                <a:cs typeface="Tahoma"/>
              </a:rPr>
              <a:t>h  </a:t>
            </a:r>
            <a:r>
              <a:rPr sz="2800" spc="-55" dirty="0">
                <a:latin typeface="Tahoma"/>
                <a:cs typeface="Tahoma"/>
              </a:rPr>
              <a:t>s</a:t>
            </a:r>
            <a:r>
              <a:rPr sz="2800" spc="-25" dirty="0">
                <a:latin typeface="Tahoma"/>
                <a:cs typeface="Tahoma"/>
              </a:rPr>
              <a:t>e</a:t>
            </a:r>
            <a:r>
              <a:rPr sz="2800" spc="-55" dirty="0">
                <a:latin typeface="Tahoma"/>
                <a:cs typeface="Tahoma"/>
              </a:rPr>
              <a:t>ss</a:t>
            </a:r>
            <a:r>
              <a:rPr sz="2800" spc="-35" dirty="0">
                <a:latin typeface="Tahoma"/>
                <a:cs typeface="Tahoma"/>
              </a:rPr>
              <a:t>i</a:t>
            </a:r>
            <a:r>
              <a:rPr sz="2800" spc="25" dirty="0">
                <a:latin typeface="Tahoma"/>
                <a:cs typeface="Tahoma"/>
              </a:rPr>
              <a:t>o</a:t>
            </a:r>
            <a:r>
              <a:rPr sz="2800" spc="-20" dirty="0">
                <a:latin typeface="Tahoma"/>
                <a:cs typeface="Tahoma"/>
              </a:rPr>
              <a:t>n</a:t>
            </a:r>
            <a:r>
              <a:rPr sz="2800" spc="-160" dirty="0">
                <a:latin typeface="Tahoma"/>
                <a:cs typeface="Tahoma"/>
              </a:rPr>
              <a:t> </a:t>
            </a:r>
            <a:r>
              <a:rPr sz="2800" spc="-245" dirty="0">
                <a:latin typeface="Tahoma"/>
                <a:cs typeface="Tahoma"/>
              </a:rPr>
              <a:t>:</a:t>
            </a:r>
            <a:r>
              <a:rPr sz="2800" spc="-160" dirty="0">
                <a:latin typeface="Tahoma"/>
                <a:cs typeface="Tahoma"/>
              </a:rPr>
              <a:t> </a:t>
            </a:r>
            <a:r>
              <a:rPr sz="2800" spc="-225" dirty="0">
                <a:latin typeface="Tahoma"/>
                <a:cs typeface="Tahoma"/>
              </a:rPr>
              <a:t>2</a:t>
            </a:r>
            <a:r>
              <a:rPr sz="2800" spc="170" dirty="0">
                <a:latin typeface="Tahoma"/>
                <a:cs typeface="Tahoma"/>
              </a:rPr>
              <a:t>0</a:t>
            </a:r>
            <a:r>
              <a:rPr sz="2800" spc="-225" dirty="0">
                <a:latin typeface="Tahoma"/>
                <a:cs typeface="Tahoma"/>
              </a:rPr>
              <a:t>2</a:t>
            </a:r>
            <a:r>
              <a:rPr sz="2800" spc="170" dirty="0">
                <a:latin typeface="Tahoma"/>
                <a:cs typeface="Tahoma"/>
              </a:rPr>
              <a:t>0</a:t>
            </a:r>
            <a:r>
              <a:rPr sz="2800" spc="-130" dirty="0">
                <a:latin typeface="Tahoma"/>
                <a:cs typeface="Tahoma"/>
              </a:rPr>
              <a:t>-</a:t>
            </a:r>
            <a:r>
              <a:rPr sz="2800" spc="-225" dirty="0">
                <a:latin typeface="Tahoma"/>
                <a:cs typeface="Tahoma"/>
              </a:rPr>
              <a:t>2</a:t>
            </a:r>
            <a:r>
              <a:rPr sz="2800" spc="-305" dirty="0">
                <a:latin typeface="Tahoma"/>
                <a:cs typeface="Tahoma"/>
              </a:rPr>
              <a:t>1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67800" y="4152900"/>
            <a:ext cx="7799705" cy="150749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  <a:tabLst>
                <a:tab pos="3464560" algn="l"/>
              </a:tabLst>
            </a:pPr>
            <a:r>
              <a:rPr sz="2900" b="1" spc="85" dirty="0">
                <a:latin typeface="Tahoma"/>
                <a:cs typeface="Tahoma"/>
              </a:rPr>
              <a:t>C</a:t>
            </a:r>
            <a:r>
              <a:rPr sz="2900" b="1" spc="20" dirty="0">
                <a:latin typeface="Tahoma"/>
                <a:cs typeface="Tahoma"/>
              </a:rPr>
              <a:t>o</a:t>
            </a:r>
            <a:r>
              <a:rPr sz="2900" b="1" spc="-55" dirty="0">
                <a:latin typeface="Tahoma"/>
                <a:cs typeface="Tahoma"/>
              </a:rPr>
              <a:t>u</a:t>
            </a:r>
            <a:r>
              <a:rPr sz="2900" b="1" spc="-40" dirty="0">
                <a:latin typeface="Tahoma"/>
                <a:cs typeface="Tahoma"/>
              </a:rPr>
              <a:t>r</a:t>
            </a:r>
            <a:r>
              <a:rPr sz="2900" b="1" spc="-60" dirty="0">
                <a:latin typeface="Tahoma"/>
                <a:cs typeface="Tahoma"/>
              </a:rPr>
              <a:t>s</a:t>
            </a:r>
            <a:r>
              <a:rPr sz="2900" b="1" spc="-25" dirty="0">
                <a:latin typeface="Tahoma"/>
                <a:cs typeface="Tahoma"/>
              </a:rPr>
              <a:t>e</a:t>
            </a:r>
            <a:r>
              <a:rPr sz="2900" b="1" spc="-170" dirty="0">
                <a:latin typeface="Tahoma"/>
                <a:cs typeface="Tahoma"/>
              </a:rPr>
              <a:t> </a:t>
            </a:r>
            <a:r>
              <a:rPr sz="2900" b="1" spc="-459" dirty="0">
                <a:latin typeface="Tahoma"/>
                <a:cs typeface="Tahoma"/>
              </a:rPr>
              <a:t>I</a:t>
            </a:r>
            <a:r>
              <a:rPr sz="2900" b="1" spc="-35" dirty="0">
                <a:latin typeface="Tahoma"/>
                <a:cs typeface="Tahoma"/>
              </a:rPr>
              <a:t>n</a:t>
            </a:r>
            <a:r>
              <a:rPr sz="2900" b="1" spc="-60" dirty="0">
                <a:latin typeface="Tahoma"/>
                <a:cs typeface="Tahoma"/>
              </a:rPr>
              <a:t>s</a:t>
            </a:r>
            <a:r>
              <a:rPr sz="2900" b="1" dirty="0">
                <a:latin typeface="Tahoma"/>
                <a:cs typeface="Tahoma"/>
              </a:rPr>
              <a:t>t</a:t>
            </a:r>
            <a:r>
              <a:rPr sz="2900" b="1" spc="-40" dirty="0">
                <a:latin typeface="Tahoma"/>
                <a:cs typeface="Tahoma"/>
              </a:rPr>
              <a:t>r</a:t>
            </a:r>
            <a:r>
              <a:rPr sz="2900" b="1" spc="-55" dirty="0">
                <a:latin typeface="Tahoma"/>
                <a:cs typeface="Tahoma"/>
              </a:rPr>
              <a:t>u</a:t>
            </a:r>
            <a:r>
              <a:rPr sz="2900" b="1" spc="75" dirty="0">
                <a:latin typeface="Tahoma"/>
                <a:cs typeface="Tahoma"/>
              </a:rPr>
              <a:t>c</a:t>
            </a:r>
            <a:r>
              <a:rPr sz="2900" b="1" dirty="0">
                <a:latin typeface="Tahoma"/>
                <a:cs typeface="Tahoma"/>
              </a:rPr>
              <a:t>t</a:t>
            </a:r>
            <a:r>
              <a:rPr sz="2900" b="1" spc="20" dirty="0">
                <a:latin typeface="Tahoma"/>
                <a:cs typeface="Tahoma"/>
              </a:rPr>
              <a:t>o</a:t>
            </a:r>
            <a:r>
              <a:rPr sz="2900" b="1" spc="-40" dirty="0">
                <a:latin typeface="Tahoma"/>
                <a:cs typeface="Tahoma"/>
              </a:rPr>
              <a:t>r</a:t>
            </a:r>
            <a:r>
              <a:rPr sz="2900" b="1" spc="-254" dirty="0">
                <a:latin typeface="Tahoma"/>
                <a:cs typeface="Tahoma"/>
              </a:rPr>
              <a:t>:</a:t>
            </a:r>
            <a:r>
              <a:rPr sz="2900" b="1" dirty="0">
                <a:latin typeface="Tahoma"/>
                <a:cs typeface="Tahoma"/>
              </a:rPr>
              <a:t>	</a:t>
            </a:r>
            <a:r>
              <a:rPr sz="2900" b="1" spc="75" dirty="0">
                <a:latin typeface="Tahoma"/>
                <a:cs typeface="Tahoma"/>
              </a:rPr>
              <a:t>M</a:t>
            </a:r>
            <a:r>
              <a:rPr sz="2900" b="1" spc="45" dirty="0">
                <a:latin typeface="Tahoma"/>
                <a:cs typeface="Tahoma"/>
              </a:rPr>
              <a:t>d</a:t>
            </a:r>
            <a:r>
              <a:rPr sz="2900" b="1" spc="-170" dirty="0">
                <a:latin typeface="Tahoma"/>
                <a:cs typeface="Tahoma"/>
              </a:rPr>
              <a:t> </a:t>
            </a:r>
            <a:r>
              <a:rPr sz="2900" b="1" spc="30" dirty="0">
                <a:latin typeface="Tahoma"/>
                <a:cs typeface="Tahoma"/>
              </a:rPr>
              <a:t>B</a:t>
            </a:r>
            <a:r>
              <a:rPr sz="2900" b="1" spc="-95" dirty="0">
                <a:latin typeface="Tahoma"/>
                <a:cs typeface="Tahoma"/>
              </a:rPr>
              <a:t>a</a:t>
            </a:r>
            <a:r>
              <a:rPr sz="2900" b="1" spc="40" dirty="0">
                <a:latin typeface="Tahoma"/>
                <a:cs typeface="Tahoma"/>
              </a:rPr>
              <a:t>d</a:t>
            </a:r>
            <a:r>
              <a:rPr sz="2900" b="1" spc="-40" dirty="0">
                <a:latin typeface="Tahoma"/>
                <a:cs typeface="Tahoma"/>
              </a:rPr>
              <a:t>i</a:t>
            </a:r>
            <a:r>
              <a:rPr sz="2900" b="1" spc="-55" dirty="0">
                <a:latin typeface="Tahoma"/>
                <a:cs typeface="Tahoma"/>
              </a:rPr>
              <a:t>u</a:t>
            </a:r>
            <a:r>
              <a:rPr sz="2900" b="1" spc="-140" dirty="0">
                <a:latin typeface="Tahoma"/>
                <a:cs typeface="Tahoma"/>
              </a:rPr>
              <a:t>zz</a:t>
            </a:r>
            <a:r>
              <a:rPr sz="2900" b="1" spc="-95" dirty="0">
                <a:latin typeface="Tahoma"/>
                <a:cs typeface="Tahoma"/>
              </a:rPr>
              <a:t>a</a:t>
            </a:r>
            <a:r>
              <a:rPr sz="2900" b="1" spc="-70" dirty="0">
                <a:latin typeface="Tahoma"/>
                <a:cs typeface="Tahoma"/>
              </a:rPr>
              <a:t>m</a:t>
            </a:r>
            <a:r>
              <a:rPr sz="2900" b="1" spc="-95" dirty="0">
                <a:latin typeface="Tahoma"/>
                <a:cs typeface="Tahoma"/>
              </a:rPr>
              <a:t>a</a:t>
            </a:r>
            <a:r>
              <a:rPr sz="2900" b="1" spc="-30" dirty="0">
                <a:latin typeface="Tahoma"/>
                <a:cs typeface="Tahoma"/>
              </a:rPr>
              <a:t>n</a:t>
            </a:r>
            <a:r>
              <a:rPr sz="2900" b="1" spc="-170" dirty="0">
                <a:latin typeface="Tahoma"/>
                <a:cs typeface="Tahoma"/>
              </a:rPr>
              <a:t> </a:t>
            </a:r>
            <a:r>
              <a:rPr sz="2900" b="1" spc="30" dirty="0">
                <a:latin typeface="Tahoma"/>
                <a:cs typeface="Tahoma"/>
              </a:rPr>
              <a:t>B</a:t>
            </a:r>
            <a:r>
              <a:rPr sz="2900" b="1" spc="-40" dirty="0">
                <a:latin typeface="Tahoma"/>
                <a:cs typeface="Tahoma"/>
              </a:rPr>
              <a:t>i</a:t>
            </a:r>
            <a:r>
              <a:rPr sz="2900" b="1" spc="40" dirty="0">
                <a:latin typeface="Tahoma"/>
                <a:cs typeface="Tahoma"/>
              </a:rPr>
              <a:t>p</a:t>
            </a:r>
            <a:r>
              <a:rPr sz="2900" b="1" spc="15" dirty="0">
                <a:latin typeface="Tahoma"/>
                <a:cs typeface="Tahoma"/>
              </a:rPr>
              <a:t>l</a:t>
            </a:r>
            <a:r>
              <a:rPr sz="2900" b="1" spc="20" dirty="0">
                <a:latin typeface="Tahoma"/>
                <a:cs typeface="Tahoma"/>
              </a:rPr>
              <a:t>o</a:t>
            </a:r>
            <a:r>
              <a:rPr sz="2900" b="1" spc="35" dirty="0">
                <a:latin typeface="Tahoma"/>
                <a:cs typeface="Tahoma"/>
              </a:rPr>
              <a:t>b</a:t>
            </a:r>
            <a:endParaRPr sz="2900" dirty="0">
              <a:latin typeface="Tahoma"/>
              <a:cs typeface="Tahoma"/>
            </a:endParaRPr>
          </a:p>
          <a:p>
            <a:pPr marL="17145">
              <a:lnSpc>
                <a:spcPct val="100000"/>
              </a:lnSpc>
              <a:spcBef>
                <a:spcPts val="455"/>
              </a:spcBef>
            </a:pPr>
            <a:r>
              <a:rPr sz="2800" spc="185" dirty="0">
                <a:latin typeface="Lucida Sans Unicode"/>
                <a:cs typeface="Lucida Sans Unicode"/>
              </a:rPr>
              <a:t>Computer</a:t>
            </a:r>
            <a:r>
              <a:rPr sz="2800" spc="-150" dirty="0">
                <a:latin typeface="Lucida Sans Unicode"/>
                <a:cs typeface="Lucida Sans Unicode"/>
              </a:rPr>
              <a:t> </a:t>
            </a:r>
            <a:r>
              <a:rPr sz="2800" spc="114" dirty="0">
                <a:latin typeface="Lucida Sans Unicode"/>
                <a:cs typeface="Lucida Sans Unicode"/>
              </a:rPr>
              <a:t>Technology</a:t>
            </a:r>
            <a:endParaRPr sz="2800" dirty="0">
              <a:latin typeface="Lucida Sans Unicode"/>
              <a:cs typeface="Lucida Sans Unicode"/>
            </a:endParaRPr>
          </a:p>
          <a:p>
            <a:pPr marL="17145">
              <a:lnSpc>
                <a:spcPct val="100000"/>
              </a:lnSpc>
              <a:spcBef>
                <a:spcPts val="540"/>
              </a:spcBef>
            </a:pPr>
            <a:r>
              <a:rPr sz="2800" spc="80" dirty="0">
                <a:latin typeface="Lucida Sans Unicode"/>
                <a:cs typeface="Lucida Sans Unicode"/>
              </a:rPr>
              <a:t>Daffodil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110" dirty="0">
                <a:latin typeface="Lucida Sans Unicode"/>
                <a:cs typeface="Lucida Sans Unicode"/>
              </a:rPr>
              <a:t>Institute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125" dirty="0">
                <a:latin typeface="Lucida Sans Unicode"/>
                <a:cs typeface="Lucida Sans Unicode"/>
              </a:rPr>
              <a:t>of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160" dirty="0">
                <a:latin typeface="Lucida Sans Unicode"/>
                <a:cs typeface="Lucida Sans Unicode"/>
              </a:rPr>
              <a:t>IT(Cahttogram)</a:t>
            </a:r>
            <a:endParaRPr sz="2800" dirty="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8277" y="3099272"/>
            <a:ext cx="7768335" cy="1837683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530"/>
              </a:spcBef>
            </a:pPr>
            <a:r>
              <a:rPr lang="en-US" sz="11500" b="1" spc="45" dirty="0" err="1">
                <a:latin typeface="Agency FB" panose="020B0503020202020204" pitchFamily="34" charset="0"/>
                <a:cs typeface="Tahoma"/>
              </a:rPr>
              <a:t>Presentaion</a:t>
            </a:r>
            <a:r>
              <a:rPr lang="en-US" sz="11500" b="1" spc="45" dirty="0">
                <a:latin typeface="Agency FB" panose="020B0503020202020204" pitchFamily="34" charset="0"/>
                <a:cs typeface="Tahoma"/>
              </a:rPr>
              <a:t> on</a:t>
            </a:r>
            <a:endParaRPr sz="11500" b="1" dirty="0">
              <a:latin typeface="Agency FB" panose="020B0503020202020204" pitchFamily="34" charset="0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056235" y="6902630"/>
            <a:ext cx="5231765" cy="1000760"/>
            <a:chOff x="12421883" y="7041080"/>
            <a:chExt cx="5231765" cy="1000760"/>
          </a:xfrm>
        </p:grpSpPr>
        <p:sp>
          <p:nvSpPr>
            <p:cNvPr id="11" name="object 11"/>
            <p:cNvSpPr/>
            <p:nvPr/>
          </p:nvSpPr>
          <p:spPr>
            <a:xfrm>
              <a:off x="12741899" y="7195964"/>
              <a:ext cx="4524375" cy="654050"/>
            </a:xfrm>
            <a:custGeom>
              <a:avLst/>
              <a:gdLst/>
              <a:ahLst/>
              <a:cxnLst/>
              <a:rect l="l" t="t" r="r" b="b"/>
              <a:pathLst>
                <a:path w="4524375" h="654050">
                  <a:moveTo>
                    <a:pt x="626087" y="653657"/>
                  </a:moveTo>
                  <a:lnTo>
                    <a:pt x="0" y="653657"/>
                  </a:lnTo>
                  <a:lnTo>
                    <a:pt x="0" y="618482"/>
                  </a:lnTo>
                  <a:lnTo>
                    <a:pt x="607338" y="618482"/>
                  </a:lnTo>
                  <a:lnTo>
                    <a:pt x="736235" y="427603"/>
                  </a:lnTo>
                  <a:lnTo>
                    <a:pt x="1007270" y="427603"/>
                  </a:lnTo>
                  <a:lnTo>
                    <a:pt x="1268697" y="35174"/>
                  </a:lnTo>
                  <a:lnTo>
                    <a:pt x="902630" y="35174"/>
                  </a:lnTo>
                  <a:lnTo>
                    <a:pt x="743032" y="248331"/>
                  </a:lnTo>
                  <a:lnTo>
                    <a:pt x="519689" y="248331"/>
                  </a:lnTo>
                  <a:lnTo>
                    <a:pt x="519689" y="213156"/>
                  </a:lnTo>
                  <a:lnTo>
                    <a:pt x="725338" y="213156"/>
                  </a:lnTo>
                  <a:lnTo>
                    <a:pt x="885053" y="0"/>
                  </a:lnTo>
                  <a:lnTo>
                    <a:pt x="4197821" y="0"/>
                  </a:lnTo>
                  <a:lnTo>
                    <a:pt x="4357536" y="213156"/>
                  </a:lnTo>
                  <a:lnTo>
                    <a:pt x="4523930" y="213156"/>
                  </a:lnTo>
                  <a:lnTo>
                    <a:pt x="4523930" y="248331"/>
                  </a:lnTo>
                  <a:lnTo>
                    <a:pt x="4340193" y="248331"/>
                  </a:lnTo>
                  <a:lnTo>
                    <a:pt x="4180478" y="35174"/>
                  </a:lnTo>
                  <a:lnTo>
                    <a:pt x="3993344" y="35174"/>
                  </a:lnTo>
                  <a:lnTo>
                    <a:pt x="3856830" y="240006"/>
                  </a:lnTo>
                  <a:lnTo>
                    <a:pt x="3827535" y="220543"/>
                  </a:lnTo>
                  <a:lnTo>
                    <a:pt x="3951042" y="35174"/>
                  </a:lnTo>
                  <a:lnTo>
                    <a:pt x="1994152" y="35174"/>
                  </a:lnTo>
                  <a:lnTo>
                    <a:pt x="1857639" y="240006"/>
                  </a:lnTo>
                  <a:lnTo>
                    <a:pt x="1828344" y="220543"/>
                  </a:lnTo>
                  <a:lnTo>
                    <a:pt x="1951850" y="35174"/>
                  </a:lnTo>
                  <a:lnTo>
                    <a:pt x="1310998" y="35174"/>
                  </a:lnTo>
                  <a:lnTo>
                    <a:pt x="1026136" y="462777"/>
                  </a:lnTo>
                  <a:lnTo>
                    <a:pt x="754984" y="462777"/>
                  </a:lnTo>
                  <a:lnTo>
                    <a:pt x="626087" y="653657"/>
                  </a:lnTo>
                  <a:close/>
                </a:path>
              </a:pathLst>
            </a:custGeom>
            <a:solidFill>
              <a:srgbClr val="D4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421883" y="7041080"/>
              <a:ext cx="5231765" cy="1000760"/>
            </a:xfrm>
            <a:custGeom>
              <a:avLst/>
              <a:gdLst/>
              <a:ahLst/>
              <a:cxnLst/>
              <a:rect l="l" t="t" r="r" b="b"/>
              <a:pathLst>
                <a:path w="5231765" h="1000759">
                  <a:moveTo>
                    <a:pt x="745961" y="558100"/>
                  </a:moveTo>
                  <a:lnTo>
                    <a:pt x="423836" y="558100"/>
                  </a:lnTo>
                  <a:lnTo>
                    <a:pt x="262832" y="279050"/>
                  </a:lnTo>
                  <a:lnTo>
                    <a:pt x="323179" y="174464"/>
                  </a:lnTo>
                  <a:lnTo>
                    <a:pt x="0" y="174464"/>
                  </a:lnTo>
                  <a:lnTo>
                    <a:pt x="0" y="139290"/>
                  </a:lnTo>
                  <a:lnTo>
                    <a:pt x="343451" y="139290"/>
                  </a:lnTo>
                  <a:lnTo>
                    <a:pt x="423836" y="0"/>
                  </a:lnTo>
                  <a:lnTo>
                    <a:pt x="745844" y="0"/>
                  </a:lnTo>
                  <a:lnTo>
                    <a:pt x="766131" y="35174"/>
                  </a:lnTo>
                  <a:lnTo>
                    <a:pt x="444108" y="35174"/>
                  </a:lnTo>
                  <a:lnTo>
                    <a:pt x="383995" y="139290"/>
                  </a:lnTo>
                  <a:lnTo>
                    <a:pt x="665459" y="139290"/>
                  </a:lnTo>
                  <a:lnTo>
                    <a:pt x="685749" y="174464"/>
                  </a:lnTo>
                  <a:lnTo>
                    <a:pt x="363723" y="174464"/>
                  </a:lnTo>
                  <a:lnTo>
                    <a:pt x="303376" y="279050"/>
                  </a:lnTo>
                  <a:lnTo>
                    <a:pt x="444108" y="522925"/>
                  </a:lnTo>
                  <a:lnTo>
                    <a:pt x="766256" y="522925"/>
                  </a:lnTo>
                  <a:lnTo>
                    <a:pt x="745961" y="558100"/>
                  </a:lnTo>
                  <a:close/>
                </a:path>
                <a:path w="5231765" h="1000759">
                  <a:moveTo>
                    <a:pt x="766256" y="522925"/>
                  </a:moveTo>
                  <a:lnTo>
                    <a:pt x="725572" y="522925"/>
                  </a:lnTo>
                  <a:lnTo>
                    <a:pt x="866304" y="279050"/>
                  </a:lnTo>
                  <a:lnTo>
                    <a:pt x="725572" y="35174"/>
                  </a:lnTo>
                  <a:lnTo>
                    <a:pt x="766131" y="35174"/>
                  </a:lnTo>
                  <a:lnTo>
                    <a:pt x="839704" y="162740"/>
                  </a:lnTo>
                  <a:lnTo>
                    <a:pt x="1068970" y="162740"/>
                  </a:lnTo>
                  <a:lnTo>
                    <a:pt x="1089818" y="190527"/>
                  </a:lnTo>
                  <a:lnTo>
                    <a:pt x="855875" y="190527"/>
                  </a:lnTo>
                  <a:lnTo>
                    <a:pt x="906965" y="279050"/>
                  </a:lnTo>
                  <a:lnTo>
                    <a:pt x="766256" y="522925"/>
                  </a:lnTo>
                  <a:close/>
                </a:path>
                <a:path w="5231765" h="1000759">
                  <a:moveTo>
                    <a:pt x="1068970" y="162740"/>
                  </a:moveTo>
                  <a:lnTo>
                    <a:pt x="839704" y="162740"/>
                  </a:lnTo>
                  <a:lnTo>
                    <a:pt x="839704" y="155470"/>
                  </a:lnTo>
                  <a:lnTo>
                    <a:pt x="1063516" y="155470"/>
                  </a:lnTo>
                  <a:lnTo>
                    <a:pt x="1068970" y="162740"/>
                  </a:lnTo>
                  <a:close/>
                </a:path>
                <a:path w="5231765" h="1000759">
                  <a:moveTo>
                    <a:pt x="4544480" y="367572"/>
                  </a:moveTo>
                  <a:lnTo>
                    <a:pt x="4500377" y="367572"/>
                  </a:lnTo>
                  <a:lnTo>
                    <a:pt x="4659623" y="155470"/>
                  </a:lnTo>
                  <a:lnTo>
                    <a:pt x="5231340" y="155470"/>
                  </a:lnTo>
                  <a:lnTo>
                    <a:pt x="5231340" y="190645"/>
                  </a:lnTo>
                  <a:lnTo>
                    <a:pt x="4677317" y="190645"/>
                  </a:lnTo>
                  <a:lnTo>
                    <a:pt x="4544480" y="367572"/>
                  </a:lnTo>
                  <a:close/>
                </a:path>
                <a:path w="5231765" h="1000759">
                  <a:moveTo>
                    <a:pt x="665459" y="418809"/>
                  </a:moveTo>
                  <a:lnTo>
                    <a:pt x="514298" y="418809"/>
                  </a:lnTo>
                  <a:lnTo>
                    <a:pt x="514298" y="383635"/>
                  </a:lnTo>
                  <a:lnTo>
                    <a:pt x="645187" y="383635"/>
                  </a:lnTo>
                  <a:lnTo>
                    <a:pt x="705534" y="279050"/>
                  </a:lnTo>
                  <a:lnTo>
                    <a:pt x="645187" y="174464"/>
                  </a:lnTo>
                  <a:lnTo>
                    <a:pt x="685749" y="174464"/>
                  </a:lnTo>
                  <a:lnTo>
                    <a:pt x="746078" y="279050"/>
                  </a:lnTo>
                  <a:lnTo>
                    <a:pt x="665459" y="418809"/>
                  </a:lnTo>
                  <a:close/>
                </a:path>
                <a:path w="5231765" h="1000759">
                  <a:moveTo>
                    <a:pt x="1401226" y="367572"/>
                  </a:moveTo>
                  <a:lnTo>
                    <a:pt x="1358925" y="367572"/>
                  </a:lnTo>
                  <a:lnTo>
                    <a:pt x="1477158" y="190058"/>
                  </a:lnTo>
                  <a:lnTo>
                    <a:pt x="1519460" y="190058"/>
                  </a:lnTo>
                  <a:lnTo>
                    <a:pt x="1401226" y="367572"/>
                  </a:lnTo>
                  <a:close/>
                </a:path>
                <a:path w="5231765" h="1000759">
                  <a:moveTo>
                    <a:pt x="979616" y="1000476"/>
                  </a:moveTo>
                  <a:lnTo>
                    <a:pt x="0" y="1000476"/>
                  </a:lnTo>
                  <a:lnTo>
                    <a:pt x="0" y="965302"/>
                  </a:lnTo>
                  <a:lnTo>
                    <a:pt x="960750" y="965302"/>
                  </a:lnTo>
                  <a:lnTo>
                    <a:pt x="1335606" y="402629"/>
                  </a:lnTo>
                  <a:lnTo>
                    <a:pt x="1205186" y="402629"/>
                  </a:lnTo>
                  <a:lnTo>
                    <a:pt x="1045940" y="190527"/>
                  </a:lnTo>
                  <a:lnTo>
                    <a:pt x="1089818" y="190527"/>
                  </a:lnTo>
                  <a:lnTo>
                    <a:pt x="1222645" y="367572"/>
                  </a:lnTo>
                  <a:lnTo>
                    <a:pt x="1401226" y="367572"/>
                  </a:lnTo>
                  <a:lnTo>
                    <a:pt x="4544480" y="367572"/>
                  </a:lnTo>
                  <a:lnTo>
                    <a:pt x="4518071" y="402746"/>
                  </a:lnTo>
                  <a:lnTo>
                    <a:pt x="1377908" y="402746"/>
                  </a:lnTo>
                  <a:lnTo>
                    <a:pt x="979616" y="1000476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-244022" y="1335609"/>
            <a:ext cx="1204595" cy="2907665"/>
            <a:chOff x="0" y="1899362"/>
            <a:chExt cx="1204595" cy="2907665"/>
          </a:xfrm>
        </p:grpSpPr>
        <p:sp>
          <p:nvSpPr>
            <p:cNvPr id="14" name="object 14"/>
            <p:cNvSpPr/>
            <p:nvPr/>
          </p:nvSpPr>
          <p:spPr>
            <a:xfrm>
              <a:off x="0" y="1899362"/>
              <a:ext cx="737235" cy="2798445"/>
            </a:xfrm>
            <a:custGeom>
              <a:avLst/>
              <a:gdLst/>
              <a:ahLst/>
              <a:cxnLst/>
              <a:rect l="l" t="t" r="r" b="b"/>
              <a:pathLst>
                <a:path w="737235" h="2798445">
                  <a:moveTo>
                    <a:pt x="714578" y="486153"/>
                  </a:moveTo>
                  <a:lnTo>
                    <a:pt x="448495" y="25804"/>
                  </a:lnTo>
                  <a:lnTo>
                    <a:pt x="310029" y="25804"/>
                  </a:lnTo>
                  <a:lnTo>
                    <a:pt x="310029" y="0"/>
                  </a:lnTo>
                  <a:lnTo>
                    <a:pt x="463479" y="0"/>
                  </a:lnTo>
                  <a:lnTo>
                    <a:pt x="736967" y="473251"/>
                  </a:lnTo>
                  <a:lnTo>
                    <a:pt x="714578" y="486153"/>
                  </a:lnTo>
                  <a:close/>
                </a:path>
                <a:path w="737235" h="2798445">
                  <a:moveTo>
                    <a:pt x="281871" y="2797878"/>
                  </a:moveTo>
                  <a:lnTo>
                    <a:pt x="0" y="2797878"/>
                  </a:lnTo>
                  <a:lnTo>
                    <a:pt x="0" y="2772074"/>
                  </a:lnTo>
                  <a:lnTo>
                    <a:pt x="256037" y="2772074"/>
                  </a:lnTo>
                  <a:lnTo>
                    <a:pt x="256037" y="2701198"/>
                  </a:lnTo>
                  <a:lnTo>
                    <a:pt x="281871" y="2701198"/>
                  </a:lnTo>
                  <a:lnTo>
                    <a:pt x="281871" y="2797878"/>
                  </a:lnTo>
                  <a:close/>
                </a:path>
                <a:path w="737235" h="2798445">
                  <a:moveTo>
                    <a:pt x="95957" y="2085850"/>
                  </a:moveTo>
                  <a:lnTo>
                    <a:pt x="0" y="2085850"/>
                  </a:lnTo>
                  <a:lnTo>
                    <a:pt x="0" y="2060046"/>
                  </a:lnTo>
                  <a:lnTo>
                    <a:pt x="81060" y="2060046"/>
                  </a:lnTo>
                  <a:lnTo>
                    <a:pt x="474415" y="1379499"/>
                  </a:lnTo>
                  <a:lnTo>
                    <a:pt x="81060" y="698953"/>
                  </a:lnTo>
                  <a:lnTo>
                    <a:pt x="0" y="698953"/>
                  </a:lnTo>
                  <a:lnTo>
                    <a:pt x="0" y="673149"/>
                  </a:lnTo>
                  <a:lnTo>
                    <a:pt x="95957" y="673149"/>
                  </a:lnTo>
                  <a:lnTo>
                    <a:pt x="504209" y="1379499"/>
                  </a:lnTo>
                  <a:lnTo>
                    <a:pt x="500506" y="1385951"/>
                  </a:lnTo>
                  <a:lnTo>
                    <a:pt x="95957" y="2085850"/>
                  </a:lnTo>
                  <a:close/>
                </a:path>
              </a:pathLst>
            </a:custGeom>
            <a:solidFill>
              <a:srgbClr val="D4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2023911"/>
              <a:ext cx="1204595" cy="2783205"/>
            </a:xfrm>
            <a:custGeom>
              <a:avLst/>
              <a:gdLst/>
              <a:ahLst/>
              <a:cxnLst/>
              <a:rect l="l" t="t" r="r" b="b"/>
              <a:pathLst>
                <a:path w="1204595" h="2783204">
                  <a:moveTo>
                    <a:pt x="285832" y="2343636"/>
                  </a:moveTo>
                  <a:lnTo>
                    <a:pt x="0" y="2343636"/>
                  </a:lnTo>
                  <a:lnTo>
                    <a:pt x="0" y="2317831"/>
                  </a:lnTo>
                  <a:lnTo>
                    <a:pt x="259998" y="2317831"/>
                  </a:lnTo>
                  <a:lnTo>
                    <a:pt x="259998" y="2203690"/>
                  </a:lnTo>
                  <a:lnTo>
                    <a:pt x="285832" y="2203690"/>
                  </a:lnTo>
                  <a:lnTo>
                    <a:pt x="285832" y="2343636"/>
                  </a:lnTo>
                  <a:close/>
                </a:path>
                <a:path w="1204595" h="2783204">
                  <a:moveTo>
                    <a:pt x="987097" y="1516864"/>
                  </a:moveTo>
                  <a:lnTo>
                    <a:pt x="957325" y="1516864"/>
                  </a:lnTo>
                  <a:lnTo>
                    <a:pt x="1108708" y="1254950"/>
                  </a:lnTo>
                  <a:lnTo>
                    <a:pt x="398293" y="25804"/>
                  </a:lnTo>
                  <a:lnTo>
                    <a:pt x="0" y="25804"/>
                  </a:lnTo>
                  <a:lnTo>
                    <a:pt x="0" y="0"/>
                  </a:lnTo>
                  <a:lnTo>
                    <a:pt x="413190" y="0"/>
                  </a:lnTo>
                  <a:lnTo>
                    <a:pt x="416893" y="6451"/>
                  </a:lnTo>
                  <a:lnTo>
                    <a:pt x="1138502" y="1254950"/>
                  </a:lnTo>
                  <a:lnTo>
                    <a:pt x="987097" y="1516864"/>
                  </a:lnTo>
                  <a:close/>
                </a:path>
                <a:path w="1204595" h="2783204">
                  <a:moveTo>
                    <a:pt x="607542" y="1841139"/>
                  </a:moveTo>
                  <a:lnTo>
                    <a:pt x="585153" y="1828237"/>
                  </a:lnTo>
                  <a:lnTo>
                    <a:pt x="916508" y="1254950"/>
                  </a:lnTo>
                  <a:lnTo>
                    <a:pt x="302107" y="191898"/>
                  </a:lnTo>
                  <a:lnTo>
                    <a:pt x="0" y="191898"/>
                  </a:lnTo>
                  <a:lnTo>
                    <a:pt x="0" y="166093"/>
                  </a:lnTo>
                  <a:lnTo>
                    <a:pt x="317004" y="166093"/>
                  </a:lnTo>
                  <a:lnTo>
                    <a:pt x="320706" y="172544"/>
                  </a:lnTo>
                  <a:lnTo>
                    <a:pt x="946475" y="1254864"/>
                  </a:lnTo>
                  <a:lnTo>
                    <a:pt x="835650" y="1446676"/>
                  </a:lnTo>
                  <a:lnTo>
                    <a:pt x="874420" y="1469040"/>
                  </a:lnTo>
                  <a:lnTo>
                    <a:pt x="822647" y="1469040"/>
                  </a:lnTo>
                  <a:lnTo>
                    <a:pt x="607542" y="1841139"/>
                  </a:lnTo>
                  <a:close/>
                </a:path>
                <a:path w="1204595" h="2783204">
                  <a:moveTo>
                    <a:pt x="0" y="1502086"/>
                  </a:moveTo>
                  <a:lnTo>
                    <a:pt x="0" y="1450372"/>
                  </a:lnTo>
                  <a:lnTo>
                    <a:pt x="113007" y="1254864"/>
                  </a:lnTo>
                  <a:lnTo>
                    <a:pt x="0" y="1059372"/>
                  </a:lnTo>
                  <a:lnTo>
                    <a:pt x="0" y="1007642"/>
                  </a:lnTo>
                  <a:lnTo>
                    <a:pt x="142887" y="1254864"/>
                  </a:lnTo>
                  <a:lnTo>
                    <a:pt x="0" y="1502086"/>
                  </a:lnTo>
                  <a:close/>
                </a:path>
                <a:path w="1204595" h="2783204">
                  <a:moveTo>
                    <a:pt x="966711" y="1552130"/>
                  </a:moveTo>
                  <a:lnTo>
                    <a:pt x="822647" y="1469040"/>
                  </a:lnTo>
                  <a:lnTo>
                    <a:pt x="874420" y="1469040"/>
                  </a:lnTo>
                  <a:lnTo>
                    <a:pt x="957325" y="1516864"/>
                  </a:lnTo>
                  <a:lnTo>
                    <a:pt x="987097" y="1516864"/>
                  </a:lnTo>
                  <a:lnTo>
                    <a:pt x="966711" y="1552130"/>
                  </a:lnTo>
                  <a:close/>
                </a:path>
                <a:path w="1204595" h="2783204">
                  <a:moveTo>
                    <a:pt x="543648" y="2782911"/>
                  </a:moveTo>
                  <a:lnTo>
                    <a:pt x="392006" y="2782911"/>
                  </a:lnTo>
                  <a:lnTo>
                    <a:pt x="392006" y="2757107"/>
                  </a:lnTo>
                  <a:lnTo>
                    <a:pt x="528751" y="2757107"/>
                  </a:lnTo>
                  <a:lnTo>
                    <a:pt x="1181816" y="1627221"/>
                  </a:lnTo>
                  <a:lnTo>
                    <a:pt x="1204205" y="1640123"/>
                  </a:lnTo>
                  <a:lnTo>
                    <a:pt x="543648" y="2782911"/>
                  </a:lnTo>
                  <a:close/>
                </a:path>
                <a:path w="1204595" h="2783204">
                  <a:moveTo>
                    <a:pt x="419217" y="2589637"/>
                  </a:moveTo>
                  <a:lnTo>
                    <a:pt x="0" y="2589637"/>
                  </a:lnTo>
                  <a:lnTo>
                    <a:pt x="0" y="2563832"/>
                  </a:lnTo>
                  <a:lnTo>
                    <a:pt x="419217" y="2563832"/>
                  </a:lnTo>
                  <a:lnTo>
                    <a:pt x="419217" y="2589637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30337" y="606689"/>
            <a:ext cx="35826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880" dirty="0">
                <a:latin typeface="Lucida Sans Unicode"/>
                <a:cs typeface="Lucida Sans Unicode"/>
              </a:rPr>
              <a:t>1</a:t>
            </a:r>
            <a:r>
              <a:rPr sz="3400" spc="215" dirty="0">
                <a:latin typeface="Lucida Sans Unicode"/>
                <a:cs typeface="Lucida Sans Unicode"/>
              </a:rPr>
              <a:t>0</a:t>
            </a:r>
            <a:r>
              <a:rPr sz="3400" spc="-165" dirty="0">
                <a:latin typeface="Lucida Sans Unicode"/>
                <a:cs typeface="Lucida Sans Unicode"/>
              </a:rPr>
              <a:t> </a:t>
            </a:r>
            <a:r>
              <a:rPr sz="3400" spc="565" dirty="0">
                <a:latin typeface="Lucida Sans Unicode"/>
                <a:cs typeface="Lucida Sans Unicode"/>
              </a:rPr>
              <a:t>J</a:t>
            </a:r>
            <a:r>
              <a:rPr sz="3400" spc="235" dirty="0">
                <a:latin typeface="Lucida Sans Unicode"/>
                <a:cs typeface="Lucida Sans Unicode"/>
              </a:rPr>
              <a:t>a</a:t>
            </a:r>
            <a:r>
              <a:rPr sz="3400" spc="135" dirty="0">
                <a:latin typeface="Lucida Sans Unicode"/>
                <a:cs typeface="Lucida Sans Unicode"/>
              </a:rPr>
              <a:t>n</a:t>
            </a:r>
            <a:r>
              <a:rPr sz="3400" spc="114" dirty="0">
                <a:latin typeface="Lucida Sans Unicode"/>
                <a:cs typeface="Lucida Sans Unicode"/>
              </a:rPr>
              <a:t>u</a:t>
            </a:r>
            <a:r>
              <a:rPr sz="3400" spc="235" dirty="0">
                <a:latin typeface="Lucida Sans Unicode"/>
                <a:cs typeface="Lucida Sans Unicode"/>
              </a:rPr>
              <a:t>a</a:t>
            </a:r>
            <a:r>
              <a:rPr sz="3400" spc="75" dirty="0">
                <a:latin typeface="Lucida Sans Unicode"/>
                <a:cs typeface="Lucida Sans Unicode"/>
              </a:rPr>
              <a:t>r</a:t>
            </a:r>
            <a:r>
              <a:rPr sz="3400" spc="114" dirty="0">
                <a:latin typeface="Lucida Sans Unicode"/>
                <a:cs typeface="Lucida Sans Unicode"/>
              </a:rPr>
              <a:t>y</a:t>
            </a:r>
            <a:r>
              <a:rPr sz="3400" spc="-165" dirty="0">
                <a:latin typeface="Lucida Sans Unicode"/>
                <a:cs typeface="Lucida Sans Unicode"/>
              </a:rPr>
              <a:t> </a:t>
            </a:r>
            <a:r>
              <a:rPr sz="3400" spc="40" dirty="0">
                <a:latin typeface="Lucida Sans Unicode"/>
                <a:cs typeface="Lucida Sans Unicode"/>
              </a:rPr>
              <a:t>2</a:t>
            </a:r>
            <a:r>
              <a:rPr sz="3400" spc="210" dirty="0">
                <a:latin typeface="Lucida Sans Unicode"/>
                <a:cs typeface="Lucida Sans Unicode"/>
              </a:rPr>
              <a:t>0</a:t>
            </a:r>
            <a:r>
              <a:rPr sz="3400" spc="40" dirty="0">
                <a:latin typeface="Lucida Sans Unicode"/>
                <a:cs typeface="Lucida Sans Unicode"/>
              </a:rPr>
              <a:t>2</a:t>
            </a:r>
            <a:r>
              <a:rPr sz="3400" spc="-105" dirty="0">
                <a:latin typeface="Lucida Sans Unicode"/>
                <a:cs typeface="Lucida Sans Unicode"/>
              </a:rPr>
              <a:t>3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9853" y="6282548"/>
            <a:ext cx="2774950" cy="1830705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525"/>
              </a:spcBef>
            </a:pPr>
            <a:r>
              <a:rPr sz="2900" b="1" spc="-20" dirty="0">
                <a:latin typeface="Tahoma"/>
                <a:cs typeface="Tahoma"/>
              </a:rPr>
              <a:t>P</a:t>
            </a:r>
            <a:r>
              <a:rPr sz="2900" b="1" spc="-40" dirty="0">
                <a:latin typeface="Tahoma"/>
                <a:cs typeface="Tahoma"/>
              </a:rPr>
              <a:t>r</a:t>
            </a:r>
            <a:r>
              <a:rPr sz="2900" b="1" spc="-30" dirty="0">
                <a:latin typeface="Tahoma"/>
                <a:cs typeface="Tahoma"/>
              </a:rPr>
              <a:t>e</a:t>
            </a:r>
            <a:r>
              <a:rPr sz="2900" b="1" spc="-60" dirty="0">
                <a:latin typeface="Tahoma"/>
                <a:cs typeface="Tahoma"/>
              </a:rPr>
              <a:t>s</a:t>
            </a:r>
            <a:r>
              <a:rPr sz="2900" b="1" spc="-30" dirty="0">
                <a:latin typeface="Tahoma"/>
                <a:cs typeface="Tahoma"/>
              </a:rPr>
              <a:t>e</a:t>
            </a:r>
            <a:r>
              <a:rPr sz="2900" b="1" spc="-35" dirty="0">
                <a:latin typeface="Tahoma"/>
                <a:cs typeface="Tahoma"/>
              </a:rPr>
              <a:t>n</a:t>
            </a:r>
            <a:r>
              <a:rPr sz="2900" b="1" dirty="0">
                <a:latin typeface="Tahoma"/>
                <a:cs typeface="Tahoma"/>
              </a:rPr>
              <a:t>t</a:t>
            </a:r>
            <a:r>
              <a:rPr sz="2900" b="1" spc="-30" dirty="0">
                <a:latin typeface="Tahoma"/>
                <a:cs typeface="Tahoma"/>
              </a:rPr>
              <a:t>e</a:t>
            </a:r>
            <a:r>
              <a:rPr sz="2900" b="1" spc="45" dirty="0">
                <a:latin typeface="Tahoma"/>
                <a:cs typeface="Tahoma"/>
              </a:rPr>
              <a:t>d</a:t>
            </a:r>
            <a:r>
              <a:rPr sz="2900" b="1" spc="-170" dirty="0">
                <a:latin typeface="Tahoma"/>
                <a:cs typeface="Tahoma"/>
              </a:rPr>
              <a:t> </a:t>
            </a:r>
            <a:r>
              <a:rPr sz="2900" b="1" spc="30" dirty="0">
                <a:latin typeface="Tahoma"/>
                <a:cs typeface="Tahoma"/>
              </a:rPr>
              <a:t>B</a:t>
            </a:r>
            <a:r>
              <a:rPr sz="2900" b="1" spc="5" dirty="0">
                <a:latin typeface="Tahoma"/>
                <a:cs typeface="Tahoma"/>
              </a:rPr>
              <a:t>y</a:t>
            </a:r>
            <a:endParaRPr sz="29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3050" b="1" spc="-50" dirty="0">
                <a:latin typeface="Tahoma"/>
                <a:cs typeface="Tahoma"/>
              </a:rPr>
              <a:t>T</a:t>
            </a:r>
            <a:r>
              <a:rPr sz="3050" b="1" spc="-15" dirty="0">
                <a:latin typeface="Tahoma"/>
                <a:cs typeface="Tahoma"/>
              </a:rPr>
              <a:t>e</a:t>
            </a:r>
            <a:r>
              <a:rPr sz="3050" b="1" spc="95" dirty="0">
                <a:latin typeface="Tahoma"/>
                <a:cs typeface="Tahoma"/>
              </a:rPr>
              <a:t>c</a:t>
            </a:r>
            <a:r>
              <a:rPr sz="3050" b="1" spc="-10" dirty="0">
                <a:latin typeface="Tahoma"/>
                <a:cs typeface="Tahoma"/>
              </a:rPr>
              <a:t>h</a:t>
            </a:r>
            <a:r>
              <a:rPr sz="3050" b="1" spc="-170" dirty="0">
                <a:latin typeface="Tahoma"/>
                <a:cs typeface="Tahoma"/>
              </a:rPr>
              <a:t> </a:t>
            </a:r>
            <a:r>
              <a:rPr sz="3050" b="1" spc="-50" dirty="0">
                <a:latin typeface="Tahoma"/>
                <a:cs typeface="Tahoma"/>
              </a:rPr>
              <a:t>S</a:t>
            </a:r>
            <a:r>
              <a:rPr sz="3050" b="1" spc="-180" dirty="0">
                <a:latin typeface="Tahoma"/>
                <a:cs typeface="Tahoma"/>
              </a:rPr>
              <a:t>k</a:t>
            </a:r>
            <a:r>
              <a:rPr sz="3050" b="1" spc="-15" dirty="0">
                <a:latin typeface="Tahoma"/>
                <a:cs typeface="Tahoma"/>
              </a:rPr>
              <a:t>e</a:t>
            </a:r>
            <a:r>
              <a:rPr sz="3050" b="1" spc="95" dirty="0">
                <a:latin typeface="Tahoma"/>
                <a:cs typeface="Tahoma"/>
              </a:rPr>
              <a:t>c</a:t>
            </a:r>
            <a:r>
              <a:rPr sz="3050" b="1" spc="-15" dirty="0">
                <a:latin typeface="Tahoma"/>
                <a:cs typeface="Tahoma"/>
              </a:rPr>
              <a:t>he</a:t>
            </a:r>
            <a:r>
              <a:rPr sz="3050" b="1" spc="-30" dirty="0">
                <a:latin typeface="Tahoma"/>
                <a:cs typeface="Tahoma"/>
              </a:rPr>
              <a:t>r</a:t>
            </a:r>
            <a:r>
              <a:rPr sz="3050" b="1" spc="-45" dirty="0">
                <a:latin typeface="Tahoma"/>
                <a:cs typeface="Tahoma"/>
              </a:rPr>
              <a:t>s</a:t>
            </a:r>
            <a:endParaRPr sz="3050" dirty="0">
              <a:latin typeface="Tahoma"/>
              <a:cs typeface="Tahoma"/>
            </a:endParaRPr>
          </a:p>
          <a:p>
            <a:pPr marL="16510">
              <a:lnSpc>
                <a:spcPct val="100000"/>
              </a:lnSpc>
              <a:spcBef>
                <a:spcPts val="615"/>
              </a:spcBef>
            </a:pPr>
            <a:r>
              <a:rPr sz="2900" spc="229" dirty="0">
                <a:latin typeface="Lucida Sans Unicode"/>
                <a:cs typeface="Lucida Sans Unicode"/>
              </a:rPr>
              <a:t>Batch</a:t>
            </a:r>
            <a:r>
              <a:rPr sz="2900" spc="-190" dirty="0">
                <a:latin typeface="Lucida Sans Unicode"/>
                <a:cs typeface="Lucida Sans Unicode"/>
              </a:rPr>
              <a:t> </a:t>
            </a:r>
            <a:r>
              <a:rPr sz="2900" spc="-140" dirty="0">
                <a:latin typeface="Lucida Sans Unicode"/>
                <a:cs typeface="Lucida Sans Unicode"/>
              </a:rPr>
              <a:t>15th</a:t>
            </a:r>
            <a:endParaRPr sz="2900" dirty="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04022" y="8134497"/>
            <a:ext cx="652589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600" spc="155" dirty="0">
                <a:latin typeface="Lucida Sans Unicode"/>
                <a:cs typeface="Lucida Sans Unicode"/>
              </a:rPr>
              <a:t>Department</a:t>
            </a:r>
            <a:r>
              <a:rPr sz="2600" spc="-150" dirty="0">
                <a:latin typeface="Lucida Sans Unicode"/>
                <a:cs typeface="Lucida Sans Unicode"/>
              </a:rPr>
              <a:t> </a:t>
            </a:r>
            <a:r>
              <a:rPr sz="2600" spc="114" dirty="0">
                <a:latin typeface="Lucida Sans Unicode"/>
                <a:cs typeface="Lucida Sans Unicode"/>
              </a:rPr>
              <a:t>of</a:t>
            </a:r>
            <a:r>
              <a:rPr sz="2600" spc="-150" dirty="0">
                <a:latin typeface="Lucida Sans Unicode"/>
                <a:cs typeface="Lucida Sans Unicode"/>
              </a:rPr>
              <a:t> </a:t>
            </a:r>
            <a:r>
              <a:rPr sz="2600" spc="175" dirty="0">
                <a:latin typeface="Lucida Sans Unicode"/>
                <a:cs typeface="Lucida Sans Unicode"/>
              </a:rPr>
              <a:t>Computer</a:t>
            </a:r>
            <a:r>
              <a:rPr sz="2600" spc="-145" dirty="0">
                <a:latin typeface="Lucida Sans Unicode"/>
                <a:cs typeface="Lucida Sans Unicode"/>
              </a:rPr>
              <a:t> </a:t>
            </a:r>
            <a:r>
              <a:rPr sz="2600" spc="110" dirty="0">
                <a:latin typeface="Lucida Sans Unicode"/>
                <a:cs typeface="Lucida Sans Unicode"/>
              </a:rPr>
              <a:t>Technology </a:t>
            </a:r>
            <a:r>
              <a:rPr sz="2600" spc="-810" dirty="0">
                <a:latin typeface="Lucida Sans Unicode"/>
                <a:cs typeface="Lucida Sans Unicode"/>
              </a:rPr>
              <a:t> </a:t>
            </a:r>
            <a:r>
              <a:rPr sz="2600" spc="75" dirty="0">
                <a:latin typeface="Lucida Sans Unicode"/>
                <a:cs typeface="Lucida Sans Unicode"/>
              </a:rPr>
              <a:t>Daffodil </a:t>
            </a:r>
            <a:r>
              <a:rPr sz="2600" spc="100" dirty="0">
                <a:latin typeface="Lucida Sans Unicode"/>
                <a:cs typeface="Lucida Sans Unicode"/>
              </a:rPr>
              <a:t>Institute </a:t>
            </a:r>
            <a:r>
              <a:rPr sz="2600" spc="114" dirty="0">
                <a:latin typeface="Lucida Sans Unicode"/>
                <a:cs typeface="Lucida Sans Unicode"/>
              </a:rPr>
              <a:t>of </a:t>
            </a:r>
            <a:r>
              <a:rPr sz="2600" spc="170" dirty="0">
                <a:latin typeface="Lucida Sans Unicode"/>
                <a:cs typeface="Lucida Sans Unicode"/>
              </a:rPr>
              <a:t>Chattogram </a:t>
            </a:r>
            <a:r>
              <a:rPr sz="2600" spc="175" dirty="0">
                <a:latin typeface="Lucida Sans Unicode"/>
                <a:cs typeface="Lucida Sans Unicode"/>
              </a:rPr>
              <a:t> </a:t>
            </a:r>
            <a:r>
              <a:rPr sz="2600" spc="75" dirty="0">
                <a:latin typeface="Lucida Sans Unicode"/>
                <a:cs typeface="Lucida Sans Unicode"/>
              </a:rPr>
              <a:t>Daffodil</a:t>
            </a:r>
            <a:r>
              <a:rPr sz="2600" spc="-135" dirty="0">
                <a:latin typeface="Lucida Sans Unicode"/>
                <a:cs typeface="Lucida Sans Unicode"/>
              </a:rPr>
              <a:t> </a:t>
            </a:r>
            <a:r>
              <a:rPr sz="2600" spc="70" dirty="0">
                <a:latin typeface="Lucida Sans Unicode"/>
                <a:cs typeface="Lucida Sans Unicode"/>
              </a:rPr>
              <a:t>Tower,</a:t>
            </a:r>
            <a:r>
              <a:rPr sz="2600" spc="-135" dirty="0">
                <a:latin typeface="Lucida Sans Unicode"/>
                <a:cs typeface="Lucida Sans Unicode"/>
              </a:rPr>
              <a:t> </a:t>
            </a:r>
            <a:r>
              <a:rPr sz="2600" spc="-40" dirty="0">
                <a:latin typeface="Lucida Sans Unicode"/>
                <a:cs typeface="Lucida Sans Unicode"/>
              </a:rPr>
              <a:t>94</a:t>
            </a:r>
            <a:r>
              <a:rPr sz="2600" spc="-130" dirty="0">
                <a:latin typeface="Lucida Sans Unicode"/>
                <a:cs typeface="Lucida Sans Unicode"/>
              </a:rPr>
              <a:t> </a:t>
            </a:r>
            <a:r>
              <a:rPr sz="2600" spc="105" dirty="0">
                <a:latin typeface="Lucida Sans Unicode"/>
                <a:cs typeface="Lucida Sans Unicode"/>
              </a:rPr>
              <a:t>Sheikh</a:t>
            </a:r>
            <a:r>
              <a:rPr sz="2600" spc="-135" dirty="0">
                <a:latin typeface="Lucida Sans Unicode"/>
                <a:cs typeface="Lucida Sans Unicode"/>
              </a:rPr>
              <a:t> </a:t>
            </a:r>
            <a:r>
              <a:rPr sz="2600" spc="50" dirty="0">
                <a:latin typeface="Lucida Sans Unicode"/>
                <a:cs typeface="Lucida Sans Unicode"/>
              </a:rPr>
              <a:t>Mujib</a:t>
            </a:r>
            <a:r>
              <a:rPr sz="2600" spc="-135" dirty="0">
                <a:latin typeface="Lucida Sans Unicode"/>
                <a:cs typeface="Lucida Sans Unicode"/>
              </a:rPr>
              <a:t> </a:t>
            </a:r>
            <a:r>
              <a:rPr sz="2600" spc="155" dirty="0">
                <a:latin typeface="Lucida Sans Unicode"/>
                <a:cs typeface="Lucida Sans Unicode"/>
              </a:rPr>
              <a:t>Rd</a:t>
            </a:r>
            <a:endParaRPr sz="2600" dirty="0">
              <a:latin typeface="Lucida Sans Unicode"/>
              <a:cs typeface="Lucida Sans Unicod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04CE3-0D66-AA69-0D0D-572D43C8A3D3}"/>
              </a:ext>
            </a:extLst>
          </p:cNvPr>
          <p:cNvSpPr txBox="1"/>
          <p:nvPr/>
        </p:nvSpPr>
        <p:spPr>
          <a:xfrm>
            <a:off x="682050" y="4870534"/>
            <a:ext cx="54139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YAEnl838gX0 0"/>
              </a:rPr>
              <a:t>House Rental Related Website</a:t>
            </a:r>
            <a:endParaRPr lang="en-US" sz="3200" dirty="0">
              <a:solidFill>
                <a:srgbClr val="000000"/>
              </a:solidFill>
              <a:effectLst/>
              <a:latin typeface="YAEnl838gX0 0"/>
            </a:endParaRPr>
          </a:p>
          <a:p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YAEnl838gX0 0"/>
              </a:rPr>
              <a:t>Project Name: 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YAEnl838gX0 0"/>
                <a:hlinkClick r:id="rId4"/>
              </a:rPr>
              <a:t>Bashakhali.com</a:t>
            </a:r>
            <a:endParaRPr lang="en-US" sz="3200" dirty="0">
              <a:solidFill>
                <a:srgbClr val="000000"/>
              </a:solidFill>
              <a:effectLst/>
              <a:latin typeface="YAEnl838gX0 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778612" y="4623364"/>
            <a:ext cx="3132455" cy="5664200"/>
            <a:chOff x="14778612" y="4623364"/>
            <a:chExt cx="3132455" cy="5664200"/>
          </a:xfrm>
        </p:grpSpPr>
        <p:sp>
          <p:nvSpPr>
            <p:cNvPr id="3" name="object 3"/>
            <p:cNvSpPr/>
            <p:nvPr/>
          </p:nvSpPr>
          <p:spPr>
            <a:xfrm>
              <a:off x="14778612" y="6897383"/>
              <a:ext cx="3132455" cy="3124200"/>
            </a:xfrm>
            <a:custGeom>
              <a:avLst/>
              <a:gdLst/>
              <a:ahLst/>
              <a:cxnLst/>
              <a:rect l="l" t="t" r="r" b="b"/>
              <a:pathLst>
                <a:path w="3132455" h="3124200">
                  <a:moveTo>
                    <a:pt x="1801290" y="12700"/>
                  </a:moveTo>
                  <a:lnTo>
                    <a:pt x="1330697" y="12700"/>
                  </a:lnTo>
                  <a:lnTo>
                    <a:pt x="1376965" y="0"/>
                  </a:lnTo>
                  <a:lnTo>
                    <a:pt x="1755012" y="0"/>
                  </a:lnTo>
                  <a:lnTo>
                    <a:pt x="1801290" y="12700"/>
                  </a:lnTo>
                  <a:close/>
                </a:path>
                <a:path w="3132455" h="3124200">
                  <a:moveTo>
                    <a:pt x="1937422" y="3086100"/>
                  </a:moveTo>
                  <a:lnTo>
                    <a:pt x="1194580" y="3086100"/>
                  </a:lnTo>
                  <a:lnTo>
                    <a:pt x="1062929" y="3048000"/>
                  </a:lnTo>
                  <a:lnTo>
                    <a:pt x="1020133" y="3022600"/>
                  </a:lnTo>
                  <a:lnTo>
                    <a:pt x="936300" y="2997200"/>
                  </a:lnTo>
                  <a:lnTo>
                    <a:pt x="895302" y="2971800"/>
                  </a:lnTo>
                  <a:lnTo>
                    <a:pt x="854945" y="2959100"/>
                  </a:lnTo>
                  <a:lnTo>
                    <a:pt x="815250" y="2933700"/>
                  </a:lnTo>
                  <a:lnTo>
                    <a:pt x="776236" y="2908300"/>
                  </a:lnTo>
                  <a:lnTo>
                    <a:pt x="737925" y="2882900"/>
                  </a:lnTo>
                  <a:lnTo>
                    <a:pt x="700337" y="2870200"/>
                  </a:lnTo>
                  <a:lnTo>
                    <a:pt x="663493" y="2844800"/>
                  </a:lnTo>
                  <a:lnTo>
                    <a:pt x="627413" y="2806700"/>
                  </a:lnTo>
                  <a:lnTo>
                    <a:pt x="592118" y="2781300"/>
                  </a:lnTo>
                  <a:lnTo>
                    <a:pt x="557629" y="2755900"/>
                  </a:lnTo>
                  <a:lnTo>
                    <a:pt x="523967" y="2730500"/>
                  </a:lnTo>
                  <a:lnTo>
                    <a:pt x="491151" y="2692400"/>
                  </a:lnTo>
                  <a:lnTo>
                    <a:pt x="459203" y="2667000"/>
                  </a:lnTo>
                  <a:lnTo>
                    <a:pt x="428144" y="2628900"/>
                  </a:lnTo>
                  <a:lnTo>
                    <a:pt x="397993" y="2603500"/>
                  </a:lnTo>
                  <a:lnTo>
                    <a:pt x="368772" y="2565400"/>
                  </a:lnTo>
                  <a:lnTo>
                    <a:pt x="313201" y="2501900"/>
                  </a:lnTo>
                  <a:lnTo>
                    <a:pt x="286892" y="2463800"/>
                  </a:lnTo>
                  <a:lnTo>
                    <a:pt x="261596" y="2425700"/>
                  </a:lnTo>
                  <a:lnTo>
                    <a:pt x="237332" y="2387600"/>
                  </a:lnTo>
                  <a:lnTo>
                    <a:pt x="214122" y="2349500"/>
                  </a:lnTo>
                  <a:lnTo>
                    <a:pt x="191985" y="2311400"/>
                  </a:lnTo>
                  <a:lnTo>
                    <a:pt x="170944" y="2273300"/>
                  </a:lnTo>
                  <a:lnTo>
                    <a:pt x="151017" y="2235200"/>
                  </a:lnTo>
                  <a:lnTo>
                    <a:pt x="132227" y="2184400"/>
                  </a:lnTo>
                  <a:lnTo>
                    <a:pt x="114594" y="2146300"/>
                  </a:lnTo>
                  <a:lnTo>
                    <a:pt x="98137" y="2108200"/>
                  </a:lnTo>
                  <a:lnTo>
                    <a:pt x="82879" y="2057400"/>
                  </a:lnTo>
                  <a:lnTo>
                    <a:pt x="68839" y="2019300"/>
                  </a:lnTo>
                  <a:lnTo>
                    <a:pt x="56038" y="1981200"/>
                  </a:lnTo>
                  <a:lnTo>
                    <a:pt x="44497" y="1930400"/>
                  </a:lnTo>
                  <a:lnTo>
                    <a:pt x="34236" y="1892300"/>
                  </a:lnTo>
                  <a:lnTo>
                    <a:pt x="25277" y="1841500"/>
                  </a:lnTo>
                  <a:lnTo>
                    <a:pt x="17639" y="1790700"/>
                  </a:lnTo>
                  <a:lnTo>
                    <a:pt x="11344" y="1752600"/>
                  </a:lnTo>
                  <a:lnTo>
                    <a:pt x="6412" y="1701800"/>
                  </a:lnTo>
                  <a:lnTo>
                    <a:pt x="2863" y="1651000"/>
                  </a:lnTo>
                  <a:lnTo>
                    <a:pt x="719" y="1612900"/>
                  </a:lnTo>
                  <a:lnTo>
                    <a:pt x="0" y="1562100"/>
                  </a:lnTo>
                  <a:lnTo>
                    <a:pt x="719" y="1511300"/>
                  </a:lnTo>
                  <a:lnTo>
                    <a:pt x="2863" y="1460500"/>
                  </a:lnTo>
                  <a:lnTo>
                    <a:pt x="6412" y="1422400"/>
                  </a:lnTo>
                  <a:lnTo>
                    <a:pt x="11344" y="1371600"/>
                  </a:lnTo>
                  <a:lnTo>
                    <a:pt x="17639" y="1320800"/>
                  </a:lnTo>
                  <a:lnTo>
                    <a:pt x="25277" y="1282700"/>
                  </a:lnTo>
                  <a:lnTo>
                    <a:pt x="34236" y="1231900"/>
                  </a:lnTo>
                  <a:lnTo>
                    <a:pt x="44497" y="1193800"/>
                  </a:lnTo>
                  <a:lnTo>
                    <a:pt x="56038" y="1143000"/>
                  </a:lnTo>
                  <a:lnTo>
                    <a:pt x="68839" y="1104900"/>
                  </a:lnTo>
                  <a:lnTo>
                    <a:pt x="82879" y="1054100"/>
                  </a:lnTo>
                  <a:lnTo>
                    <a:pt x="98137" y="1016000"/>
                  </a:lnTo>
                  <a:lnTo>
                    <a:pt x="114594" y="977900"/>
                  </a:lnTo>
                  <a:lnTo>
                    <a:pt x="132227" y="927100"/>
                  </a:lnTo>
                  <a:lnTo>
                    <a:pt x="151017" y="889000"/>
                  </a:lnTo>
                  <a:lnTo>
                    <a:pt x="170944" y="850900"/>
                  </a:lnTo>
                  <a:lnTo>
                    <a:pt x="191985" y="812800"/>
                  </a:lnTo>
                  <a:lnTo>
                    <a:pt x="214122" y="774700"/>
                  </a:lnTo>
                  <a:lnTo>
                    <a:pt x="237332" y="736600"/>
                  </a:lnTo>
                  <a:lnTo>
                    <a:pt x="261596" y="698500"/>
                  </a:lnTo>
                  <a:lnTo>
                    <a:pt x="286892" y="660400"/>
                  </a:lnTo>
                  <a:lnTo>
                    <a:pt x="313201" y="622300"/>
                  </a:lnTo>
                  <a:lnTo>
                    <a:pt x="340501" y="584200"/>
                  </a:lnTo>
                  <a:lnTo>
                    <a:pt x="368772" y="546100"/>
                  </a:lnTo>
                  <a:lnTo>
                    <a:pt x="397993" y="520700"/>
                  </a:lnTo>
                  <a:lnTo>
                    <a:pt x="428144" y="482600"/>
                  </a:lnTo>
                  <a:lnTo>
                    <a:pt x="459203" y="457200"/>
                  </a:lnTo>
                  <a:lnTo>
                    <a:pt x="491151" y="419100"/>
                  </a:lnTo>
                  <a:lnTo>
                    <a:pt x="523967" y="393700"/>
                  </a:lnTo>
                  <a:lnTo>
                    <a:pt x="557629" y="368300"/>
                  </a:lnTo>
                  <a:lnTo>
                    <a:pt x="592118" y="330200"/>
                  </a:lnTo>
                  <a:lnTo>
                    <a:pt x="627413" y="304800"/>
                  </a:lnTo>
                  <a:lnTo>
                    <a:pt x="663493" y="279400"/>
                  </a:lnTo>
                  <a:lnTo>
                    <a:pt x="700337" y="254000"/>
                  </a:lnTo>
                  <a:lnTo>
                    <a:pt x="737925" y="228600"/>
                  </a:lnTo>
                  <a:lnTo>
                    <a:pt x="776236" y="203200"/>
                  </a:lnTo>
                  <a:lnTo>
                    <a:pt x="815250" y="190500"/>
                  </a:lnTo>
                  <a:lnTo>
                    <a:pt x="854945" y="165100"/>
                  </a:lnTo>
                  <a:lnTo>
                    <a:pt x="895302" y="139700"/>
                  </a:lnTo>
                  <a:lnTo>
                    <a:pt x="977917" y="114300"/>
                  </a:lnTo>
                  <a:lnTo>
                    <a:pt x="1020133" y="88900"/>
                  </a:lnTo>
                  <a:lnTo>
                    <a:pt x="1062929" y="76200"/>
                  </a:lnTo>
                  <a:lnTo>
                    <a:pt x="1284863" y="12700"/>
                  </a:lnTo>
                  <a:lnTo>
                    <a:pt x="1847134" y="12700"/>
                  </a:lnTo>
                  <a:lnTo>
                    <a:pt x="2025749" y="63500"/>
                  </a:lnTo>
                  <a:lnTo>
                    <a:pt x="1421637" y="63500"/>
                  </a:lnTo>
                  <a:lnTo>
                    <a:pt x="1374348" y="76200"/>
                  </a:lnTo>
                  <a:lnTo>
                    <a:pt x="1327510" y="76200"/>
                  </a:lnTo>
                  <a:lnTo>
                    <a:pt x="1235277" y="101600"/>
                  </a:lnTo>
                  <a:lnTo>
                    <a:pt x="1189929" y="101600"/>
                  </a:lnTo>
                  <a:lnTo>
                    <a:pt x="1100888" y="127000"/>
                  </a:lnTo>
                  <a:lnTo>
                    <a:pt x="1057241" y="152400"/>
                  </a:lnTo>
                  <a:lnTo>
                    <a:pt x="971815" y="177800"/>
                  </a:lnTo>
                  <a:lnTo>
                    <a:pt x="930082" y="203200"/>
                  </a:lnTo>
                  <a:lnTo>
                    <a:pt x="889033" y="215900"/>
                  </a:lnTo>
                  <a:lnTo>
                    <a:pt x="848693" y="241300"/>
                  </a:lnTo>
                  <a:lnTo>
                    <a:pt x="809084" y="266700"/>
                  </a:lnTo>
                  <a:lnTo>
                    <a:pt x="770230" y="292100"/>
                  </a:lnTo>
                  <a:lnTo>
                    <a:pt x="732154" y="317500"/>
                  </a:lnTo>
                  <a:lnTo>
                    <a:pt x="694881" y="342900"/>
                  </a:lnTo>
                  <a:lnTo>
                    <a:pt x="658433" y="368300"/>
                  </a:lnTo>
                  <a:lnTo>
                    <a:pt x="622833" y="393700"/>
                  </a:lnTo>
                  <a:lnTo>
                    <a:pt x="588106" y="419100"/>
                  </a:lnTo>
                  <a:lnTo>
                    <a:pt x="554275" y="457200"/>
                  </a:lnTo>
                  <a:lnTo>
                    <a:pt x="521363" y="482600"/>
                  </a:lnTo>
                  <a:lnTo>
                    <a:pt x="489394" y="520700"/>
                  </a:lnTo>
                  <a:lnTo>
                    <a:pt x="458392" y="546100"/>
                  </a:lnTo>
                  <a:lnTo>
                    <a:pt x="428378" y="584200"/>
                  </a:lnTo>
                  <a:lnTo>
                    <a:pt x="399378" y="622300"/>
                  </a:lnTo>
                  <a:lnTo>
                    <a:pt x="371415" y="647700"/>
                  </a:lnTo>
                  <a:lnTo>
                    <a:pt x="344512" y="685800"/>
                  </a:lnTo>
                  <a:lnTo>
                    <a:pt x="318692" y="723900"/>
                  </a:lnTo>
                  <a:lnTo>
                    <a:pt x="293980" y="762000"/>
                  </a:lnTo>
                  <a:lnTo>
                    <a:pt x="270397" y="800100"/>
                  </a:lnTo>
                  <a:lnTo>
                    <a:pt x="247969" y="838200"/>
                  </a:lnTo>
                  <a:lnTo>
                    <a:pt x="226719" y="889000"/>
                  </a:lnTo>
                  <a:lnTo>
                    <a:pt x="206669" y="927100"/>
                  </a:lnTo>
                  <a:lnTo>
                    <a:pt x="187843" y="965200"/>
                  </a:lnTo>
                  <a:lnTo>
                    <a:pt x="170266" y="1003300"/>
                  </a:lnTo>
                  <a:lnTo>
                    <a:pt x="153960" y="1054100"/>
                  </a:lnTo>
                  <a:lnTo>
                    <a:pt x="138948" y="1092200"/>
                  </a:lnTo>
                  <a:lnTo>
                    <a:pt x="125255" y="1143000"/>
                  </a:lnTo>
                  <a:lnTo>
                    <a:pt x="112904" y="1181100"/>
                  </a:lnTo>
                  <a:lnTo>
                    <a:pt x="101918" y="1231900"/>
                  </a:lnTo>
                  <a:lnTo>
                    <a:pt x="92320" y="1270000"/>
                  </a:lnTo>
                  <a:lnTo>
                    <a:pt x="84135" y="1320800"/>
                  </a:lnTo>
                  <a:lnTo>
                    <a:pt x="77385" y="1371600"/>
                  </a:lnTo>
                  <a:lnTo>
                    <a:pt x="72095" y="1409700"/>
                  </a:lnTo>
                  <a:lnTo>
                    <a:pt x="68287" y="1460500"/>
                  </a:lnTo>
                  <a:lnTo>
                    <a:pt x="65984" y="1511300"/>
                  </a:lnTo>
                  <a:lnTo>
                    <a:pt x="65212" y="1562100"/>
                  </a:lnTo>
                  <a:lnTo>
                    <a:pt x="65984" y="1612900"/>
                  </a:lnTo>
                  <a:lnTo>
                    <a:pt x="68287" y="1651000"/>
                  </a:lnTo>
                  <a:lnTo>
                    <a:pt x="72095" y="1701800"/>
                  </a:lnTo>
                  <a:lnTo>
                    <a:pt x="77385" y="1752600"/>
                  </a:lnTo>
                  <a:lnTo>
                    <a:pt x="84135" y="1803400"/>
                  </a:lnTo>
                  <a:lnTo>
                    <a:pt x="92320" y="1841500"/>
                  </a:lnTo>
                  <a:lnTo>
                    <a:pt x="101918" y="1892300"/>
                  </a:lnTo>
                  <a:lnTo>
                    <a:pt x="112904" y="1930400"/>
                  </a:lnTo>
                  <a:lnTo>
                    <a:pt x="125255" y="1981200"/>
                  </a:lnTo>
                  <a:lnTo>
                    <a:pt x="138948" y="2019300"/>
                  </a:lnTo>
                  <a:lnTo>
                    <a:pt x="153960" y="2070100"/>
                  </a:lnTo>
                  <a:lnTo>
                    <a:pt x="170266" y="2108200"/>
                  </a:lnTo>
                  <a:lnTo>
                    <a:pt x="187843" y="2159000"/>
                  </a:lnTo>
                  <a:lnTo>
                    <a:pt x="206669" y="2197100"/>
                  </a:lnTo>
                  <a:lnTo>
                    <a:pt x="226719" y="2235200"/>
                  </a:lnTo>
                  <a:lnTo>
                    <a:pt x="247969" y="2273300"/>
                  </a:lnTo>
                  <a:lnTo>
                    <a:pt x="270397" y="2311400"/>
                  </a:lnTo>
                  <a:lnTo>
                    <a:pt x="293980" y="2362200"/>
                  </a:lnTo>
                  <a:lnTo>
                    <a:pt x="318692" y="2387600"/>
                  </a:lnTo>
                  <a:lnTo>
                    <a:pt x="344512" y="2425700"/>
                  </a:lnTo>
                  <a:lnTo>
                    <a:pt x="371415" y="2463800"/>
                  </a:lnTo>
                  <a:lnTo>
                    <a:pt x="399378" y="2501900"/>
                  </a:lnTo>
                  <a:lnTo>
                    <a:pt x="428378" y="2540000"/>
                  </a:lnTo>
                  <a:lnTo>
                    <a:pt x="458392" y="2578100"/>
                  </a:lnTo>
                  <a:lnTo>
                    <a:pt x="489394" y="2603500"/>
                  </a:lnTo>
                  <a:lnTo>
                    <a:pt x="521363" y="2641600"/>
                  </a:lnTo>
                  <a:lnTo>
                    <a:pt x="554275" y="2667000"/>
                  </a:lnTo>
                  <a:lnTo>
                    <a:pt x="588106" y="2692400"/>
                  </a:lnTo>
                  <a:lnTo>
                    <a:pt x="622833" y="2730500"/>
                  </a:lnTo>
                  <a:lnTo>
                    <a:pt x="658433" y="2755900"/>
                  </a:lnTo>
                  <a:lnTo>
                    <a:pt x="694881" y="2781300"/>
                  </a:lnTo>
                  <a:lnTo>
                    <a:pt x="732154" y="2806700"/>
                  </a:lnTo>
                  <a:lnTo>
                    <a:pt x="770230" y="2832100"/>
                  </a:lnTo>
                  <a:lnTo>
                    <a:pt x="809084" y="2857500"/>
                  </a:lnTo>
                  <a:lnTo>
                    <a:pt x="848693" y="2882900"/>
                  </a:lnTo>
                  <a:lnTo>
                    <a:pt x="889033" y="2895600"/>
                  </a:lnTo>
                  <a:lnTo>
                    <a:pt x="930082" y="2921000"/>
                  </a:lnTo>
                  <a:lnTo>
                    <a:pt x="971815" y="2933700"/>
                  </a:lnTo>
                  <a:lnTo>
                    <a:pt x="1014210" y="2959100"/>
                  </a:lnTo>
                  <a:lnTo>
                    <a:pt x="1235277" y="3022600"/>
                  </a:lnTo>
                  <a:lnTo>
                    <a:pt x="1327510" y="3048000"/>
                  </a:lnTo>
                  <a:lnTo>
                    <a:pt x="1421637" y="3048000"/>
                  </a:lnTo>
                  <a:lnTo>
                    <a:pt x="1469351" y="3060700"/>
                  </a:lnTo>
                  <a:lnTo>
                    <a:pt x="2025730" y="3060700"/>
                  </a:lnTo>
                  <a:lnTo>
                    <a:pt x="1937422" y="3086100"/>
                  </a:lnTo>
                  <a:close/>
                </a:path>
                <a:path w="3132455" h="3124200">
                  <a:moveTo>
                    <a:pt x="2025730" y="3060700"/>
                  </a:moveTo>
                  <a:lnTo>
                    <a:pt x="1662582" y="3060700"/>
                  </a:lnTo>
                  <a:lnTo>
                    <a:pt x="1710298" y="3048000"/>
                  </a:lnTo>
                  <a:lnTo>
                    <a:pt x="1804428" y="3048000"/>
                  </a:lnTo>
                  <a:lnTo>
                    <a:pt x="1896666" y="3022600"/>
                  </a:lnTo>
                  <a:lnTo>
                    <a:pt x="2117750" y="2959100"/>
                  </a:lnTo>
                  <a:lnTo>
                    <a:pt x="2160149" y="2933700"/>
                  </a:lnTo>
                  <a:lnTo>
                    <a:pt x="2201886" y="2921000"/>
                  </a:lnTo>
                  <a:lnTo>
                    <a:pt x="2242939" y="2895600"/>
                  </a:lnTo>
                  <a:lnTo>
                    <a:pt x="2283284" y="2882900"/>
                  </a:lnTo>
                  <a:lnTo>
                    <a:pt x="2322897" y="2857500"/>
                  </a:lnTo>
                  <a:lnTo>
                    <a:pt x="2361755" y="2832100"/>
                  </a:lnTo>
                  <a:lnTo>
                    <a:pt x="2399835" y="2806700"/>
                  </a:lnTo>
                  <a:lnTo>
                    <a:pt x="2437112" y="2781300"/>
                  </a:lnTo>
                  <a:lnTo>
                    <a:pt x="2473565" y="2755900"/>
                  </a:lnTo>
                  <a:lnTo>
                    <a:pt x="2509168" y="2730500"/>
                  </a:lnTo>
                  <a:lnTo>
                    <a:pt x="2543899" y="2692400"/>
                  </a:lnTo>
                  <a:lnTo>
                    <a:pt x="2577734" y="2667000"/>
                  </a:lnTo>
                  <a:lnTo>
                    <a:pt x="2610649" y="2641600"/>
                  </a:lnTo>
                  <a:lnTo>
                    <a:pt x="2642621" y="2603500"/>
                  </a:lnTo>
                  <a:lnTo>
                    <a:pt x="2673627" y="2578100"/>
                  </a:lnTo>
                  <a:lnTo>
                    <a:pt x="2703643" y="2540000"/>
                  </a:lnTo>
                  <a:lnTo>
                    <a:pt x="2732645" y="2501900"/>
                  </a:lnTo>
                  <a:lnTo>
                    <a:pt x="2760610" y="2463800"/>
                  </a:lnTo>
                  <a:lnTo>
                    <a:pt x="2787515" y="2425700"/>
                  </a:lnTo>
                  <a:lnTo>
                    <a:pt x="2813336" y="2387600"/>
                  </a:lnTo>
                  <a:lnTo>
                    <a:pt x="2838049" y="2362200"/>
                  </a:lnTo>
                  <a:lnTo>
                    <a:pt x="2861632" y="2311400"/>
                  </a:lnTo>
                  <a:lnTo>
                    <a:pt x="2884059" y="2273300"/>
                  </a:lnTo>
                  <a:lnTo>
                    <a:pt x="2905309" y="2235200"/>
                  </a:lnTo>
                  <a:lnTo>
                    <a:pt x="2925358" y="2197100"/>
                  </a:lnTo>
                  <a:lnTo>
                    <a:pt x="2944181" y="2159000"/>
                  </a:lnTo>
                  <a:lnTo>
                    <a:pt x="2961756" y="2108200"/>
                  </a:lnTo>
                  <a:lnTo>
                    <a:pt x="2978059" y="2070100"/>
                  </a:lnTo>
                  <a:lnTo>
                    <a:pt x="2993067" y="2019300"/>
                  </a:lnTo>
                  <a:lnTo>
                    <a:pt x="3006755" y="1981200"/>
                  </a:lnTo>
                  <a:lnTo>
                    <a:pt x="3019101" y="1930400"/>
                  </a:lnTo>
                  <a:lnTo>
                    <a:pt x="3030081" y="1892300"/>
                  </a:lnTo>
                  <a:lnTo>
                    <a:pt x="3039672" y="1841500"/>
                  </a:lnTo>
                  <a:lnTo>
                    <a:pt x="3047849" y="1803400"/>
                  </a:lnTo>
                  <a:lnTo>
                    <a:pt x="3054591" y="1752600"/>
                  </a:lnTo>
                  <a:lnTo>
                    <a:pt x="3059872" y="1701800"/>
                  </a:lnTo>
                  <a:lnTo>
                    <a:pt x="3063669" y="1651000"/>
                  </a:lnTo>
                  <a:lnTo>
                    <a:pt x="3065960" y="1612900"/>
                  </a:lnTo>
                  <a:lnTo>
                    <a:pt x="3066721" y="1562100"/>
                  </a:lnTo>
                  <a:lnTo>
                    <a:pt x="3065948" y="1511300"/>
                  </a:lnTo>
                  <a:lnTo>
                    <a:pt x="3063646" y="1460500"/>
                  </a:lnTo>
                  <a:lnTo>
                    <a:pt x="3059838" y="1409700"/>
                  </a:lnTo>
                  <a:lnTo>
                    <a:pt x="3054547" y="1371600"/>
                  </a:lnTo>
                  <a:lnTo>
                    <a:pt x="3047797" y="1320800"/>
                  </a:lnTo>
                  <a:lnTo>
                    <a:pt x="3039612" y="1270000"/>
                  </a:lnTo>
                  <a:lnTo>
                    <a:pt x="3030015" y="1231900"/>
                  </a:lnTo>
                  <a:lnTo>
                    <a:pt x="3019028" y="1181100"/>
                  </a:lnTo>
                  <a:lnTo>
                    <a:pt x="3006677" y="1143000"/>
                  </a:lnTo>
                  <a:lnTo>
                    <a:pt x="2992984" y="1092200"/>
                  </a:lnTo>
                  <a:lnTo>
                    <a:pt x="2977973" y="1054100"/>
                  </a:lnTo>
                  <a:lnTo>
                    <a:pt x="2961666" y="1003300"/>
                  </a:lnTo>
                  <a:lnTo>
                    <a:pt x="2944089" y="965200"/>
                  </a:lnTo>
                  <a:lnTo>
                    <a:pt x="2925264" y="927100"/>
                  </a:lnTo>
                  <a:lnTo>
                    <a:pt x="2905214" y="889000"/>
                  </a:lnTo>
                  <a:lnTo>
                    <a:pt x="2883963" y="838200"/>
                  </a:lnTo>
                  <a:lnTo>
                    <a:pt x="2861535" y="800100"/>
                  </a:lnTo>
                  <a:lnTo>
                    <a:pt x="2837953" y="762000"/>
                  </a:lnTo>
                  <a:lnTo>
                    <a:pt x="2813240" y="723900"/>
                  </a:lnTo>
                  <a:lnTo>
                    <a:pt x="2787421" y="685800"/>
                  </a:lnTo>
                  <a:lnTo>
                    <a:pt x="2760517" y="647700"/>
                  </a:lnTo>
                  <a:lnTo>
                    <a:pt x="2732554" y="622300"/>
                  </a:lnTo>
                  <a:lnTo>
                    <a:pt x="2703554" y="584200"/>
                  </a:lnTo>
                  <a:lnTo>
                    <a:pt x="2673541" y="546100"/>
                  </a:lnTo>
                  <a:lnTo>
                    <a:pt x="2642538" y="520700"/>
                  </a:lnTo>
                  <a:lnTo>
                    <a:pt x="2610569" y="482600"/>
                  </a:lnTo>
                  <a:lnTo>
                    <a:pt x="2577657" y="457200"/>
                  </a:lnTo>
                  <a:lnTo>
                    <a:pt x="2543826" y="419100"/>
                  </a:lnTo>
                  <a:lnTo>
                    <a:pt x="2509099" y="393700"/>
                  </a:lnTo>
                  <a:lnTo>
                    <a:pt x="2473500" y="368300"/>
                  </a:lnTo>
                  <a:lnTo>
                    <a:pt x="2437052" y="342900"/>
                  </a:lnTo>
                  <a:lnTo>
                    <a:pt x="2399778" y="317500"/>
                  </a:lnTo>
                  <a:lnTo>
                    <a:pt x="2361702" y="292100"/>
                  </a:lnTo>
                  <a:lnTo>
                    <a:pt x="2322848" y="266700"/>
                  </a:lnTo>
                  <a:lnTo>
                    <a:pt x="2283239" y="241300"/>
                  </a:lnTo>
                  <a:lnTo>
                    <a:pt x="2242899" y="215900"/>
                  </a:lnTo>
                  <a:lnTo>
                    <a:pt x="2201850" y="203200"/>
                  </a:lnTo>
                  <a:lnTo>
                    <a:pt x="2160117" y="177800"/>
                  </a:lnTo>
                  <a:lnTo>
                    <a:pt x="2074691" y="152400"/>
                  </a:lnTo>
                  <a:lnTo>
                    <a:pt x="2031045" y="127000"/>
                  </a:lnTo>
                  <a:lnTo>
                    <a:pt x="1942004" y="101600"/>
                  </a:lnTo>
                  <a:lnTo>
                    <a:pt x="1896656" y="101600"/>
                  </a:lnTo>
                  <a:lnTo>
                    <a:pt x="1804423" y="76200"/>
                  </a:lnTo>
                  <a:lnTo>
                    <a:pt x="1757584" y="76200"/>
                  </a:lnTo>
                  <a:lnTo>
                    <a:pt x="1710296" y="63500"/>
                  </a:lnTo>
                  <a:lnTo>
                    <a:pt x="2025749" y="63500"/>
                  </a:lnTo>
                  <a:lnTo>
                    <a:pt x="2111912" y="88900"/>
                  </a:lnTo>
                  <a:lnTo>
                    <a:pt x="2154135" y="114300"/>
                  </a:lnTo>
                  <a:lnTo>
                    <a:pt x="2236761" y="139700"/>
                  </a:lnTo>
                  <a:lnTo>
                    <a:pt x="2277123" y="165100"/>
                  </a:lnTo>
                  <a:lnTo>
                    <a:pt x="2316823" y="190500"/>
                  </a:lnTo>
                  <a:lnTo>
                    <a:pt x="2355841" y="203200"/>
                  </a:lnTo>
                  <a:lnTo>
                    <a:pt x="2394156" y="228600"/>
                  </a:lnTo>
                  <a:lnTo>
                    <a:pt x="2431747" y="254000"/>
                  </a:lnTo>
                  <a:lnTo>
                    <a:pt x="2468594" y="279400"/>
                  </a:lnTo>
                  <a:lnTo>
                    <a:pt x="2504677" y="304800"/>
                  </a:lnTo>
                  <a:lnTo>
                    <a:pt x="2539973" y="330200"/>
                  </a:lnTo>
                  <a:lnTo>
                    <a:pt x="2574464" y="368300"/>
                  </a:lnTo>
                  <a:lnTo>
                    <a:pt x="2608128" y="393700"/>
                  </a:lnTo>
                  <a:lnTo>
                    <a:pt x="2640944" y="419100"/>
                  </a:lnTo>
                  <a:lnTo>
                    <a:pt x="2672892" y="457200"/>
                  </a:lnTo>
                  <a:lnTo>
                    <a:pt x="2703951" y="482600"/>
                  </a:lnTo>
                  <a:lnTo>
                    <a:pt x="2734101" y="520700"/>
                  </a:lnTo>
                  <a:lnTo>
                    <a:pt x="2763322" y="546100"/>
                  </a:lnTo>
                  <a:lnTo>
                    <a:pt x="2791591" y="584200"/>
                  </a:lnTo>
                  <a:lnTo>
                    <a:pt x="2818889" y="622300"/>
                  </a:lnTo>
                  <a:lnTo>
                    <a:pt x="2845195" y="660400"/>
                  </a:lnTo>
                  <a:lnTo>
                    <a:pt x="2870489" y="698500"/>
                  </a:lnTo>
                  <a:lnTo>
                    <a:pt x="2894749" y="736600"/>
                  </a:lnTo>
                  <a:lnTo>
                    <a:pt x="2917956" y="774700"/>
                  </a:lnTo>
                  <a:lnTo>
                    <a:pt x="2940088" y="812800"/>
                  </a:lnTo>
                  <a:lnTo>
                    <a:pt x="2961125" y="850900"/>
                  </a:lnTo>
                  <a:lnTo>
                    <a:pt x="2981046" y="889000"/>
                  </a:lnTo>
                  <a:lnTo>
                    <a:pt x="2999830" y="927100"/>
                  </a:lnTo>
                  <a:lnTo>
                    <a:pt x="3017458" y="977900"/>
                  </a:lnTo>
                  <a:lnTo>
                    <a:pt x="3033908" y="1016000"/>
                  </a:lnTo>
                  <a:lnTo>
                    <a:pt x="3049159" y="1054100"/>
                  </a:lnTo>
                  <a:lnTo>
                    <a:pt x="3063192" y="1104900"/>
                  </a:lnTo>
                  <a:lnTo>
                    <a:pt x="3075985" y="1143000"/>
                  </a:lnTo>
                  <a:lnTo>
                    <a:pt x="3087518" y="1193800"/>
                  </a:lnTo>
                  <a:lnTo>
                    <a:pt x="3097770" y="1231900"/>
                  </a:lnTo>
                  <a:lnTo>
                    <a:pt x="3106720" y="1282700"/>
                  </a:lnTo>
                  <a:lnTo>
                    <a:pt x="3114348" y="1320800"/>
                  </a:lnTo>
                  <a:lnTo>
                    <a:pt x="3120633" y="1371600"/>
                  </a:lnTo>
                  <a:lnTo>
                    <a:pt x="3125555" y="1422400"/>
                  </a:lnTo>
                  <a:lnTo>
                    <a:pt x="3129092" y="1460500"/>
                  </a:lnTo>
                  <a:lnTo>
                    <a:pt x="3131225" y="1511300"/>
                  </a:lnTo>
                  <a:lnTo>
                    <a:pt x="3131933" y="1562100"/>
                  </a:lnTo>
                  <a:lnTo>
                    <a:pt x="3131214" y="1612900"/>
                  </a:lnTo>
                  <a:lnTo>
                    <a:pt x="3129070" y="1651000"/>
                  </a:lnTo>
                  <a:lnTo>
                    <a:pt x="3125523" y="1701800"/>
                  </a:lnTo>
                  <a:lnTo>
                    <a:pt x="3120592" y="1752600"/>
                  </a:lnTo>
                  <a:lnTo>
                    <a:pt x="3114298" y="1790700"/>
                  </a:lnTo>
                  <a:lnTo>
                    <a:pt x="3106663" y="1841500"/>
                  </a:lnTo>
                  <a:lnTo>
                    <a:pt x="3097706" y="1892300"/>
                  </a:lnTo>
                  <a:lnTo>
                    <a:pt x="3087448" y="1930400"/>
                  </a:lnTo>
                  <a:lnTo>
                    <a:pt x="3075910" y="1981200"/>
                  </a:lnTo>
                  <a:lnTo>
                    <a:pt x="3063112" y="2019300"/>
                  </a:lnTo>
                  <a:lnTo>
                    <a:pt x="3049075" y="2057400"/>
                  </a:lnTo>
                  <a:lnTo>
                    <a:pt x="3033820" y="2108200"/>
                  </a:lnTo>
                  <a:lnTo>
                    <a:pt x="3017368" y="2146300"/>
                  </a:lnTo>
                  <a:lnTo>
                    <a:pt x="2999738" y="2184400"/>
                  </a:lnTo>
                  <a:lnTo>
                    <a:pt x="2980951" y="2235200"/>
                  </a:lnTo>
                  <a:lnTo>
                    <a:pt x="2961029" y="2273300"/>
                  </a:lnTo>
                  <a:lnTo>
                    <a:pt x="2939991" y="2311400"/>
                  </a:lnTo>
                  <a:lnTo>
                    <a:pt x="2917859" y="2349500"/>
                  </a:lnTo>
                  <a:lnTo>
                    <a:pt x="2894653" y="2387600"/>
                  </a:lnTo>
                  <a:lnTo>
                    <a:pt x="2870393" y="2425700"/>
                  </a:lnTo>
                  <a:lnTo>
                    <a:pt x="2845101" y="2463800"/>
                  </a:lnTo>
                  <a:lnTo>
                    <a:pt x="2818796" y="2501900"/>
                  </a:lnTo>
                  <a:lnTo>
                    <a:pt x="2791499" y="2540000"/>
                  </a:lnTo>
                  <a:lnTo>
                    <a:pt x="2763232" y="2565400"/>
                  </a:lnTo>
                  <a:lnTo>
                    <a:pt x="2734014" y="2603500"/>
                  </a:lnTo>
                  <a:lnTo>
                    <a:pt x="2703867" y="2628900"/>
                  </a:lnTo>
                  <a:lnTo>
                    <a:pt x="2672811" y="2667000"/>
                  </a:lnTo>
                  <a:lnTo>
                    <a:pt x="2640866" y="2692400"/>
                  </a:lnTo>
                  <a:lnTo>
                    <a:pt x="2608053" y="2730500"/>
                  </a:lnTo>
                  <a:lnTo>
                    <a:pt x="2574392" y="2755900"/>
                  </a:lnTo>
                  <a:lnTo>
                    <a:pt x="2539906" y="2781300"/>
                  </a:lnTo>
                  <a:lnTo>
                    <a:pt x="2504613" y="2806700"/>
                  </a:lnTo>
                  <a:lnTo>
                    <a:pt x="2468534" y="2844800"/>
                  </a:lnTo>
                  <a:lnTo>
                    <a:pt x="2431691" y="2870200"/>
                  </a:lnTo>
                  <a:lnTo>
                    <a:pt x="2394104" y="2882900"/>
                  </a:lnTo>
                  <a:lnTo>
                    <a:pt x="2355793" y="2908300"/>
                  </a:lnTo>
                  <a:lnTo>
                    <a:pt x="2316779" y="2933700"/>
                  </a:lnTo>
                  <a:lnTo>
                    <a:pt x="2277083" y="2959100"/>
                  </a:lnTo>
                  <a:lnTo>
                    <a:pt x="2236725" y="2971800"/>
                  </a:lnTo>
                  <a:lnTo>
                    <a:pt x="2195726" y="2997200"/>
                  </a:lnTo>
                  <a:lnTo>
                    <a:pt x="2111887" y="3022600"/>
                  </a:lnTo>
                  <a:lnTo>
                    <a:pt x="2069088" y="3048000"/>
                  </a:lnTo>
                  <a:lnTo>
                    <a:pt x="2025730" y="3060700"/>
                  </a:lnTo>
                  <a:close/>
                </a:path>
                <a:path w="3132455" h="3124200">
                  <a:moveTo>
                    <a:pt x="1801285" y="3111500"/>
                  </a:moveTo>
                  <a:lnTo>
                    <a:pt x="1330697" y="3111500"/>
                  </a:lnTo>
                  <a:lnTo>
                    <a:pt x="1239484" y="3086100"/>
                  </a:lnTo>
                  <a:lnTo>
                    <a:pt x="1892513" y="3086100"/>
                  </a:lnTo>
                  <a:lnTo>
                    <a:pt x="1801285" y="3111500"/>
                  </a:lnTo>
                  <a:close/>
                </a:path>
                <a:path w="3132455" h="3124200">
                  <a:moveTo>
                    <a:pt x="1708318" y="3124200"/>
                  </a:moveTo>
                  <a:lnTo>
                    <a:pt x="1423647" y="3124200"/>
                  </a:lnTo>
                  <a:lnTo>
                    <a:pt x="1376965" y="3111500"/>
                  </a:lnTo>
                  <a:lnTo>
                    <a:pt x="1755009" y="3111500"/>
                  </a:lnTo>
                  <a:lnTo>
                    <a:pt x="1708318" y="3124200"/>
                  </a:lnTo>
                  <a:close/>
                </a:path>
              </a:pathLst>
            </a:custGeom>
            <a:solidFill>
              <a:srgbClr val="D4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778612" y="4623364"/>
              <a:ext cx="3132455" cy="5664200"/>
            </a:xfrm>
            <a:custGeom>
              <a:avLst/>
              <a:gdLst/>
              <a:ahLst/>
              <a:cxnLst/>
              <a:rect l="l" t="t" r="r" b="b"/>
              <a:pathLst>
                <a:path w="3132455" h="5664200">
                  <a:moveTo>
                    <a:pt x="1801290" y="12700"/>
                  </a:moveTo>
                  <a:lnTo>
                    <a:pt x="1330697" y="12700"/>
                  </a:lnTo>
                  <a:lnTo>
                    <a:pt x="1376965" y="0"/>
                  </a:lnTo>
                  <a:lnTo>
                    <a:pt x="1755012" y="0"/>
                  </a:lnTo>
                  <a:lnTo>
                    <a:pt x="1801290" y="12700"/>
                  </a:lnTo>
                  <a:close/>
                </a:path>
                <a:path w="3132455" h="5664200">
                  <a:moveTo>
                    <a:pt x="1937422" y="3086100"/>
                  </a:moveTo>
                  <a:lnTo>
                    <a:pt x="1194580" y="3086100"/>
                  </a:lnTo>
                  <a:lnTo>
                    <a:pt x="1062929" y="3048000"/>
                  </a:lnTo>
                  <a:lnTo>
                    <a:pt x="1020133" y="3022600"/>
                  </a:lnTo>
                  <a:lnTo>
                    <a:pt x="936300" y="2997200"/>
                  </a:lnTo>
                  <a:lnTo>
                    <a:pt x="895302" y="2971800"/>
                  </a:lnTo>
                  <a:lnTo>
                    <a:pt x="854945" y="2959100"/>
                  </a:lnTo>
                  <a:lnTo>
                    <a:pt x="815250" y="2933700"/>
                  </a:lnTo>
                  <a:lnTo>
                    <a:pt x="776236" y="2908300"/>
                  </a:lnTo>
                  <a:lnTo>
                    <a:pt x="737925" y="2882900"/>
                  </a:lnTo>
                  <a:lnTo>
                    <a:pt x="700337" y="2870200"/>
                  </a:lnTo>
                  <a:lnTo>
                    <a:pt x="663493" y="2844800"/>
                  </a:lnTo>
                  <a:lnTo>
                    <a:pt x="627413" y="2806700"/>
                  </a:lnTo>
                  <a:lnTo>
                    <a:pt x="592118" y="2781300"/>
                  </a:lnTo>
                  <a:lnTo>
                    <a:pt x="557629" y="2755900"/>
                  </a:lnTo>
                  <a:lnTo>
                    <a:pt x="523967" y="2730500"/>
                  </a:lnTo>
                  <a:lnTo>
                    <a:pt x="491151" y="2692400"/>
                  </a:lnTo>
                  <a:lnTo>
                    <a:pt x="459203" y="2667000"/>
                  </a:lnTo>
                  <a:lnTo>
                    <a:pt x="428144" y="2628900"/>
                  </a:lnTo>
                  <a:lnTo>
                    <a:pt x="397993" y="2603500"/>
                  </a:lnTo>
                  <a:lnTo>
                    <a:pt x="368772" y="2565400"/>
                  </a:lnTo>
                  <a:lnTo>
                    <a:pt x="313201" y="2501900"/>
                  </a:lnTo>
                  <a:lnTo>
                    <a:pt x="286892" y="2463800"/>
                  </a:lnTo>
                  <a:lnTo>
                    <a:pt x="261596" y="2425700"/>
                  </a:lnTo>
                  <a:lnTo>
                    <a:pt x="237332" y="2387600"/>
                  </a:lnTo>
                  <a:lnTo>
                    <a:pt x="214122" y="2349500"/>
                  </a:lnTo>
                  <a:lnTo>
                    <a:pt x="191985" y="2311400"/>
                  </a:lnTo>
                  <a:lnTo>
                    <a:pt x="170944" y="2273300"/>
                  </a:lnTo>
                  <a:lnTo>
                    <a:pt x="151017" y="2235200"/>
                  </a:lnTo>
                  <a:lnTo>
                    <a:pt x="132227" y="2184400"/>
                  </a:lnTo>
                  <a:lnTo>
                    <a:pt x="114594" y="2146300"/>
                  </a:lnTo>
                  <a:lnTo>
                    <a:pt x="98137" y="2108200"/>
                  </a:lnTo>
                  <a:lnTo>
                    <a:pt x="82879" y="2057400"/>
                  </a:lnTo>
                  <a:lnTo>
                    <a:pt x="68839" y="2019300"/>
                  </a:lnTo>
                  <a:lnTo>
                    <a:pt x="56038" y="1981200"/>
                  </a:lnTo>
                  <a:lnTo>
                    <a:pt x="44497" y="1930400"/>
                  </a:lnTo>
                  <a:lnTo>
                    <a:pt x="34236" y="1892300"/>
                  </a:lnTo>
                  <a:lnTo>
                    <a:pt x="25277" y="1841500"/>
                  </a:lnTo>
                  <a:lnTo>
                    <a:pt x="17639" y="1790700"/>
                  </a:lnTo>
                  <a:lnTo>
                    <a:pt x="11344" y="1752600"/>
                  </a:lnTo>
                  <a:lnTo>
                    <a:pt x="6412" y="1701800"/>
                  </a:lnTo>
                  <a:lnTo>
                    <a:pt x="2863" y="1651000"/>
                  </a:lnTo>
                  <a:lnTo>
                    <a:pt x="719" y="1612900"/>
                  </a:lnTo>
                  <a:lnTo>
                    <a:pt x="0" y="1562100"/>
                  </a:lnTo>
                  <a:lnTo>
                    <a:pt x="719" y="1511300"/>
                  </a:lnTo>
                  <a:lnTo>
                    <a:pt x="2863" y="1460500"/>
                  </a:lnTo>
                  <a:lnTo>
                    <a:pt x="6412" y="1422400"/>
                  </a:lnTo>
                  <a:lnTo>
                    <a:pt x="11344" y="1371600"/>
                  </a:lnTo>
                  <a:lnTo>
                    <a:pt x="17639" y="1320800"/>
                  </a:lnTo>
                  <a:lnTo>
                    <a:pt x="25277" y="1282700"/>
                  </a:lnTo>
                  <a:lnTo>
                    <a:pt x="34236" y="1231900"/>
                  </a:lnTo>
                  <a:lnTo>
                    <a:pt x="44497" y="1193800"/>
                  </a:lnTo>
                  <a:lnTo>
                    <a:pt x="56038" y="1143000"/>
                  </a:lnTo>
                  <a:lnTo>
                    <a:pt x="68839" y="1104900"/>
                  </a:lnTo>
                  <a:lnTo>
                    <a:pt x="82879" y="1054100"/>
                  </a:lnTo>
                  <a:lnTo>
                    <a:pt x="98137" y="1016000"/>
                  </a:lnTo>
                  <a:lnTo>
                    <a:pt x="114594" y="977900"/>
                  </a:lnTo>
                  <a:lnTo>
                    <a:pt x="132227" y="927100"/>
                  </a:lnTo>
                  <a:lnTo>
                    <a:pt x="151017" y="889000"/>
                  </a:lnTo>
                  <a:lnTo>
                    <a:pt x="170944" y="850900"/>
                  </a:lnTo>
                  <a:lnTo>
                    <a:pt x="191985" y="812800"/>
                  </a:lnTo>
                  <a:lnTo>
                    <a:pt x="214122" y="774700"/>
                  </a:lnTo>
                  <a:lnTo>
                    <a:pt x="237332" y="736600"/>
                  </a:lnTo>
                  <a:lnTo>
                    <a:pt x="261596" y="698500"/>
                  </a:lnTo>
                  <a:lnTo>
                    <a:pt x="286892" y="660400"/>
                  </a:lnTo>
                  <a:lnTo>
                    <a:pt x="313201" y="622300"/>
                  </a:lnTo>
                  <a:lnTo>
                    <a:pt x="340501" y="584200"/>
                  </a:lnTo>
                  <a:lnTo>
                    <a:pt x="368772" y="546100"/>
                  </a:lnTo>
                  <a:lnTo>
                    <a:pt x="397993" y="520700"/>
                  </a:lnTo>
                  <a:lnTo>
                    <a:pt x="428144" y="482600"/>
                  </a:lnTo>
                  <a:lnTo>
                    <a:pt x="459203" y="457200"/>
                  </a:lnTo>
                  <a:lnTo>
                    <a:pt x="491151" y="419100"/>
                  </a:lnTo>
                  <a:lnTo>
                    <a:pt x="523967" y="393700"/>
                  </a:lnTo>
                  <a:lnTo>
                    <a:pt x="557629" y="368300"/>
                  </a:lnTo>
                  <a:lnTo>
                    <a:pt x="592118" y="330200"/>
                  </a:lnTo>
                  <a:lnTo>
                    <a:pt x="627413" y="304800"/>
                  </a:lnTo>
                  <a:lnTo>
                    <a:pt x="663493" y="279400"/>
                  </a:lnTo>
                  <a:lnTo>
                    <a:pt x="700337" y="254000"/>
                  </a:lnTo>
                  <a:lnTo>
                    <a:pt x="737925" y="228600"/>
                  </a:lnTo>
                  <a:lnTo>
                    <a:pt x="776236" y="203200"/>
                  </a:lnTo>
                  <a:lnTo>
                    <a:pt x="815250" y="190500"/>
                  </a:lnTo>
                  <a:lnTo>
                    <a:pt x="854945" y="165100"/>
                  </a:lnTo>
                  <a:lnTo>
                    <a:pt x="895302" y="139700"/>
                  </a:lnTo>
                  <a:lnTo>
                    <a:pt x="977917" y="114300"/>
                  </a:lnTo>
                  <a:lnTo>
                    <a:pt x="1020133" y="88900"/>
                  </a:lnTo>
                  <a:lnTo>
                    <a:pt x="1062929" y="76200"/>
                  </a:lnTo>
                  <a:lnTo>
                    <a:pt x="1284863" y="12700"/>
                  </a:lnTo>
                  <a:lnTo>
                    <a:pt x="1847134" y="12700"/>
                  </a:lnTo>
                  <a:lnTo>
                    <a:pt x="2025749" y="63500"/>
                  </a:lnTo>
                  <a:lnTo>
                    <a:pt x="1421637" y="63500"/>
                  </a:lnTo>
                  <a:lnTo>
                    <a:pt x="1374348" y="76200"/>
                  </a:lnTo>
                  <a:lnTo>
                    <a:pt x="1327510" y="76200"/>
                  </a:lnTo>
                  <a:lnTo>
                    <a:pt x="1235277" y="101600"/>
                  </a:lnTo>
                  <a:lnTo>
                    <a:pt x="1189929" y="101600"/>
                  </a:lnTo>
                  <a:lnTo>
                    <a:pt x="1100888" y="127000"/>
                  </a:lnTo>
                  <a:lnTo>
                    <a:pt x="1057241" y="152400"/>
                  </a:lnTo>
                  <a:lnTo>
                    <a:pt x="971815" y="177800"/>
                  </a:lnTo>
                  <a:lnTo>
                    <a:pt x="930082" y="203200"/>
                  </a:lnTo>
                  <a:lnTo>
                    <a:pt x="889033" y="215900"/>
                  </a:lnTo>
                  <a:lnTo>
                    <a:pt x="848693" y="241300"/>
                  </a:lnTo>
                  <a:lnTo>
                    <a:pt x="809084" y="266700"/>
                  </a:lnTo>
                  <a:lnTo>
                    <a:pt x="770230" y="292100"/>
                  </a:lnTo>
                  <a:lnTo>
                    <a:pt x="732154" y="317500"/>
                  </a:lnTo>
                  <a:lnTo>
                    <a:pt x="694881" y="342900"/>
                  </a:lnTo>
                  <a:lnTo>
                    <a:pt x="658433" y="368300"/>
                  </a:lnTo>
                  <a:lnTo>
                    <a:pt x="622833" y="393700"/>
                  </a:lnTo>
                  <a:lnTo>
                    <a:pt x="588106" y="419100"/>
                  </a:lnTo>
                  <a:lnTo>
                    <a:pt x="554275" y="457200"/>
                  </a:lnTo>
                  <a:lnTo>
                    <a:pt x="521363" y="482600"/>
                  </a:lnTo>
                  <a:lnTo>
                    <a:pt x="489394" y="520700"/>
                  </a:lnTo>
                  <a:lnTo>
                    <a:pt x="458392" y="546100"/>
                  </a:lnTo>
                  <a:lnTo>
                    <a:pt x="428378" y="584200"/>
                  </a:lnTo>
                  <a:lnTo>
                    <a:pt x="399378" y="622300"/>
                  </a:lnTo>
                  <a:lnTo>
                    <a:pt x="371415" y="647700"/>
                  </a:lnTo>
                  <a:lnTo>
                    <a:pt x="344512" y="685800"/>
                  </a:lnTo>
                  <a:lnTo>
                    <a:pt x="318692" y="723900"/>
                  </a:lnTo>
                  <a:lnTo>
                    <a:pt x="293980" y="762000"/>
                  </a:lnTo>
                  <a:lnTo>
                    <a:pt x="270397" y="800100"/>
                  </a:lnTo>
                  <a:lnTo>
                    <a:pt x="247969" y="838200"/>
                  </a:lnTo>
                  <a:lnTo>
                    <a:pt x="226719" y="889000"/>
                  </a:lnTo>
                  <a:lnTo>
                    <a:pt x="206669" y="927100"/>
                  </a:lnTo>
                  <a:lnTo>
                    <a:pt x="187843" y="965200"/>
                  </a:lnTo>
                  <a:lnTo>
                    <a:pt x="170266" y="1003300"/>
                  </a:lnTo>
                  <a:lnTo>
                    <a:pt x="153960" y="1054100"/>
                  </a:lnTo>
                  <a:lnTo>
                    <a:pt x="138948" y="1092200"/>
                  </a:lnTo>
                  <a:lnTo>
                    <a:pt x="125255" y="1143000"/>
                  </a:lnTo>
                  <a:lnTo>
                    <a:pt x="112904" y="1181100"/>
                  </a:lnTo>
                  <a:lnTo>
                    <a:pt x="101918" y="1231900"/>
                  </a:lnTo>
                  <a:lnTo>
                    <a:pt x="92320" y="1270000"/>
                  </a:lnTo>
                  <a:lnTo>
                    <a:pt x="84135" y="1320800"/>
                  </a:lnTo>
                  <a:lnTo>
                    <a:pt x="77385" y="1371600"/>
                  </a:lnTo>
                  <a:lnTo>
                    <a:pt x="72095" y="1409700"/>
                  </a:lnTo>
                  <a:lnTo>
                    <a:pt x="68287" y="1460500"/>
                  </a:lnTo>
                  <a:lnTo>
                    <a:pt x="65984" y="1511300"/>
                  </a:lnTo>
                  <a:lnTo>
                    <a:pt x="65212" y="1562100"/>
                  </a:lnTo>
                  <a:lnTo>
                    <a:pt x="65984" y="1612900"/>
                  </a:lnTo>
                  <a:lnTo>
                    <a:pt x="68287" y="1651000"/>
                  </a:lnTo>
                  <a:lnTo>
                    <a:pt x="72095" y="1701800"/>
                  </a:lnTo>
                  <a:lnTo>
                    <a:pt x="77385" y="1752600"/>
                  </a:lnTo>
                  <a:lnTo>
                    <a:pt x="84135" y="1803400"/>
                  </a:lnTo>
                  <a:lnTo>
                    <a:pt x="92320" y="1841500"/>
                  </a:lnTo>
                  <a:lnTo>
                    <a:pt x="101918" y="1892300"/>
                  </a:lnTo>
                  <a:lnTo>
                    <a:pt x="112904" y="1930400"/>
                  </a:lnTo>
                  <a:lnTo>
                    <a:pt x="125255" y="1981200"/>
                  </a:lnTo>
                  <a:lnTo>
                    <a:pt x="138948" y="2019300"/>
                  </a:lnTo>
                  <a:lnTo>
                    <a:pt x="153960" y="2070100"/>
                  </a:lnTo>
                  <a:lnTo>
                    <a:pt x="170266" y="2108200"/>
                  </a:lnTo>
                  <a:lnTo>
                    <a:pt x="187843" y="2159000"/>
                  </a:lnTo>
                  <a:lnTo>
                    <a:pt x="206669" y="2197100"/>
                  </a:lnTo>
                  <a:lnTo>
                    <a:pt x="226719" y="2235200"/>
                  </a:lnTo>
                  <a:lnTo>
                    <a:pt x="247969" y="2273300"/>
                  </a:lnTo>
                  <a:lnTo>
                    <a:pt x="270397" y="2311400"/>
                  </a:lnTo>
                  <a:lnTo>
                    <a:pt x="293980" y="2349500"/>
                  </a:lnTo>
                  <a:lnTo>
                    <a:pt x="318692" y="2387600"/>
                  </a:lnTo>
                  <a:lnTo>
                    <a:pt x="344512" y="2425700"/>
                  </a:lnTo>
                  <a:lnTo>
                    <a:pt x="371415" y="2463800"/>
                  </a:lnTo>
                  <a:lnTo>
                    <a:pt x="399378" y="2501900"/>
                  </a:lnTo>
                  <a:lnTo>
                    <a:pt x="428378" y="2540000"/>
                  </a:lnTo>
                  <a:lnTo>
                    <a:pt x="458392" y="2565400"/>
                  </a:lnTo>
                  <a:lnTo>
                    <a:pt x="489394" y="2603500"/>
                  </a:lnTo>
                  <a:lnTo>
                    <a:pt x="521363" y="2641600"/>
                  </a:lnTo>
                  <a:lnTo>
                    <a:pt x="554275" y="2667000"/>
                  </a:lnTo>
                  <a:lnTo>
                    <a:pt x="588106" y="2692400"/>
                  </a:lnTo>
                  <a:lnTo>
                    <a:pt x="622833" y="2730500"/>
                  </a:lnTo>
                  <a:lnTo>
                    <a:pt x="658433" y="2755900"/>
                  </a:lnTo>
                  <a:lnTo>
                    <a:pt x="694881" y="2781300"/>
                  </a:lnTo>
                  <a:lnTo>
                    <a:pt x="732154" y="2806700"/>
                  </a:lnTo>
                  <a:lnTo>
                    <a:pt x="770230" y="2832100"/>
                  </a:lnTo>
                  <a:lnTo>
                    <a:pt x="809084" y="2857500"/>
                  </a:lnTo>
                  <a:lnTo>
                    <a:pt x="848693" y="2882900"/>
                  </a:lnTo>
                  <a:lnTo>
                    <a:pt x="889033" y="2895600"/>
                  </a:lnTo>
                  <a:lnTo>
                    <a:pt x="930082" y="2921000"/>
                  </a:lnTo>
                  <a:lnTo>
                    <a:pt x="971815" y="2933700"/>
                  </a:lnTo>
                  <a:lnTo>
                    <a:pt x="1014210" y="2959100"/>
                  </a:lnTo>
                  <a:lnTo>
                    <a:pt x="1235277" y="3022600"/>
                  </a:lnTo>
                  <a:lnTo>
                    <a:pt x="1327510" y="3048000"/>
                  </a:lnTo>
                  <a:lnTo>
                    <a:pt x="1421637" y="3048000"/>
                  </a:lnTo>
                  <a:lnTo>
                    <a:pt x="1469351" y="3060700"/>
                  </a:lnTo>
                  <a:lnTo>
                    <a:pt x="2025730" y="3060700"/>
                  </a:lnTo>
                  <a:lnTo>
                    <a:pt x="1937422" y="3086100"/>
                  </a:lnTo>
                  <a:close/>
                </a:path>
                <a:path w="3132455" h="5664200">
                  <a:moveTo>
                    <a:pt x="2025730" y="3060700"/>
                  </a:moveTo>
                  <a:lnTo>
                    <a:pt x="1662582" y="3060700"/>
                  </a:lnTo>
                  <a:lnTo>
                    <a:pt x="1710298" y="3048000"/>
                  </a:lnTo>
                  <a:lnTo>
                    <a:pt x="1804428" y="3048000"/>
                  </a:lnTo>
                  <a:lnTo>
                    <a:pt x="1896666" y="3022600"/>
                  </a:lnTo>
                  <a:lnTo>
                    <a:pt x="2117750" y="2959100"/>
                  </a:lnTo>
                  <a:lnTo>
                    <a:pt x="2160149" y="2933700"/>
                  </a:lnTo>
                  <a:lnTo>
                    <a:pt x="2201886" y="2921000"/>
                  </a:lnTo>
                  <a:lnTo>
                    <a:pt x="2242939" y="2895600"/>
                  </a:lnTo>
                  <a:lnTo>
                    <a:pt x="2283284" y="2882900"/>
                  </a:lnTo>
                  <a:lnTo>
                    <a:pt x="2322897" y="2857500"/>
                  </a:lnTo>
                  <a:lnTo>
                    <a:pt x="2361755" y="2832100"/>
                  </a:lnTo>
                  <a:lnTo>
                    <a:pt x="2399835" y="2806700"/>
                  </a:lnTo>
                  <a:lnTo>
                    <a:pt x="2437112" y="2781300"/>
                  </a:lnTo>
                  <a:lnTo>
                    <a:pt x="2473565" y="2755900"/>
                  </a:lnTo>
                  <a:lnTo>
                    <a:pt x="2509168" y="2730500"/>
                  </a:lnTo>
                  <a:lnTo>
                    <a:pt x="2543899" y="2692400"/>
                  </a:lnTo>
                  <a:lnTo>
                    <a:pt x="2577734" y="2667000"/>
                  </a:lnTo>
                  <a:lnTo>
                    <a:pt x="2610649" y="2641600"/>
                  </a:lnTo>
                  <a:lnTo>
                    <a:pt x="2642621" y="2603500"/>
                  </a:lnTo>
                  <a:lnTo>
                    <a:pt x="2673627" y="2565400"/>
                  </a:lnTo>
                  <a:lnTo>
                    <a:pt x="2703643" y="2540000"/>
                  </a:lnTo>
                  <a:lnTo>
                    <a:pt x="2732645" y="2501900"/>
                  </a:lnTo>
                  <a:lnTo>
                    <a:pt x="2760610" y="2463800"/>
                  </a:lnTo>
                  <a:lnTo>
                    <a:pt x="2787515" y="2425700"/>
                  </a:lnTo>
                  <a:lnTo>
                    <a:pt x="2813336" y="2387600"/>
                  </a:lnTo>
                  <a:lnTo>
                    <a:pt x="2838049" y="2349500"/>
                  </a:lnTo>
                  <a:lnTo>
                    <a:pt x="2861632" y="2311400"/>
                  </a:lnTo>
                  <a:lnTo>
                    <a:pt x="2884059" y="2273300"/>
                  </a:lnTo>
                  <a:lnTo>
                    <a:pt x="2905309" y="2235200"/>
                  </a:lnTo>
                  <a:lnTo>
                    <a:pt x="2925358" y="2197100"/>
                  </a:lnTo>
                  <a:lnTo>
                    <a:pt x="2944181" y="2159000"/>
                  </a:lnTo>
                  <a:lnTo>
                    <a:pt x="2961756" y="2108200"/>
                  </a:lnTo>
                  <a:lnTo>
                    <a:pt x="2978059" y="2070100"/>
                  </a:lnTo>
                  <a:lnTo>
                    <a:pt x="2993067" y="2019300"/>
                  </a:lnTo>
                  <a:lnTo>
                    <a:pt x="3006755" y="1981200"/>
                  </a:lnTo>
                  <a:lnTo>
                    <a:pt x="3019101" y="1930400"/>
                  </a:lnTo>
                  <a:lnTo>
                    <a:pt x="3030081" y="1892300"/>
                  </a:lnTo>
                  <a:lnTo>
                    <a:pt x="3039672" y="1841500"/>
                  </a:lnTo>
                  <a:lnTo>
                    <a:pt x="3047849" y="1803400"/>
                  </a:lnTo>
                  <a:lnTo>
                    <a:pt x="3054591" y="1752600"/>
                  </a:lnTo>
                  <a:lnTo>
                    <a:pt x="3059872" y="1701800"/>
                  </a:lnTo>
                  <a:lnTo>
                    <a:pt x="3063669" y="1651000"/>
                  </a:lnTo>
                  <a:lnTo>
                    <a:pt x="3065960" y="1612900"/>
                  </a:lnTo>
                  <a:lnTo>
                    <a:pt x="3066721" y="1562100"/>
                  </a:lnTo>
                  <a:lnTo>
                    <a:pt x="3065948" y="1511300"/>
                  </a:lnTo>
                  <a:lnTo>
                    <a:pt x="3063646" y="1460500"/>
                  </a:lnTo>
                  <a:lnTo>
                    <a:pt x="3059838" y="1409700"/>
                  </a:lnTo>
                  <a:lnTo>
                    <a:pt x="3054547" y="1371600"/>
                  </a:lnTo>
                  <a:lnTo>
                    <a:pt x="3047797" y="1320800"/>
                  </a:lnTo>
                  <a:lnTo>
                    <a:pt x="3039612" y="1270000"/>
                  </a:lnTo>
                  <a:lnTo>
                    <a:pt x="3030015" y="1231900"/>
                  </a:lnTo>
                  <a:lnTo>
                    <a:pt x="3019028" y="1181100"/>
                  </a:lnTo>
                  <a:lnTo>
                    <a:pt x="3006677" y="1143000"/>
                  </a:lnTo>
                  <a:lnTo>
                    <a:pt x="2992984" y="1092200"/>
                  </a:lnTo>
                  <a:lnTo>
                    <a:pt x="2977973" y="1054100"/>
                  </a:lnTo>
                  <a:lnTo>
                    <a:pt x="2961666" y="1003300"/>
                  </a:lnTo>
                  <a:lnTo>
                    <a:pt x="2944089" y="965200"/>
                  </a:lnTo>
                  <a:lnTo>
                    <a:pt x="2925264" y="927100"/>
                  </a:lnTo>
                  <a:lnTo>
                    <a:pt x="2905214" y="889000"/>
                  </a:lnTo>
                  <a:lnTo>
                    <a:pt x="2883963" y="838200"/>
                  </a:lnTo>
                  <a:lnTo>
                    <a:pt x="2861535" y="800100"/>
                  </a:lnTo>
                  <a:lnTo>
                    <a:pt x="2837953" y="762000"/>
                  </a:lnTo>
                  <a:lnTo>
                    <a:pt x="2813240" y="723900"/>
                  </a:lnTo>
                  <a:lnTo>
                    <a:pt x="2787421" y="685800"/>
                  </a:lnTo>
                  <a:lnTo>
                    <a:pt x="2760517" y="647700"/>
                  </a:lnTo>
                  <a:lnTo>
                    <a:pt x="2732554" y="622300"/>
                  </a:lnTo>
                  <a:lnTo>
                    <a:pt x="2703554" y="584200"/>
                  </a:lnTo>
                  <a:lnTo>
                    <a:pt x="2673541" y="546100"/>
                  </a:lnTo>
                  <a:lnTo>
                    <a:pt x="2642538" y="520700"/>
                  </a:lnTo>
                  <a:lnTo>
                    <a:pt x="2610569" y="482600"/>
                  </a:lnTo>
                  <a:lnTo>
                    <a:pt x="2577657" y="457200"/>
                  </a:lnTo>
                  <a:lnTo>
                    <a:pt x="2543826" y="419100"/>
                  </a:lnTo>
                  <a:lnTo>
                    <a:pt x="2509099" y="393700"/>
                  </a:lnTo>
                  <a:lnTo>
                    <a:pt x="2473500" y="368300"/>
                  </a:lnTo>
                  <a:lnTo>
                    <a:pt x="2437052" y="342900"/>
                  </a:lnTo>
                  <a:lnTo>
                    <a:pt x="2399778" y="317500"/>
                  </a:lnTo>
                  <a:lnTo>
                    <a:pt x="2361702" y="292100"/>
                  </a:lnTo>
                  <a:lnTo>
                    <a:pt x="2322848" y="266700"/>
                  </a:lnTo>
                  <a:lnTo>
                    <a:pt x="2283239" y="241300"/>
                  </a:lnTo>
                  <a:lnTo>
                    <a:pt x="2242899" y="215900"/>
                  </a:lnTo>
                  <a:lnTo>
                    <a:pt x="2201850" y="203200"/>
                  </a:lnTo>
                  <a:lnTo>
                    <a:pt x="2160117" y="177800"/>
                  </a:lnTo>
                  <a:lnTo>
                    <a:pt x="2074691" y="152400"/>
                  </a:lnTo>
                  <a:lnTo>
                    <a:pt x="2031045" y="127000"/>
                  </a:lnTo>
                  <a:lnTo>
                    <a:pt x="1942004" y="101600"/>
                  </a:lnTo>
                  <a:lnTo>
                    <a:pt x="1896656" y="101600"/>
                  </a:lnTo>
                  <a:lnTo>
                    <a:pt x="1804423" y="76200"/>
                  </a:lnTo>
                  <a:lnTo>
                    <a:pt x="1757584" y="76200"/>
                  </a:lnTo>
                  <a:lnTo>
                    <a:pt x="1710296" y="63500"/>
                  </a:lnTo>
                  <a:lnTo>
                    <a:pt x="2025749" y="63500"/>
                  </a:lnTo>
                  <a:lnTo>
                    <a:pt x="2111912" y="88900"/>
                  </a:lnTo>
                  <a:lnTo>
                    <a:pt x="2154135" y="114300"/>
                  </a:lnTo>
                  <a:lnTo>
                    <a:pt x="2236761" y="139700"/>
                  </a:lnTo>
                  <a:lnTo>
                    <a:pt x="2277123" y="165100"/>
                  </a:lnTo>
                  <a:lnTo>
                    <a:pt x="2316823" y="190500"/>
                  </a:lnTo>
                  <a:lnTo>
                    <a:pt x="2355841" y="203200"/>
                  </a:lnTo>
                  <a:lnTo>
                    <a:pt x="2394156" y="228600"/>
                  </a:lnTo>
                  <a:lnTo>
                    <a:pt x="2431747" y="254000"/>
                  </a:lnTo>
                  <a:lnTo>
                    <a:pt x="2468594" y="279400"/>
                  </a:lnTo>
                  <a:lnTo>
                    <a:pt x="2504677" y="304800"/>
                  </a:lnTo>
                  <a:lnTo>
                    <a:pt x="2539973" y="330200"/>
                  </a:lnTo>
                  <a:lnTo>
                    <a:pt x="2574464" y="368300"/>
                  </a:lnTo>
                  <a:lnTo>
                    <a:pt x="2608128" y="393700"/>
                  </a:lnTo>
                  <a:lnTo>
                    <a:pt x="2640944" y="419100"/>
                  </a:lnTo>
                  <a:lnTo>
                    <a:pt x="2672892" y="457200"/>
                  </a:lnTo>
                  <a:lnTo>
                    <a:pt x="2703951" y="482600"/>
                  </a:lnTo>
                  <a:lnTo>
                    <a:pt x="2734101" y="520700"/>
                  </a:lnTo>
                  <a:lnTo>
                    <a:pt x="2763322" y="546100"/>
                  </a:lnTo>
                  <a:lnTo>
                    <a:pt x="2791591" y="584200"/>
                  </a:lnTo>
                  <a:lnTo>
                    <a:pt x="2818889" y="622300"/>
                  </a:lnTo>
                  <a:lnTo>
                    <a:pt x="2845195" y="660400"/>
                  </a:lnTo>
                  <a:lnTo>
                    <a:pt x="2870489" y="698500"/>
                  </a:lnTo>
                  <a:lnTo>
                    <a:pt x="2894749" y="736600"/>
                  </a:lnTo>
                  <a:lnTo>
                    <a:pt x="2917956" y="774700"/>
                  </a:lnTo>
                  <a:lnTo>
                    <a:pt x="2940088" y="812800"/>
                  </a:lnTo>
                  <a:lnTo>
                    <a:pt x="2961125" y="850900"/>
                  </a:lnTo>
                  <a:lnTo>
                    <a:pt x="2981046" y="889000"/>
                  </a:lnTo>
                  <a:lnTo>
                    <a:pt x="2999830" y="927100"/>
                  </a:lnTo>
                  <a:lnTo>
                    <a:pt x="3017458" y="977900"/>
                  </a:lnTo>
                  <a:lnTo>
                    <a:pt x="3033908" y="1016000"/>
                  </a:lnTo>
                  <a:lnTo>
                    <a:pt x="3049159" y="1054100"/>
                  </a:lnTo>
                  <a:lnTo>
                    <a:pt x="3063192" y="1104900"/>
                  </a:lnTo>
                  <a:lnTo>
                    <a:pt x="3075985" y="1143000"/>
                  </a:lnTo>
                  <a:lnTo>
                    <a:pt x="3087518" y="1193800"/>
                  </a:lnTo>
                  <a:lnTo>
                    <a:pt x="3097770" y="1231900"/>
                  </a:lnTo>
                  <a:lnTo>
                    <a:pt x="3106720" y="1282700"/>
                  </a:lnTo>
                  <a:lnTo>
                    <a:pt x="3114348" y="1320800"/>
                  </a:lnTo>
                  <a:lnTo>
                    <a:pt x="3120633" y="1371600"/>
                  </a:lnTo>
                  <a:lnTo>
                    <a:pt x="3125555" y="1422400"/>
                  </a:lnTo>
                  <a:lnTo>
                    <a:pt x="3129092" y="1460500"/>
                  </a:lnTo>
                  <a:lnTo>
                    <a:pt x="3131225" y="1511300"/>
                  </a:lnTo>
                  <a:lnTo>
                    <a:pt x="3131933" y="1562100"/>
                  </a:lnTo>
                  <a:lnTo>
                    <a:pt x="3131214" y="1612900"/>
                  </a:lnTo>
                  <a:lnTo>
                    <a:pt x="3129070" y="1651000"/>
                  </a:lnTo>
                  <a:lnTo>
                    <a:pt x="3125523" y="1701800"/>
                  </a:lnTo>
                  <a:lnTo>
                    <a:pt x="3120592" y="1752600"/>
                  </a:lnTo>
                  <a:lnTo>
                    <a:pt x="3114298" y="1790700"/>
                  </a:lnTo>
                  <a:lnTo>
                    <a:pt x="3106663" y="1841500"/>
                  </a:lnTo>
                  <a:lnTo>
                    <a:pt x="3097706" y="1892300"/>
                  </a:lnTo>
                  <a:lnTo>
                    <a:pt x="3087448" y="1930400"/>
                  </a:lnTo>
                  <a:lnTo>
                    <a:pt x="3075910" y="1981200"/>
                  </a:lnTo>
                  <a:lnTo>
                    <a:pt x="3063112" y="2019300"/>
                  </a:lnTo>
                  <a:lnTo>
                    <a:pt x="3049075" y="2057400"/>
                  </a:lnTo>
                  <a:lnTo>
                    <a:pt x="3033820" y="2108200"/>
                  </a:lnTo>
                  <a:lnTo>
                    <a:pt x="3017368" y="2146300"/>
                  </a:lnTo>
                  <a:lnTo>
                    <a:pt x="2999738" y="2184400"/>
                  </a:lnTo>
                  <a:lnTo>
                    <a:pt x="2980951" y="2235200"/>
                  </a:lnTo>
                  <a:lnTo>
                    <a:pt x="2961029" y="2273300"/>
                  </a:lnTo>
                  <a:lnTo>
                    <a:pt x="2939991" y="2311400"/>
                  </a:lnTo>
                  <a:lnTo>
                    <a:pt x="2917859" y="2349500"/>
                  </a:lnTo>
                  <a:lnTo>
                    <a:pt x="2894653" y="2387600"/>
                  </a:lnTo>
                  <a:lnTo>
                    <a:pt x="2870393" y="2425700"/>
                  </a:lnTo>
                  <a:lnTo>
                    <a:pt x="2845101" y="2463800"/>
                  </a:lnTo>
                  <a:lnTo>
                    <a:pt x="2818796" y="2501900"/>
                  </a:lnTo>
                  <a:lnTo>
                    <a:pt x="2791499" y="2540000"/>
                  </a:lnTo>
                  <a:lnTo>
                    <a:pt x="2763232" y="2565400"/>
                  </a:lnTo>
                  <a:lnTo>
                    <a:pt x="2734014" y="2603500"/>
                  </a:lnTo>
                  <a:lnTo>
                    <a:pt x="2703867" y="2628900"/>
                  </a:lnTo>
                  <a:lnTo>
                    <a:pt x="2672811" y="2667000"/>
                  </a:lnTo>
                  <a:lnTo>
                    <a:pt x="2640866" y="2692400"/>
                  </a:lnTo>
                  <a:lnTo>
                    <a:pt x="2608053" y="2730500"/>
                  </a:lnTo>
                  <a:lnTo>
                    <a:pt x="2574392" y="2755900"/>
                  </a:lnTo>
                  <a:lnTo>
                    <a:pt x="2539906" y="2781300"/>
                  </a:lnTo>
                  <a:lnTo>
                    <a:pt x="2504613" y="2806700"/>
                  </a:lnTo>
                  <a:lnTo>
                    <a:pt x="2468534" y="2844800"/>
                  </a:lnTo>
                  <a:lnTo>
                    <a:pt x="2431691" y="2870200"/>
                  </a:lnTo>
                  <a:lnTo>
                    <a:pt x="2394104" y="2882900"/>
                  </a:lnTo>
                  <a:lnTo>
                    <a:pt x="2355793" y="2908300"/>
                  </a:lnTo>
                  <a:lnTo>
                    <a:pt x="2316779" y="2933700"/>
                  </a:lnTo>
                  <a:lnTo>
                    <a:pt x="2277083" y="2959100"/>
                  </a:lnTo>
                  <a:lnTo>
                    <a:pt x="2236725" y="2971800"/>
                  </a:lnTo>
                  <a:lnTo>
                    <a:pt x="2195726" y="2997200"/>
                  </a:lnTo>
                  <a:lnTo>
                    <a:pt x="2111887" y="3022600"/>
                  </a:lnTo>
                  <a:lnTo>
                    <a:pt x="2069088" y="3048000"/>
                  </a:lnTo>
                  <a:lnTo>
                    <a:pt x="2025730" y="3060700"/>
                  </a:lnTo>
                  <a:close/>
                </a:path>
                <a:path w="3132455" h="5664200">
                  <a:moveTo>
                    <a:pt x="1801285" y="3111500"/>
                  </a:moveTo>
                  <a:lnTo>
                    <a:pt x="1330697" y="3111500"/>
                  </a:lnTo>
                  <a:lnTo>
                    <a:pt x="1239484" y="3086100"/>
                  </a:lnTo>
                  <a:lnTo>
                    <a:pt x="1892513" y="3086100"/>
                  </a:lnTo>
                  <a:lnTo>
                    <a:pt x="1801285" y="3111500"/>
                  </a:lnTo>
                  <a:close/>
                </a:path>
                <a:path w="3132455" h="5664200">
                  <a:moveTo>
                    <a:pt x="1708318" y="3124200"/>
                  </a:moveTo>
                  <a:lnTo>
                    <a:pt x="1423647" y="3124200"/>
                  </a:lnTo>
                  <a:lnTo>
                    <a:pt x="1376965" y="3111500"/>
                  </a:lnTo>
                  <a:lnTo>
                    <a:pt x="1755009" y="3111500"/>
                  </a:lnTo>
                  <a:lnTo>
                    <a:pt x="1708318" y="3124200"/>
                  </a:lnTo>
                  <a:close/>
                </a:path>
                <a:path w="3132455" h="5664200">
                  <a:moveTo>
                    <a:pt x="1598572" y="5663635"/>
                  </a:moveTo>
                  <a:lnTo>
                    <a:pt x="1533360" y="5663635"/>
                  </a:lnTo>
                  <a:lnTo>
                    <a:pt x="1533360" y="3807786"/>
                  </a:lnTo>
                  <a:lnTo>
                    <a:pt x="1598572" y="3807786"/>
                  </a:lnTo>
                  <a:lnTo>
                    <a:pt x="1598572" y="5663635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0"/>
            <a:ext cx="2875280" cy="1744345"/>
            <a:chOff x="0" y="0"/>
            <a:chExt cx="2875280" cy="1744345"/>
          </a:xfrm>
        </p:grpSpPr>
        <p:sp>
          <p:nvSpPr>
            <p:cNvPr id="6" name="object 6"/>
            <p:cNvSpPr/>
            <p:nvPr/>
          </p:nvSpPr>
          <p:spPr>
            <a:xfrm>
              <a:off x="178941" y="0"/>
              <a:ext cx="2066925" cy="1520825"/>
            </a:xfrm>
            <a:custGeom>
              <a:avLst/>
              <a:gdLst/>
              <a:ahLst/>
              <a:cxnLst/>
              <a:rect l="l" t="t" r="r" b="b"/>
              <a:pathLst>
                <a:path w="2066925" h="1520825">
                  <a:moveTo>
                    <a:pt x="383551" y="1336085"/>
                  </a:moveTo>
                  <a:lnTo>
                    <a:pt x="359204" y="1305512"/>
                  </a:lnTo>
                  <a:lnTo>
                    <a:pt x="873243" y="898565"/>
                  </a:lnTo>
                  <a:lnTo>
                    <a:pt x="844924" y="858958"/>
                  </a:lnTo>
                  <a:lnTo>
                    <a:pt x="814652" y="820571"/>
                  </a:lnTo>
                  <a:lnTo>
                    <a:pt x="782426" y="783452"/>
                  </a:lnTo>
                  <a:lnTo>
                    <a:pt x="748248" y="747650"/>
                  </a:lnTo>
                  <a:lnTo>
                    <a:pt x="0" y="0"/>
                  </a:lnTo>
                  <a:lnTo>
                    <a:pt x="55205" y="0"/>
                  </a:lnTo>
                  <a:lnTo>
                    <a:pt x="775851" y="720070"/>
                  </a:lnTo>
                  <a:lnTo>
                    <a:pt x="810790" y="756672"/>
                  </a:lnTo>
                  <a:lnTo>
                    <a:pt x="843752" y="794616"/>
                  </a:lnTo>
                  <a:lnTo>
                    <a:pt x="874760" y="833829"/>
                  </a:lnTo>
                  <a:lnTo>
                    <a:pt x="903840" y="874236"/>
                  </a:lnTo>
                  <a:lnTo>
                    <a:pt x="966584" y="874236"/>
                  </a:lnTo>
                  <a:lnTo>
                    <a:pt x="925324" y="907021"/>
                  </a:lnTo>
                  <a:lnTo>
                    <a:pt x="940006" y="931479"/>
                  </a:lnTo>
                  <a:lnTo>
                    <a:pt x="894596" y="931479"/>
                  </a:lnTo>
                  <a:lnTo>
                    <a:pt x="383551" y="1336085"/>
                  </a:lnTo>
                  <a:close/>
                </a:path>
                <a:path w="2066925" h="1520825">
                  <a:moveTo>
                    <a:pt x="966584" y="874236"/>
                  </a:moveTo>
                  <a:lnTo>
                    <a:pt x="903840" y="874236"/>
                  </a:lnTo>
                  <a:lnTo>
                    <a:pt x="1212810" y="628611"/>
                  </a:lnTo>
                  <a:lnTo>
                    <a:pt x="583696" y="0"/>
                  </a:lnTo>
                  <a:lnTo>
                    <a:pt x="638903" y="0"/>
                  </a:lnTo>
                  <a:lnTo>
                    <a:pt x="1243538" y="604152"/>
                  </a:lnTo>
                  <a:lnTo>
                    <a:pt x="1306429" y="604152"/>
                  </a:lnTo>
                  <a:lnTo>
                    <a:pt x="1271401" y="631993"/>
                  </a:lnTo>
                  <a:lnTo>
                    <a:pt x="1295880" y="656452"/>
                  </a:lnTo>
                  <a:lnTo>
                    <a:pt x="1240674" y="656452"/>
                  </a:lnTo>
                  <a:lnTo>
                    <a:pt x="966584" y="874236"/>
                  </a:lnTo>
                  <a:close/>
                </a:path>
                <a:path w="2066925" h="1520825">
                  <a:moveTo>
                    <a:pt x="1306429" y="604152"/>
                  </a:moveTo>
                  <a:lnTo>
                    <a:pt x="1243538" y="604152"/>
                  </a:lnTo>
                  <a:lnTo>
                    <a:pt x="2003694" y="0"/>
                  </a:lnTo>
                  <a:lnTo>
                    <a:pt x="2066535" y="0"/>
                  </a:lnTo>
                  <a:lnTo>
                    <a:pt x="1306429" y="604152"/>
                  </a:lnTo>
                  <a:close/>
                </a:path>
                <a:path w="2066925" h="1520825">
                  <a:moveTo>
                    <a:pt x="1673857" y="1520825"/>
                  </a:moveTo>
                  <a:lnTo>
                    <a:pt x="1634796" y="1520825"/>
                  </a:lnTo>
                  <a:lnTo>
                    <a:pt x="1634796" y="1478283"/>
                  </a:lnTo>
                  <a:lnTo>
                    <a:pt x="1633541" y="1426748"/>
                  </a:lnTo>
                  <a:lnTo>
                    <a:pt x="1629794" y="1375668"/>
                  </a:lnTo>
                  <a:lnTo>
                    <a:pt x="1623584" y="1325113"/>
                  </a:lnTo>
                  <a:lnTo>
                    <a:pt x="1614940" y="1275152"/>
                  </a:lnTo>
                  <a:lnTo>
                    <a:pt x="1603892" y="1225858"/>
                  </a:lnTo>
                  <a:lnTo>
                    <a:pt x="1590469" y="1177299"/>
                  </a:lnTo>
                  <a:lnTo>
                    <a:pt x="1574698" y="1129546"/>
                  </a:lnTo>
                  <a:lnTo>
                    <a:pt x="1556610" y="1082670"/>
                  </a:lnTo>
                  <a:lnTo>
                    <a:pt x="1536233" y="1036740"/>
                  </a:lnTo>
                  <a:lnTo>
                    <a:pt x="1513596" y="991828"/>
                  </a:lnTo>
                  <a:lnTo>
                    <a:pt x="1488729" y="948003"/>
                  </a:lnTo>
                  <a:lnTo>
                    <a:pt x="1461660" y="905336"/>
                  </a:lnTo>
                  <a:lnTo>
                    <a:pt x="1432418" y="863896"/>
                  </a:lnTo>
                  <a:lnTo>
                    <a:pt x="1401032" y="823756"/>
                  </a:lnTo>
                  <a:lnTo>
                    <a:pt x="1367532" y="784983"/>
                  </a:lnTo>
                  <a:lnTo>
                    <a:pt x="1331946" y="747650"/>
                  </a:lnTo>
                  <a:lnTo>
                    <a:pt x="1240674" y="656452"/>
                  </a:lnTo>
                  <a:lnTo>
                    <a:pt x="1295880" y="656452"/>
                  </a:lnTo>
                  <a:lnTo>
                    <a:pt x="1359549" y="720070"/>
                  </a:lnTo>
                  <a:lnTo>
                    <a:pt x="1394373" y="756497"/>
                  </a:lnTo>
                  <a:lnTo>
                    <a:pt x="1427281" y="794248"/>
                  </a:lnTo>
                  <a:lnTo>
                    <a:pt x="1458246" y="833261"/>
                  </a:lnTo>
                  <a:lnTo>
                    <a:pt x="1487245" y="873476"/>
                  </a:lnTo>
                  <a:lnTo>
                    <a:pt x="1514251" y="914834"/>
                  </a:lnTo>
                  <a:lnTo>
                    <a:pt x="1539240" y="957273"/>
                  </a:lnTo>
                  <a:lnTo>
                    <a:pt x="1562187" y="1000734"/>
                  </a:lnTo>
                  <a:lnTo>
                    <a:pt x="1583067" y="1045156"/>
                  </a:lnTo>
                  <a:lnTo>
                    <a:pt x="1601856" y="1090479"/>
                  </a:lnTo>
                  <a:lnTo>
                    <a:pt x="1618527" y="1136643"/>
                  </a:lnTo>
                  <a:lnTo>
                    <a:pt x="1633057" y="1183589"/>
                  </a:lnTo>
                  <a:lnTo>
                    <a:pt x="1645419" y="1231254"/>
                  </a:lnTo>
                  <a:lnTo>
                    <a:pt x="1655590" y="1279580"/>
                  </a:lnTo>
                  <a:lnTo>
                    <a:pt x="1663545" y="1328506"/>
                  </a:lnTo>
                  <a:lnTo>
                    <a:pt x="1669257" y="1377972"/>
                  </a:lnTo>
                  <a:lnTo>
                    <a:pt x="1672703" y="1427918"/>
                  </a:lnTo>
                  <a:lnTo>
                    <a:pt x="1673857" y="1478283"/>
                  </a:lnTo>
                  <a:lnTo>
                    <a:pt x="1673857" y="1520825"/>
                  </a:lnTo>
                  <a:close/>
                </a:path>
                <a:path w="2066925" h="1520825">
                  <a:moveTo>
                    <a:pt x="1090160" y="1520825"/>
                  </a:moveTo>
                  <a:lnTo>
                    <a:pt x="1051099" y="1520825"/>
                  </a:lnTo>
                  <a:lnTo>
                    <a:pt x="1051099" y="1478283"/>
                  </a:lnTo>
                  <a:lnTo>
                    <a:pt x="1049749" y="1424931"/>
                  </a:lnTo>
                  <a:lnTo>
                    <a:pt x="1045721" y="1372081"/>
                  </a:lnTo>
                  <a:lnTo>
                    <a:pt x="1039050" y="1319809"/>
                  </a:lnTo>
                  <a:lnTo>
                    <a:pt x="1029769" y="1268188"/>
                  </a:lnTo>
                  <a:lnTo>
                    <a:pt x="1017913" y="1217297"/>
                  </a:lnTo>
                  <a:lnTo>
                    <a:pt x="1003515" y="1167209"/>
                  </a:lnTo>
                  <a:lnTo>
                    <a:pt x="986610" y="1118001"/>
                  </a:lnTo>
                  <a:lnTo>
                    <a:pt x="967231" y="1069749"/>
                  </a:lnTo>
                  <a:lnTo>
                    <a:pt x="945413" y="1022527"/>
                  </a:lnTo>
                  <a:lnTo>
                    <a:pt x="921190" y="976412"/>
                  </a:lnTo>
                  <a:lnTo>
                    <a:pt x="894596" y="931479"/>
                  </a:lnTo>
                  <a:lnTo>
                    <a:pt x="940006" y="931479"/>
                  </a:lnTo>
                  <a:lnTo>
                    <a:pt x="974741" y="993886"/>
                  </a:lnTo>
                  <a:lnTo>
                    <a:pt x="996286" y="1038853"/>
                  </a:lnTo>
                  <a:lnTo>
                    <a:pt x="1015684" y="1084759"/>
                  </a:lnTo>
                  <a:lnTo>
                    <a:pt x="1032907" y="1131542"/>
                  </a:lnTo>
                  <a:lnTo>
                    <a:pt x="1047925" y="1179138"/>
                  </a:lnTo>
                  <a:lnTo>
                    <a:pt x="1060712" y="1227485"/>
                  </a:lnTo>
                  <a:lnTo>
                    <a:pt x="1071237" y="1276519"/>
                  </a:lnTo>
                  <a:lnTo>
                    <a:pt x="1079473" y="1326179"/>
                  </a:lnTo>
                  <a:lnTo>
                    <a:pt x="1085391" y="1376402"/>
                  </a:lnTo>
                  <a:lnTo>
                    <a:pt x="1088937" y="1426748"/>
                  </a:lnTo>
                  <a:lnTo>
                    <a:pt x="1090160" y="1478283"/>
                  </a:lnTo>
                  <a:lnTo>
                    <a:pt x="1090160" y="1520825"/>
                  </a:lnTo>
                  <a:close/>
                </a:path>
              </a:pathLst>
            </a:custGeom>
            <a:solidFill>
              <a:srgbClr val="D4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2875280" cy="1744345"/>
            </a:xfrm>
            <a:custGeom>
              <a:avLst/>
              <a:gdLst/>
              <a:ahLst/>
              <a:cxnLst/>
              <a:rect l="l" t="t" r="r" b="b"/>
              <a:pathLst>
                <a:path w="2875280" h="1744345">
                  <a:moveTo>
                    <a:pt x="278776" y="1111666"/>
                  </a:moveTo>
                  <a:lnTo>
                    <a:pt x="10956" y="1111666"/>
                  </a:lnTo>
                  <a:lnTo>
                    <a:pt x="58926" y="1110410"/>
                  </a:lnTo>
                  <a:lnTo>
                    <a:pt x="106254" y="1106686"/>
                  </a:lnTo>
                  <a:lnTo>
                    <a:pt x="152875" y="1100556"/>
                  </a:lnTo>
                  <a:lnTo>
                    <a:pt x="198726" y="1092082"/>
                  </a:lnTo>
                  <a:lnTo>
                    <a:pt x="243745" y="1081329"/>
                  </a:lnTo>
                  <a:lnTo>
                    <a:pt x="287868" y="1068358"/>
                  </a:lnTo>
                  <a:lnTo>
                    <a:pt x="331033" y="1053234"/>
                  </a:lnTo>
                  <a:lnTo>
                    <a:pt x="373177" y="1036017"/>
                  </a:lnTo>
                  <a:lnTo>
                    <a:pt x="414236" y="1016773"/>
                  </a:lnTo>
                  <a:lnTo>
                    <a:pt x="454147" y="995563"/>
                  </a:lnTo>
                  <a:lnTo>
                    <a:pt x="492848" y="972451"/>
                  </a:lnTo>
                  <a:lnTo>
                    <a:pt x="530275" y="947499"/>
                  </a:lnTo>
                  <a:lnTo>
                    <a:pt x="566366" y="920771"/>
                  </a:lnTo>
                  <a:lnTo>
                    <a:pt x="601056" y="892329"/>
                  </a:lnTo>
                  <a:lnTo>
                    <a:pt x="634285" y="862236"/>
                  </a:lnTo>
                  <a:lnTo>
                    <a:pt x="665988" y="830555"/>
                  </a:lnTo>
                  <a:lnTo>
                    <a:pt x="696102" y="797350"/>
                  </a:lnTo>
                  <a:lnTo>
                    <a:pt x="724564" y="762683"/>
                  </a:lnTo>
                  <a:lnTo>
                    <a:pt x="751312" y="726617"/>
                  </a:lnTo>
                  <a:lnTo>
                    <a:pt x="776282" y="689214"/>
                  </a:lnTo>
                  <a:lnTo>
                    <a:pt x="799411" y="650539"/>
                  </a:lnTo>
                  <a:lnTo>
                    <a:pt x="820637" y="610654"/>
                  </a:lnTo>
                  <a:lnTo>
                    <a:pt x="839895" y="569621"/>
                  </a:lnTo>
                  <a:lnTo>
                    <a:pt x="857125" y="527504"/>
                  </a:lnTo>
                  <a:lnTo>
                    <a:pt x="872261" y="484366"/>
                  </a:lnTo>
                  <a:lnTo>
                    <a:pt x="885241" y="440269"/>
                  </a:lnTo>
                  <a:lnTo>
                    <a:pt x="896003" y="395277"/>
                  </a:lnTo>
                  <a:lnTo>
                    <a:pt x="904483" y="349452"/>
                  </a:lnTo>
                  <a:lnTo>
                    <a:pt x="910618" y="302858"/>
                  </a:lnTo>
                  <a:lnTo>
                    <a:pt x="914346" y="255557"/>
                  </a:lnTo>
                  <a:lnTo>
                    <a:pt x="915602" y="207612"/>
                  </a:lnTo>
                  <a:lnTo>
                    <a:pt x="914346" y="159680"/>
                  </a:lnTo>
                  <a:lnTo>
                    <a:pt x="910618" y="112390"/>
                  </a:lnTo>
                  <a:lnTo>
                    <a:pt x="904483" y="65807"/>
                  </a:lnTo>
                  <a:lnTo>
                    <a:pt x="896003" y="19992"/>
                  </a:lnTo>
                  <a:lnTo>
                    <a:pt x="891220" y="0"/>
                  </a:lnTo>
                  <a:lnTo>
                    <a:pt x="931328" y="0"/>
                  </a:lnTo>
                  <a:lnTo>
                    <a:pt x="943771" y="64219"/>
                  </a:lnTo>
                  <a:lnTo>
                    <a:pt x="949782" y="111350"/>
                  </a:lnTo>
                  <a:lnTo>
                    <a:pt x="953433" y="159168"/>
                  </a:lnTo>
                  <a:lnTo>
                    <a:pt x="954663" y="207612"/>
                  </a:lnTo>
                  <a:lnTo>
                    <a:pt x="953433" y="256068"/>
                  </a:lnTo>
                  <a:lnTo>
                    <a:pt x="949782" y="303896"/>
                  </a:lnTo>
                  <a:lnTo>
                    <a:pt x="943771" y="351035"/>
                  </a:lnTo>
                  <a:lnTo>
                    <a:pt x="935458" y="397427"/>
                  </a:lnTo>
                  <a:lnTo>
                    <a:pt x="924904" y="443012"/>
                  </a:lnTo>
                  <a:lnTo>
                    <a:pt x="912169" y="487730"/>
                  </a:lnTo>
                  <a:lnTo>
                    <a:pt x="897312" y="531520"/>
                  </a:lnTo>
                  <a:lnTo>
                    <a:pt x="880392" y="574325"/>
                  </a:lnTo>
                  <a:lnTo>
                    <a:pt x="861471" y="616083"/>
                  </a:lnTo>
                  <a:lnTo>
                    <a:pt x="840606" y="656736"/>
                  </a:lnTo>
                  <a:lnTo>
                    <a:pt x="817859" y="696223"/>
                  </a:lnTo>
                  <a:lnTo>
                    <a:pt x="793288" y="734485"/>
                  </a:lnTo>
                  <a:lnTo>
                    <a:pt x="766953" y="771463"/>
                  </a:lnTo>
                  <a:lnTo>
                    <a:pt x="738915" y="807096"/>
                  </a:lnTo>
                  <a:lnTo>
                    <a:pt x="709233" y="841325"/>
                  </a:lnTo>
                  <a:lnTo>
                    <a:pt x="677966" y="874090"/>
                  </a:lnTo>
                  <a:lnTo>
                    <a:pt x="645175" y="905332"/>
                  </a:lnTo>
                  <a:lnTo>
                    <a:pt x="610919" y="934990"/>
                  </a:lnTo>
                  <a:lnTo>
                    <a:pt x="575257" y="963006"/>
                  </a:lnTo>
                  <a:lnTo>
                    <a:pt x="538250" y="989319"/>
                  </a:lnTo>
                  <a:lnTo>
                    <a:pt x="499958" y="1013870"/>
                  </a:lnTo>
                  <a:lnTo>
                    <a:pt x="460439" y="1036600"/>
                  </a:lnTo>
                  <a:lnTo>
                    <a:pt x="419754" y="1057448"/>
                  </a:lnTo>
                  <a:lnTo>
                    <a:pt x="377962" y="1076354"/>
                  </a:lnTo>
                  <a:lnTo>
                    <a:pt x="335123" y="1093260"/>
                  </a:lnTo>
                  <a:lnTo>
                    <a:pt x="291297" y="1108105"/>
                  </a:lnTo>
                  <a:lnTo>
                    <a:pt x="278776" y="1111666"/>
                  </a:lnTo>
                  <a:close/>
                </a:path>
                <a:path w="2875280" h="1744345">
                  <a:moveTo>
                    <a:pt x="10956" y="1150565"/>
                  </a:moveTo>
                  <a:lnTo>
                    <a:pt x="0" y="1150288"/>
                  </a:lnTo>
                  <a:lnTo>
                    <a:pt x="0" y="1111379"/>
                  </a:lnTo>
                  <a:lnTo>
                    <a:pt x="10956" y="1111666"/>
                  </a:lnTo>
                  <a:lnTo>
                    <a:pt x="278776" y="1111666"/>
                  </a:lnTo>
                  <a:lnTo>
                    <a:pt x="200923" y="1131376"/>
                  </a:lnTo>
                  <a:lnTo>
                    <a:pt x="154494" y="1139682"/>
                  </a:lnTo>
                  <a:lnTo>
                    <a:pt x="107316" y="1145688"/>
                  </a:lnTo>
                  <a:lnTo>
                    <a:pt x="59450" y="1149336"/>
                  </a:lnTo>
                  <a:lnTo>
                    <a:pt x="10956" y="1150565"/>
                  </a:lnTo>
                  <a:close/>
                </a:path>
                <a:path w="2875280" h="1744345">
                  <a:moveTo>
                    <a:pt x="2875278" y="9212"/>
                  </a:moveTo>
                  <a:lnTo>
                    <a:pt x="1899802" y="9212"/>
                  </a:lnTo>
                  <a:lnTo>
                    <a:pt x="1899802" y="0"/>
                  </a:lnTo>
                  <a:lnTo>
                    <a:pt x="2875278" y="0"/>
                  </a:lnTo>
                  <a:lnTo>
                    <a:pt x="2875278" y="9212"/>
                  </a:lnTo>
                  <a:close/>
                </a:path>
                <a:path w="2875280" h="1744345">
                  <a:moveTo>
                    <a:pt x="467836" y="1509506"/>
                  </a:moveTo>
                  <a:lnTo>
                    <a:pt x="420546" y="1499942"/>
                  </a:lnTo>
                  <a:lnTo>
                    <a:pt x="381886" y="1473876"/>
                  </a:lnTo>
                  <a:lnTo>
                    <a:pt x="355799" y="1435247"/>
                  </a:lnTo>
                  <a:lnTo>
                    <a:pt x="346227" y="1387994"/>
                  </a:lnTo>
                  <a:lnTo>
                    <a:pt x="355799" y="1340742"/>
                  </a:lnTo>
                  <a:lnTo>
                    <a:pt x="381886" y="1302113"/>
                  </a:lnTo>
                  <a:lnTo>
                    <a:pt x="420546" y="1276047"/>
                  </a:lnTo>
                  <a:lnTo>
                    <a:pt x="467836" y="1266483"/>
                  </a:lnTo>
                  <a:lnTo>
                    <a:pt x="515126" y="1276047"/>
                  </a:lnTo>
                  <a:lnTo>
                    <a:pt x="553786" y="1302113"/>
                  </a:lnTo>
                  <a:lnTo>
                    <a:pt x="555993" y="1305382"/>
                  </a:lnTo>
                  <a:lnTo>
                    <a:pt x="467836" y="1305382"/>
                  </a:lnTo>
                  <a:lnTo>
                    <a:pt x="435712" y="1311885"/>
                  </a:lnTo>
                  <a:lnTo>
                    <a:pt x="409473" y="1329597"/>
                  </a:lnTo>
                  <a:lnTo>
                    <a:pt x="391777" y="1355822"/>
                  </a:lnTo>
                  <a:lnTo>
                    <a:pt x="385287" y="1387865"/>
                  </a:lnTo>
                  <a:lnTo>
                    <a:pt x="391796" y="1419962"/>
                  </a:lnTo>
                  <a:lnTo>
                    <a:pt x="409521" y="1446181"/>
                  </a:lnTo>
                  <a:lnTo>
                    <a:pt x="435767" y="1463862"/>
                  </a:lnTo>
                  <a:lnTo>
                    <a:pt x="467836" y="1470347"/>
                  </a:lnTo>
                  <a:lnTo>
                    <a:pt x="556169" y="1470347"/>
                  </a:lnTo>
                  <a:lnTo>
                    <a:pt x="553786" y="1473876"/>
                  </a:lnTo>
                  <a:lnTo>
                    <a:pt x="515126" y="1499942"/>
                  </a:lnTo>
                  <a:lnTo>
                    <a:pt x="467836" y="1509506"/>
                  </a:lnTo>
                  <a:close/>
                </a:path>
                <a:path w="2875280" h="1744345">
                  <a:moveTo>
                    <a:pt x="556169" y="1470347"/>
                  </a:moveTo>
                  <a:lnTo>
                    <a:pt x="467836" y="1470347"/>
                  </a:lnTo>
                  <a:lnTo>
                    <a:pt x="499904" y="1463862"/>
                  </a:lnTo>
                  <a:lnTo>
                    <a:pt x="526150" y="1446181"/>
                  </a:lnTo>
                  <a:lnTo>
                    <a:pt x="543876" y="1419962"/>
                  </a:lnTo>
                  <a:lnTo>
                    <a:pt x="550384" y="1387865"/>
                  </a:lnTo>
                  <a:lnTo>
                    <a:pt x="543894" y="1355767"/>
                  </a:lnTo>
                  <a:lnTo>
                    <a:pt x="526199" y="1329548"/>
                  </a:lnTo>
                  <a:lnTo>
                    <a:pt x="499959" y="1311867"/>
                  </a:lnTo>
                  <a:lnTo>
                    <a:pt x="467836" y="1305382"/>
                  </a:lnTo>
                  <a:lnTo>
                    <a:pt x="555993" y="1305382"/>
                  </a:lnTo>
                  <a:lnTo>
                    <a:pt x="579873" y="1340742"/>
                  </a:lnTo>
                  <a:lnTo>
                    <a:pt x="589445" y="1387994"/>
                  </a:lnTo>
                  <a:lnTo>
                    <a:pt x="579873" y="1435247"/>
                  </a:lnTo>
                  <a:lnTo>
                    <a:pt x="556169" y="1470347"/>
                  </a:lnTo>
                  <a:close/>
                </a:path>
                <a:path w="2875280" h="1744345">
                  <a:moveTo>
                    <a:pt x="1833268" y="1744334"/>
                  </a:moveTo>
                  <a:lnTo>
                    <a:pt x="1785979" y="1734770"/>
                  </a:lnTo>
                  <a:lnTo>
                    <a:pt x="1747319" y="1708703"/>
                  </a:lnTo>
                  <a:lnTo>
                    <a:pt x="1721231" y="1670074"/>
                  </a:lnTo>
                  <a:lnTo>
                    <a:pt x="1711659" y="1622822"/>
                  </a:lnTo>
                  <a:lnTo>
                    <a:pt x="1721231" y="1575570"/>
                  </a:lnTo>
                  <a:lnTo>
                    <a:pt x="1747319" y="1536941"/>
                  </a:lnTo>
                  <a:lnTo>
                    <a:pt x="1785979" y="1510875"/>
                  </a:lnTo>
                  <a:lnTo>
                    <a:pt x="1833268" y="1501310"/>
                  </a:lnTo>
                  <a:lnTo>
                    <a:pt x="1880558" y="1510875"/>
                  </a:lnTo>
                  <a:lnTo>
                    <a:pt x="1919218" y="1536941"/>
                  </a:lnTo>
                  <a:lnTo>
                    <a:pt x="1921514" y="1540340"/>
                  </a:lnTo>
                  <a:lnTo>
                    <a:pt x="1833268" y="1540340"/>
                  </a:lnTo>
                  <a:lnTo>
                    <a:pt x="1801145" y="1546824"/>
                  </a:lnTo>
                  <a:lnTo>
                    <a:pt x="1774905" y="1564506"/>
                  </a:lnTo>
                  <a:lnTo>
                    <a:pt x="1757210" y="1590724"/>
                  </a:lnTo>
                  <a:lnTo>
                    <a:pt x="1750720" y="1622822"/>
                  </a:lnTo>
                  <a:lnTo>
                    <a:pt x="1757228" y="1654920"/>
                  </a:lnTo>
                  <a:lnTo>
                    <a:pt x="1774954" y="1681139"/>
                  </a:lnTo>
                  <a:lnTo>
                    <a:pt x="1801200" y="1698820"/>
                  </a:lnTo>
                  <a:lnTo>
                    <a:pt x="1833268" y="1705304"/>
                  </a:lnTo>
                  <a:lnTo>
                    <a:pt x="1921514" y="1705304"/>
                  </a:lnTo>
                  <a:lnTo>
                    <a:pt x="1919218" y="1708703"/>
                  </a:lnTo>
                  <a:lnTo>
                    <a:pt x="1880558" y="1734770"/>
                  </a:lnTo>
                  <a:lnTo>
                    <a:pt x="1833268" y="1744334"/>
                  </a:lnTo>
                  <a:close/>
                </a:path>
                <a:path w="2875280" h="1744345">
                  <a:moveTo>
                    <a:pt x="1921514" y="1705304"/>
                  </a:moveTo>
                  <a:lnTo>
                    <a:pt x="1833268" y="1705304"/>
                  </a:lnTo>
                  <a:lnTo>
                    <a:pt x="1865392" y="1698820"/>
                  </a:lnTo>
                  <a:lnTo>
                    <a:pt x="1891632" y="1681139"/>
                  </a:lnTo>
                  <a:lnTo>
                    <a:pt x="1909327" y="1654920"/>
                  </a:lnTo>
                  <a:lnTo>
                    <a:pt x="1915817" y="1622822"/>
                  </a:lnTo>
                  <a:lnTo>
                    <a:pt x="1909327" y="1590724"/>
                  </a:lnTo>
                  <a:lnTo>
                    <a:pt x="1891632" y="1564506"/>
                  </a:lnTo>
                  <a:lnTo>
                    <a:pt x="1865392" y="1546824"/>
                  </a:lnTo>
                  <a:lnTo>
                    <a:pt x="1833268" y="1540340"/>
                  </a:lnTo>
                  <a:lnTo>
                    <a:pt x="1921514" y="1540340"/>
                  </a:lnTo>
                  <a:lnTo>
                    <a:pt x="1945306" y="1575570"/>
                  </a:lnTo>
                  <a:lnTo>
                    <a:pt x="1954877" y="1622822"/>
                  </a:lnTo>
                  <a:lnTo>
                    <a:pt x="1945306" y="1670074"/>
                  </a:lnTo>
                  <a:lnTo>
                    <a:pt x="1921514" y="1705304"/>
                  </a:lnTo>
                  <a:close/>
                </a:path>
                <a:path w="2875280" h="1744345">
                  <a:moveTo>
                    <a:pt x="1249571" y="1744334"/>
                  </a:moveTo>
                  <a:lnTo>
                    <a:pt x="1202281" y="1734770"/>
                  </a:lnTo>
                  <a:lnTo>
                    <a:pt x="1163621" y="1708703"/>
                  </a:lnTo>
                  <a:lnTo>
                    <a:pt x="1137534" y="1670074"/>
                  </a:lnTo>
                  <a:lnTo>
                    <a:pt x="1127962" y="1622822"/>
                  </a:lnTo>
                  <a:lnTo>
                    <a:pt x="1137534" y="1575570"/>
                  </a:lnTo>
                  <a:lnTo>
                    <a:pt x="1163621" y="1536941"/>
                  </a:lnTo>
                  <a:lnTo>
                    <a:pt x="1202281" y="1510875"/>
                  </a:lnTo>
                  <a:lnTo>
                    <a:pt x="1249571" y="1501310"/>
                  </a:lnTo>
                  <a:lnTo>
                    <a:pt x="1296861" y="1510875"/>
                  </a:lnTo>
                  <a:lnTo>
                    <a:pt x="1335521" y="1536941"/>
                  </a:lnTo>
                  <a:lnTo>
                    <a:pt x="1337816" y="1540340"/>
                  </a:lnTo>
                  <a:lnTo>
                    <a:pt x="1249571" y="1540340"/>
                  </a:lnTo>
                  <a:lnTo>
                    <a:pt x="1217448" y="1546824"/>
                  </a:lnTo>
                  <a:lnTo>
                    <a:pt x="1191208" y="1564506"/>
                  </a:lnTo>
                  <a:lnTo>
                    <a:pt x="1173513" y="1590724"/>
                  </a:lnTo>
                  <a:lnTo>
                    <a:pt x="1167023" y="1622822"/>
                  </a:lnTo>
                  <a:lnTo>
                    <a:pt x="1173531" y="1654920"/>
                  </a:lnTo>
                  <a:lnTo>
                    <a:pt x="1191257" y="1681139"/>
                  </a:lnTo>
                  <a:lnTo>
                    <a:pt x="1217503" y="1698820"/>
                  </a:lnTo>
                  <a:lnTo>
                    <a:pt x="1249571" y="1705304"/>
                  </a:lnTo>
                  <a:lnTo>
                    <a:pt x="1337816" y="1705304"/>
                  </a:lnTo>
                  <a:lnTo>
                    <a:pt x="1335521" y="1708703"/>
                  </a:lnTo>
                  <a:lnTo>
                    <a:pt x="1296861" y="1734770"/>
                  </a:lnTo>
                  <a:lnTo>
                    <a:pt x="1249571" y="1744334"/>
                  </a:lnTo>
                  <a:close/>
                </a:path>
                <a:path w="2875280" h="1744345">
                  <a:moveTo>
                    <a:pt x="1337816" y="1705304"/>
                  </a:moveTo>
                  <a:lnTo>
                    <a:pt x="1249571" y="1705304"/>
                  </a:lnTo>
                  <a:lnTo>
                    <a:pt x="1281694" y="1698820"/>
                  </a:lnTo>
                  <a:lnTo>
                    <a:pt x="1307934" y="1681139"/>
                  </a:lnTo>
                  <a:lnTo>
                    <a:pt x="1325630" y="1654920"/>
                  </a:lnTo>
                  <a:lnTo>
                    <a:pt x="1332119" y="1622822"/>
                  </a:lnTo>
                  <a:lnTo>
                    <a:pt x="1325611" y="1590724"/>
                  </a:lnTo>
                  <a:lnTo>
                    <a:pt x="1307886" y="1564506"/>
                  </a:lnTo>
                  <a:lnTo>
                    <a:pt x="1281640" y="1546824"/>
                  </a:lnTo>
                  <a:lnTo>
                    <a:pt x="1249571" y="1540340"/>
                  </a:lnTo>
                  <a:lnTo>
                    <a:pt x="1337816" y="1540340"/>
                  </a:lnTo>
                  <a:lnTo>
                    <a:pt x="1361608" y="1575570"/>
                  </a:lnTo>
                  <a:lnTo>
                    <a:pt x="1371180" y="1622822"/>
                  </a:lnTo>
                  <a:lnTo>
                    <a:pt x="1361608" y="1670074"/>
                  </a:lnTo>
                  <a:lnTo>
                    <a:pt x="1337816" y="1705304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746699" y="0"/>
            <a:ext cx="2541905" cy="220345"/>
          </a:xfrm>
          <a:custGeom>
            <a:avLst/>
            <a:gdLst/>
            <a:ahLst/>
            <a:cxnLst/>
            <a:rect l="l" t="t" r="r" b="b"/>
            <a:pathLst>
              <a:path w="2541905" h="220345">
                <a:moveTo>
                  <a:pt x="2541301" y="220020"/>
                </a:moveTo>
                <a:lnTo>
                  <a:pt x="0" y="220020"/>
                </a:lnTo>
                <a:lnTo>
                  <a:pt x="0" y="0"/>
                </a:lnTo>
                <a:lnTo>
                  <a:pt x="2541301" y="0"/>
                </a:lnTo>
                <a:lnTo>
                  <a:pt x="2541301" y="22002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536085"/>
            <a:ext cx="390525" cy="4320540"/>
          </a:xfrm>
          <a:custGeom>
            <a:avLst/>
            <a:gdLst/>
            <a:ahLst/>
            <a:cxnLst/>
            <a:rect l="l" t="t" r="r" b="b"/>
            <a:pathLst>
              <a:path w="390525" h="4320540">
                <a:moveTo>
                  <a:pt x="0" y="0"/>
                </a:moveTo>
                <a:lnTo>
                  <a:pt x="390524" y="0"/>
                </a:lnTo>
                <a:lnTo>
                  <a:pt x="390524" y="4320048"/>
                </a:lnTo>
                <a:lnTo>
                  <a:pt x="0" y="4320048"/>
                </a:lnTo>
                <a:lnTo>
                  <a:pt x="0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69696" y="10052637"/>
            <a:ext cx="4485005" cy="234950"/>
          </a:xfrm>
          <a:custGeom>
            <a:avLst/>
            <a:gdLst/>
            <a:ahLst/>
            <a:cxnLst/>
            <a:rect l="l" t="t" r="r" b="b"/>
            <a:pathLst>
              <a:path w="4485005" h="234950">
                <a:moveTo>
                  <a:pt x="0" y="0"/>
                </a:moveTo>
                <a:lnTo>
                  <a:pt x="4484488" y="0"/>
                </a:lnTo>
                <a:lnTo>
                  <a:pt x="4484488" y="234361"/>
                </a:lnTo>
                <a:lnTo>
                  <a:pt x="0" y="234361"/>
                </a:lnTo>
                <a:lnTo>
                  <a:pt x="0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47775" y="2277578"/>
            <a:ext cx="723900" cy="712470"/>
          </a:xfrm>
          <a:custGeom>
            <a:avLst/>
            <a:gdLst/>
            <a:ahLst/>
            <a:cxnLst/>
            <a:rect l="l" t="t" r="r" b="b"/>
            <a:pathLst>
              <a:path w="723900" h="712469">
                <a:moveTo>
                  <a:pt x="384603" y="711861"/>
                </a:moveTo>
                <a:lnTo>
                  <a:pt x="355931" y="711861"/>
                </a:lnTo>
                <a:lnTo>
                  <a:pt x="309146" y="708775"/>
                </a:lnTo>
                <a:lnTo>
                  <a:pt x="263558" y="699667"/>
                </a:lnTo>
                <a:lnTo>
                  <a:pt x="219722" y="684768"/>
                </a:lnTo>
                <a:lnTo>
                  <a:pt x="178189" y="664306"/>
                </a:lnTo>
                <a:lnTo>
                  <a:pt x="139514" y="638511"/>
                </a:lnTo>
                <a:lnTo>
                  <a:pt x="104249" y="607612"/>
                </a:lnTo>
                <a:lnTo>
                  <a:pt x="73350" y="572347"/>
                </a:lnTo>
                <a:lnTo>
                  <a:pt x="47555" y="533672"/>
                </a:lnTo>
                <a:lnTo>
                  <a:pt x="27093" y="492139"/>
                </a:lnTo>
                <a:lnTo>
                  <a:pt x="12194" y="448303"/>
                </a:lnTo>
                <a:lnTo>
                  <a:pt x="3086" y="402715"/>
                </a:lnTo>
                <a:lnTo>
                  <a:pt x="0" y="355930"/>
                </a:lnTo>
                <a:lnTo>
                  <a:pt x="3086" y="309145"/>
                </a:lnTo>
                <a:lnTo>
                  <a:pt x="12194" y="263558"/>
                </a:lnTo>
                <a:lnTo>
                  <a:pt x="27093" y="219721"/>
                </a:lnTo>
                <a:lnTo>
                  <a:pt x="47555" y="178189"/>
                </a:lnTo>
                <a:lnTo>
                  <a:pt x="73350" y="139513"/>
                </a:lnTo>
                <a:lnTo>
                  <a:pt x="104249" y="104249"/>
                </a:lnTo>
                <a:lnTo>
                  <a:pt x="139514" y="73349"/>
                </a:lnTo>
                <a:lnTo>
                  <a:pt x="178189" y="47554"/>
                </a:lnTo>
                <a:lnTo>
                  <a:pt x="219722" y="27093"/>
                </a:lnTo>
                <a:lnTo>
                  <a:pt x="263558" y="12193"/>
                </a:lnTo>
                <a:lnTo>
                  <a:pt x="309146" y="3086"/>
                </a:lnTo>
                <a:lnTo>
                  <a:pt x="355922" y="0"/>
                </a:lnTo>
                <a:lnTo>
                  <a:pt x="384612" y="0"/>
                </a:lnTo>
                <a:lnTo>
                  <a:pt x="431388" y="3086"/>
                </a:lnTo>
                <a:lnTo>
                  <a:pt x="476975" y="12193"/>
                </a:lnTo>
                <a:lnTo>
                  <a:pt x="520812" y="27093"/>
                </a:lnTo>
                <a:lnTo>
                  <a:pt x="562344" y="47554"/>
                </a:lnTo>
                <a:lnTo>
                  <a:pt x="601020" y="73349"/>
                </a:lnTo>
                <a:lnTo>
                  <a:pt x="636284" y="104249"/>
                </a:lnTo>
                <a:lnTo>
                  <a:pt x="667183" y="139513"/>
                </a:lnTo>
                <a:lnTo>
                  <a:pt x="692979" y="178189"/>
                </a:lnTo>
                <a:lnTo>
                  <a:pt x="713440" y="219721"/>
                </a:lnTo>
                <a:lnTo>
                  <a:pt x="723304" y="248742"/>
                </a:lnTo>
                <a:lnTo>
                  <a:pt x="723304" y="463118"/>
                </a:lnTo>
                <a:lnTo>
                  <a:pt x="692979" y="533672"/>
                </a:lnTo>
                <a:lnTo>
                  <a:pt x="667183" y="572347"/>
                </a:lnTo>
                <a:lnTo>
                  <a:pt x="636284" y="607612"/>
                </a:lnTo>
                <a:lnTo>
                  <a:pt x="601020" y="638511"/>
                </a:lnTo>
                <a:lnTo>
                  <a:pt x="562344" y="664306"/>
                </a:lnTo>
                <a:lnTo>
                  <a:pt x="520812" y="684768"/>
                </a:lnTo>
                <a:lnTo>
                  <a:pt x="476975" y="699667"/>
                </a:lnTo>
                <a:lnTo>
                  <a:pt x="431388" y="708775"/>
                </a:lnTo>
                <a:lnTo>
                  <a:pt x="384603" y="711861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472384" y="952532"/>
            <a:ext cx="910526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380" dirty="0">
                <a:latin typeface="Lucida Sans Unicode"/>
                <a:cs typeface="Lucida Sans Unicode"/>
              </a:rPr>
              <a:t>Problem</a:t>
            </a:r>
            <a:r>
              <a:rPr sz="7000" spc="-420" dirty="0">
                <a:latin typeface="Lucida Sans Unicode"/>
                <a:cs typeface="Lucida Sans Unicode"/>
              </a:rPr>
              <a:t> </a:t>
            </a:r>
            <a:r>
              <a:rPr sz="7000" spc="535" dirty="0">
                <a:latin typeface="Lucida Sans Unicode"/>
                <a:cs typeface="Lucida Sans Unicode"/>
              </a:rPr>
              <a:t>Statement</a:t>
            </a:r>
            <a:endParaRPr sz="70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84748" y="2273119"/>
            <a:ext cx="11619230" cy="6332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00" algn="just">
              <a:lnSpc>
                <a:spcPct val="116399"/>
              </a:lnSpc>
              <a:spcBef>
                <a:spcPts val="100"/>
              </a:spcBef>
            </a:pPr>
            <a:r>
              <a:rPr sz="2900" spc="135" dirty="0">
                <a:latin typeface="Lucida Sans Unicode"/>
                <a:cs typeface="Lucida Sans Unicode"/>
              </a:rPr>
              <a:t>These</a:t>
            </a:r>
            <a:r>
              <a:rPr sz="2900" spc="140" dirty="0">
                <a:latin typeface="Lucida Sans Unicode"/>
                <a:cs typeface="Lucida Sans Unicode"/>
              </a:rPr>
              <a:t> </a:t>
            </a:r>
            <a:r>
              <a:rPr sz="2900" spc="90" dirty="0">
                <a:latin typeface="Lucida Sans Unicode"/>
                <a:cs typeface="Lucida Sans Unicode"/>
              </a:rPr>
              <a:t>days,</a:t>
            </a:r>
            <a:r>
              <a:rPr sz="2900" spc="95" dirty="0">
                <a:latin typeface="Lucida Sans Unicode"/>
                <a:cs typeface="Lucida Sans Unicode"/>
              </a:rPr>
              <a:t> </a:t>
            </a:r>
            <a:r>
              <a:rPr sz="2900" spc="114" dirty="0">
                <a:latin typeface="Lucida Sans Unicode"/>
                <a:cs typeface="Lucida Sans Unicode"/>
              </a:rPr>
              <a:t>renting</a:t>
            </a:r>
            <a:r>
              <a:rPr sz="2900" spc="120" dirty="0">
                <a:latin typeface="Lucida Sans Unicode"/>
                <a:cs typeface="Lucida Sans Unicode"/>
              </a:rPr>
              <a:t> </a:t>
            </a:r>
            <a:r>
              <a:rPr sz="2900" spc="204" dirty="0">
                <a:latin typeface="Lucida Sans Unicode"/>
                <a:cs typeface="Lucida Sans Unicode"/>
              </a:rPr>
              <a:t>a</a:t>
            </a:r>
            <a:r>
              <a:rPr sz="2900" spc="210" dirty="0">
                <a:latin typeface="Lucida Sans Unicode"/>
                <a:cs typeface="Lucida Sans Unicode"/>
              </a:rPr>
              <a:t> </a:t>
            </a:r>
            <a:r>
              <a:rPr sz="2900" spc="140" dirty="0">
                <a:latin typeface="Lucida Sans Unicode"/>
                <a:cs typeface="Lucida Sans Unicode"/>
              </a:rPr>
              <a:t>house</a:t>
            </a:r>
            <a:r>
              <a:rPr sz="2900" spc="145" dirty="0">
                <a:latin typeface="Lucida Sans Unicode"/>
                <a:cs typeface="Lucida Sans Unicode"/>
              </a:rPr>
              <a:t> </a:t>
            </a:r>
            <a:r>
              <a:rPr sz="2900" spc="15" dirty="0">
                <a:latin typeface="Lucida Sans Unicode"/>
                <a:cs typeface="Lucida Sans Unicode"/>
              </a:rPr>
              <a:t>is</a:t>
            </a:r>
            <a:r>
              <a:rPr sz="2900" spc="20" dirty="0">
                <a:latin typeface="Lucida Sans Unicode"/>
                <a:cs typeface="Lucida Sans Unicode"/>
              </a:rPr>
              <a:t> </a:t>
            </a:r>
            <a:r>
              <a:rPr sz="2900" spc="75" dirty="0">
                <a:latin typeface="Lucida Sans Unicode"/>
                <a:cs typeface="Lucida Sans Unicode"/>
              </a:rPr>
              <a:t>really</a:t>
            </a:r>
            <a:r>
              <a:rPr sz="2900" spc="80" dirty="0">
                <a:latin typeface="Lucida Sans Unicode"/>
                <a:cs typeface="Lucida Sans Unicode"/>
              </a:rPr>
              <a:t> </a:t>
            </a:r>
            <a:r>
              <a:rPr sz="2900" spc="65" dirty="0">
                <a:latin typeface="Lucida Sans Unicode"/>
                <a:cs typeface="Lucida Sans Unicode"/>
              </a:rPr>
              <a:t>difficult.</a:t>
            </a:r>
            <a:r>
              <a:rPr sz="2900" spc="70" dirty="0">
                <a:latin typeface="Lucida Sans Unicode"/>
                <a:cs typeface="Lucida Sans Unicode"/>
              </a:rPr>
              <a:t> </a:t>
            </a:r>
            <a:r>
              <a:rPr sz="2900" spc="85" dirty="0">
                <a:latin typeface="Lucida Sans Unicode"/>
                <a:cs typeface="Lucida Sans Unicode"/>
              </a:rPr>
              <a:t>For </a:t>
            </a:r>
            <a:r>
              <a:rPr sz="2900" spc="90" dirty="0">
                <a:latin typeface="Lucida Sans Unicode"/>
                <a:cs typeface="Lucida Sans Unicode"/>
              </a:rPr>
              <a:t> </a:t>
            </a:r>
            <a:r>
              <a:rPr sz="2900" spc="150" dirty="0">
                <a:latin typeface="Lucida Sans Unicode"/>
                <a:cs typeface="Lucida Sans Unicode"/>
              </a:rPr>
              <a:t>bachelors</a:t>
            </a:r>
            <a:r>
              <a:rPr sz="2900" spc="-95" dirty="0">
                <a:latin typeface="Lucida Sans Unicode"/>
                <a:cs typeface="Lucida Sans Unicode"/>
              </a:rPr>
              <a:t> </a:t>
            </a:r>
            <a:r>
              <a:rPr sz="2900" spc="90" dirty="0">
                <a:latin typeface="Lucida Sans Unicode"/>
                <a:cs typeface="Lucida Sans Unicode"/>
              </a:rPr>
              <a:t>specifically,</a:t>
            </a:r>
            <a:r>
              <a:rPr sz="2900" spc="-95" dirty="0">
                <a:latin typeface="Lucida Sans Unicode"/>
                <a:cs typeface="Lucida Sans Unicode"/>
              </a:rPr>
              <a:t> </a:t>
            </a:r>
            <a:r>
              <a:rPr sz="2900" spc="55" dirty="0">
                <a:latin typeface="Lucida Sans Unicode"/>
                <a:cs typeface="Lucida Sans Unicode"/>
              </a:rPr>
              <a:t>it</a:t>
            </a:r>
            <a:r>
              <a:rPr sz="2900" spc="-95" dirty="0">
                <a:latin typeface="Lucida Sans Unicode"/>
                <a:cs typeface="Lucida Sans Unicode"/>
              </a:rPr>
              <a:t> </a:t>
            </a:r>
            <a:r>
              <a:rPr sz="2900" spc="15" dirty="0">
                <a:latin typeface="Lucida Sans Unicode"/>
                <a:cs typeface="Lucida Sans Unicode"/>
              </a:rPr>
              <a:t>is</a:t>
            </a:r>
            <a:r>
              <a:rPr sz="2900" spc="-95" dirty="0">
                <a:latin typeface="Lucida Sans Unicode"/>
                <a:cs typeface="Lucida Sans Unicode"/>
              </a:rPr>
              <a:t> </a:t>
            </a:r>
            <a:r>
              <a:rPr sz="2900" spc="95" dirty="0">
                <a:latin typeface="Lucida Sans Unicode"/>
                <a:cs typeface="Lucida Sans Unicode"/>
              </a:rPr>
              <a:t>harder.</a:t>
            </a:r>
            <a:r>
              <a:rPr sz="2900" spc="-95" dirty="0">
                <a:latin typeface="Lucida Sans Unicode"/>
                <a:cs typeface="Lucida Sans Unicode"/>
              </a:rPr>
              <a:t> </a:t>
            </a:r>
            <a:r>
              <a:rPr sz="2900" spc="95" dirty="0">
                <a:latin typeface="Lucida Sans Unicode"/>
                <a:cs typeface="Lucida Sans Unicode"/>
              </a:rPr>
              <a:t>So,</a:t>
            </a:r>
            <a:r>
              <a:rPr sz="2900" spc="-90" dirty="0">
                <a:latin typeface="Lucida Sans Unicode"/>
                <a:cs typeface="Lucida Sans Unicode"/>
              </a:rPr>
              <a:t> </a:t>
            </a:r>
            <a:r>
              <a:rPr sz="2900" spc="85" dirty="0">
                <a:latin typeface="Lucida Sans Unicode"/>
                <a:cs typeface="Lucida Sans Unicode"/>
              </a:rPr>
              <a:t>this</a:t>
            </a:r>
            <a:r>
              <a:rPr sz="2900" spc="-95" dirty="0">
                <a:latin typeface="Lucida Sans Unicode"/>
                <a:cs typeface="Lucida Sans Unicode"/>
              </a:rPr>
              <a:t> </a:t>
            </a:r>
            <a:r>
              <a:rPr sz="2900" spc="15" dirty="0">
                <a:latin typeface="Lucida Sans Unicode"/>
                <a:cs typeface="Lucida Sans Unicode"/>
              </a:rPr>
              <a:t>is</a:t>
            </a:r>
            <a:r>
              <a:rPr sz="2900" spc="-95" dirty="0">
                <a:latin typeface="Lucida Sans Unicode"/>
                <a:cs typeface="Lucida Sans Unicode"/>
              </a:rPr>
              <a:t> </a:t>
            </a:r>
            <a:r>
              <a:rPr sz="2900" spc="95" dirty="0">
                <a:latin typeface="Lucida Sans Unicode"/>
                <a:cs typeface="Lucida Sans Unicode"/>
              </a:rPr>
              <a:t>our</a:t>
            </a:r>
            <a:r>
              <a:rPr sz="2900" spc="-95" dirty="0">
                <a:latin typeface="Lucida Sans Unicode"/>
                <a:cs typeface="Lucida Sans Unicode"/>
              </a:rPr>
              <a:t> </a:t>
            </a:r>
            <a:r>
              <a:rPr sz="2900" spc="210" dirty="0">
                <a:latin typeface="Lucida Sans Unicode"/>
                <a:cs typeface="Lucida Sans Unicode"/>
              </a:rPr>
              <a:t>attempt </a:t>
            </a:r>
            <a:r>
              <a:rPr sz="2900" spc="-905" dirty="0">
                <a:latin typeface="Lucida Sans Unicode"/>
                <a:cs typeface="Lucida Sans Unicode"/>
              </a:rPr>
              <a:t> </a:t>
            </a:r>
            <a:r>
              <a:rPr sz="2900" spc="155" dirty="0">
                <a:latin typeface="Lucida Sans Unicode"/>
                <a:cs typeface="Lucida Sans Unicode"/>
              </a:rPr>
              <a:t>to</a:t>
            </a:r>
            <a:r>
              <a:rPr sz="2900" spc="-150" dirty="0">
                <a:latin typeface="Lucida Sans Unicode"/>
                <a:cs typeface="Lucida Sans Unicode"/>
              </a:rPr>
              <a:t> </a:t>
            </a:r>
            <a:r>
              <a:rPr sz="2900" spc="95" dirty="0">
                <a:latin typeface="Lucida Sans Unicode"/>
                <a:cs typeface="Lucida Sans Unicode"/>
              </a:rPr>
              <a:t>find</a:t>
            </a:r>
            <a:r>
              <a:rPr sz="2900" spc="-145" dirty="0">
                <a:latin typeface="Lucida Sans Unicode"/>
                <a:cs typeface="Lucida Sans Unicode"/>
              </a:rPr>
              <a:t> </a:t>
            </a:r>
            <a:r>
              <a:rPr sz="2900" spc="204" dirty="0">
                <a:latin typeface="Lucida Sans Unicode"/>
                <a:cs typeface="Lucida Sans Unicode"/>
              </a:rPr>
              <a:t>a</a:t>
            </a:r>
            <a:r>
              <a:rPr sz="2900" spc="-145" dirty="0">
                <a:latin typeface="Lucida Sans Unicode"/>
                <a:cs typeface="Lucida Sans Unicode"/>
              </a:rPr>
              <a:t> </a:t>
            </a:r>
            <a:r>
              <a:rPr sz="2900" spc="40" dirty="0">
                <a:latin typeface="Lucida Sans Unicode"/>
                <a:cs typeface="Lucida Sans Unicode"/>
              </a:rPr>
              <a:t>solution.</a:t>
            </a:r>
            <a:endParaRPr sz="29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950">
              <a:latin typeface="Lucida Sans Unicode"/>
              <a:cs typeface="Lucida Sans Unicode"/>
            </a:endParaRPr>
          </a:p>
          <a:p>
            <a:pPr marL="12700" marR="5080" algn="just">
              <a:lnSpc>
                <a:spcPct val="116399"/>
              </a:lnSpc>
            </a:pPr>
            <a:r>
              <a:rPr sz="2900" spc="114" dirty="0">
                <a:latin typeface="Lucida Sans Unicode"/>
                <a:cs typeface="Lucida Sans Unicode"/>
              </a:rPr>
              <a:t>Furthermore,</a:t>
            </a:r>
            <a:r>
              <a:rPr sz="2900" spc="-55" dirty="0">
                <a:latin typeface="Lucida Sans Unicode"/>
                <a:cs typeface="Lucida Sans Unicode"/>
              </a:rPr>
              <a:t> </a:t>
            </a:r>
            <a:r>
              <a:rPr sz="2900" spc="185" dirty="0">
                <a:latin typeface="Lucida Sans Unicode"/>
                <a:cs typeface="Lucida Sans Unicode"/>
              </a:rPr>
              <a:t>when</a:t>
            </a:r>
            <a:r>
              <a:rPr sz="2900" spc="-50" dirty="0">
                <a:latin typeface="Lucida Sans Unicode"/>
                <a:cs typeface="Lucida Sans Unicode"/>
              </a:rPr>
              <a:t> </a:t>
            </a:r>
            <a:r>
              <a:rPr sz="2900" spc="155" dirty="0">
                <a:latin typeface="Lucida Sans Unicode"/>
                <a:cs typeface="Lucida Sans Unicode"/>
              </a:rPr>
              <a:t>people</a:t>
            </a:r>
            <a:r>
              <a:rPr sz="2900" spc="-50" dirty="0">
                <a:latin typeface="Lucida Sans Unicode"/>
                <a:cs typeface="Lucida Sans Unicode"/>
              </a:rPr>
              <a:t> </a:t>
            </a:r>
            <a:r>
              <a:rPr sz="2900" spc="185" dirty="0">
                <a:latin typeface="Lucida Sans Unicode"/>
                <a:cs typeface="Lucida Sans Unicode"/>
              </a:rPr>
              <a:t>move</a:t>
            </a:r>
            <a:r>
              <a:rPr sz="2900" spc="-50" dirty="0">
                <a:latin typeface="Lucida Sans Unicode"/>
                <a:cs typeface="Lucida Sans Unicode"/>
              </a:rPr>
              <a:t> </a:t>
            </a:r>
            <a:r>
              <a:rPr sz="2900" spc="150" dirty="0">
                <a:latin typeface="Lucida Sans Unicode"/>
                <a:cs typeface="Lucida Sans Unicode"/>
              </a:rPr>
              <a:t>from</a:t>
            </a:r>
            <a:r>
              <a:rPr sz="2900" spc="-55" dirty="0">
                <a:latin typeface="Lucida Sans Unicode"/>
                <a:cs typeface="Lucida Sans Unicode"/>
              </a:rPr>
              <a:t> </a:t>
            </a:r>
            <a:r>
              <a:rPr sz="2900" spc="160" dirty="0">
                <a:latin typeface="Lucida Sans Unicode"/>
                <a:cs typeface="Lucida Sans Unicode"/>
              </a:rPr>
              <a:t>one</a:t>
            </a:r>
            <a:r>
              <a:rPr sz="2900" spc="-50" dirty="0">
                <a:latin typeface="Lucida Sans Unicode"/>
                <a:cs typeface="Lucida Sans Unicode"/>
              </a:rPr>
              <a:t> </a:t>
            </a:r>
            <a:r>
              <a:rPr sz="2900" spc="140" dirty="0">
                <a:latin typeface="Lucida Sans Unicode"/>
                <a:cs typeface="Lucida Sans Unicode"/>
              </a:rPr>
              <a:t>city</a:t>
            </a:r>
            <a:r>
              <a:rPr sz="2900" spc="-50" dirty="0">
                <a:latin typeface="Lucida Sans Unicode"/>
                <a:cs typeface="Lucida Sans Unicode"/>
              </a:rPr>
              <a:t> </a:t>
            </a:r>
            <a:r>
              <a:rPr sz="2900" spc="155" dirty="0">
                <a:latin typeface="Lucida Sans Unicode"/>
                <a:cs typeface="Lucida Sans Unicode"/>
              </a:rPr>
              <a:t>to</a:t>
            </a:r>
            <a:r>
              <a:rPr sz="2900" spc="-50" dirty="0">
                <a:latin typeface="Lucida Sans Unicode"/>
                <a:cs typeface="Lucida Sans Unicode"/>
              </a:rPr>
              <a:t> </a:t>
            </a:r>
            <a:r>
              <a:rPr sz="2900" spc="110" dirty="0">
                <a:latin typeface="Lucida Sans Unicode"/>
                <a:cs typeface="Lucida Sans Unicode"/>
              </a:rPr>
              <a:t>another,</a:t>
            </a:r>
            <a:r>
              <a:rPr sz="2900" spc="-55" dirty="0">
                <a:latin typeface="Lucida Sans Unicode"/>
                <a:cs typeface="Lucida Sans Unicode"/>
              </a:rPr>
              <a:t> </a:t>
            </a:r>
            <a:r>
              <a:rPr sz="2900" spc="55" dirty="0">
                <a:latin typeface="Lucida Sans Unicode"/>
                <a:cs typeface="Lucida Sans Unicode"/>
              </a:rPr>
              <a:t>it </a:t>
            </a:r>
            <a:r>
              <a:rPr sz="2900" spc="-905" dirty="0">
                <a:latin typeface="Lucida Sans Unicode"/>
                <a:cs typeface="Lucida Sans Unicode"/>
              </a:rPr>
              <a:t> </a:t>
            </a:r>
            <a:r>
              <a:rPr sz="2900" spc="220" dirty="0">
                <a:latin typeface="Lucida Sans Unicode"/>
                <a:cs typeface="Lucida Sans Unicode"/>
              </a:rPr>
              <a:t>becomes</a:t>
            </a:r>
            <a:r>
              <a:rPr sz="2900" spc="225" dirty="0">
                <a:latin typeface="Lucida Sans Unicode"/>
                <a:cs typeface="Lucida Sans Unicode"/>
              </a:rPr>
              <a:t> </a:t>
            </a:r>
            <a:r>
              <a:rPr sz="2900" spc="95" dirty="0">
                <a:latin typeface="Lucida Sans Unicode"/>
                <a:cs typeface="Lucida Sans Unicode"/>
              </a:rPr>
              <a:t>difficult</a:t>
            </a:r>
            <a:r>
              <a:rPr sz="2900" spc="100" dirty="0">
                <a:latin typeface="Lucida Sans Unicode"/>
                <a:cs typeface="Lucida Sans Unicode"/>
              </a:rPr>
              <a:t> </a:t>
            </a:r>
            <a:r>
              <a:rPr sz="2900" spc="155" dirty="0">
                <a:latin typeface="Lucida Sans Unicode"/>
                <a:cs typeface="Lucida Sans Unicode"/>
              </a:rPr>
              <a:t>to</a:t>
            </a:r>
            <a:r>
              <a:rPr sz="2900" spc="160" dirty="0">
                <a:latin typeface="Lucida Sans Unicode"/>
                <a:cs typeface="Lucida Sans Unicode"/>
              </a:rPr>
              <a:t> </a:t>
            </a:r>
            <a:r>
              <a:rPr sz="2900" spc="95" dirty="0">
                <a:latin typeface="Lucida Sans Unicode"/>
                <a:cs typeface="Lucida Sans Unicode"/>
              </a:rPr>
              <a:t>find</a:t>
            </a:r>
            <a:r>
              <a:rPr sz="2900" spc="100" dirty="0">
                <a:latin typeface="Lucida Sans Unicode"/>
                <a:cs typeface="Lucida Sans Unicode"/>
              </a:rPr>
              <a:t> </a:t>
            </a:r>
            <a:r>
              <a:rPr sz="2900" spc="204" dirty="0">
                <a:latin typeface="Lucida Sans Unicode"/>
                <a:cs typeface="Lucida Sans Unicode"/>
              </a:rPr>
              <a:t>a</a:t>
            </a:r>
            <a:r>
              <a:rPr sz="2900" spc="210" dirty="0">
                <a:latin typeface="Lucida Sans Unicode"/>
                <a:cs typeface="Lucida Sans Unicode"/>
              </a:rPr>
              <a:t> </a:t>
            </a:r>
            <a:r>
              <a:rPr sz="2900" spc="185" dirty="0">
                <a:latin typeface="Lucida Sans Unicode"/>
                <a:cs typeface="Lucida Sans Unicode"/>
              </a:rPr>
              <a:t>place</a:t>
            </a:r>
            <a:r>
              <a:rPr sz="2900" spc="190" dirty="0">
                <a:latin typeface="Lucida Sans Unicode"/>
                <a:cs typeface="Lucida Sans Unicode"/>
              </a:rPr>
              <a:t> </a:t>
            </a:r>
            <a:r>
              <a:rPr sz="2900" spc="155" dirty="0">
                <a:latin typeface="Lucida Sans Unicode"/>
                <a:cs typeface="Lucida Sans Unicode"/>
              </a:rPr>
              <a:t>to</a:t>
            </a:r>
            <a:r>
              <a:rPr sz="2900" spc="160" dirty="0">
                <a:latin typeface="Lucida Sans Unicode"/>
                <a:cs typeface="Lucida Sans Unicode"/>
              </a:rPr>
              <a:t> </a:t>
            </a:r>
            <a:r>
              <a:rPr sz="2900" spc="50" dirty="0">
                <a:latin typeface="Lucida Sans Unicode"/>
                <a:cs typeface="Lucida Sans Unicode"/>
              </a:rPr>
              <a:t>live</a:t>
            </a:r>
            <a:r>
              <a:rPr sz="2900" spc="55" dirty="0">
                <a:latin typeface="Lucida Sans Unicode"/>
                <a:cs typeface="Lucida Sans Unicode"/>
              </a:rPr>
              <a:t> </a:t>
            </a:r>
            <a:r>
              <a:rPr sz="2900" spc="95" dirty="0">
                <a:latin typeface="Lucida Sans Unicode"/>
                <a:cs typeface="Lucida Sans Unicode"/>
              </a:rPr>
              <a:t>or</a:t>
            </a:r>
            <a:r>
              <a:rPr sz="2900" spc="100" dirty="0">
                <a:latin typeface="Lucida Sans Unicode"/>
                <a:cs typeface="Lucida Sans Unicode"/>
              </a:rPr>
              <a:t> </a:t>
            </a:r>
            <a:r>
              <a:rPr sz="2900" spc="75" dirty="0">
                <a:latin typeface="Lucida Sans Unicode"/>
                <a:cs typeface="Lucida Sans Unicode"/>
              </a:rPr>
              <a:t>rent. </a:t>
            </a:r>
            <a:r>
              <a:rPr sz="2900" spc="80" dirty="0">
                <a:latin typeface="Lucida Sans Unicode"/>
                <a:cs typeface="Lucida Sans Unicode"/>
              </a:rPr>
              <a:t> </a:t>
            </a:r>
            <a:r>
              <a:rPr sz="2900" spc="110" dirty="0">
                <a:latin typeface="Lucida Sans Unicode"/>
                <a:cs typeface="Lucida Sans Unicode"/>
              </a:rPr>
              <a:t>Basakhali.com </a:t>
            </a:r>
            <a:r>
              <a:rPr sz="2900" spc="15" dirty="0">
                <a:latin typeface="Lucida Sans Unicode"/>
                <a:cs typeface="Lucida Sans Unicode"/>
              </a:rPr>
              <a:t>is </a:t>
            </a:r>
            <a:r>
              <a:rPr sz="2900" spc="160" dirty="0">
                <a:latin typeface="Lucida Sans Unicode"/>
                <a:cs typeface="Lucida Sans Unicode"/>
              </a:rPr>
              <a:t>ready </a:t>
            </a:r>
            <a:r>
              <a:rPr sz="2900" spc="155" dirty="0">
                <a:latin typeface="Lucida Sans Unicode"/>
                <a:cs typeface="Lucida Sans Unicode"/>
              </a:rPr>
              <a:t>to </a:t>
            </a:r>
            <a:r>
              <a:rPr sz="2900" spc="105" dirty="0">
                <a:latin typeface="Lucida Sans Unicode"/>
                <a:cs typeface="Lucida Sans Unicode"/>
              </a:rPr>
              <a:t>assist </a:t>
            </a:r>
            <a:r>
              <a:rPr sz="2900" spc="200" dirty="0">
                <a:latin typeface="Lucida Sans Unicode"/>
                <a:cs typeface="Lucida Sans Unicode"/>
              </a:rPr>
              <a:t>them </a:t>
            </a:r>
            <a:r>
              <a:rPr sz="2900" spc="20" dirty="0">
                <a:latin typeface="Lucida Sans Unicode"/>
                <a:cs typeface="Lucida Sans Unicode"/>
              </a:rPr>
              <a:t>in </a:t>
            </a:r>
            <a:r>
              <a:rPr sz="2900" spc="80" dirty="0">
                <a:latin typeface="Lucida Sans Unicode"/>
                <a:cs typeface="Lucida Sans Unicode"/>
              </a:rPr>
              <a:t>easily </a:t>
            </a:r>
            <a:r>
              <a:rPr sz="2900" spc="85" dirty="0">
                <a:latin typeface="Lucida Sans Unicode"/>
                <a:cs typeface="Lucida Sans Unicode"/>
              </a:rPr>
              <a:t>finding </a:t>
            </a:r>
            <a:r>
              <a:rPr sz="2900" spc="180" dirty="0">
                <a:latin typeface="Lucida Sans Unicode"/>
                <a:cs typeface="Lucida Sans Unicode"/>
              </a:rPr>
              <a:t>the </a:t>
            </a:r>
            <a:r>
              <a:rPr sz="2900" spc="185" dirty="0">
                <a:latin typeface="Lucida Sans Unicode"/>
                <a:cs typeface="Lucida Sans Unicode"/>
              </a:rPr>
              <a:t> home</a:t>
            </a:r>
            <a:r>
              <a:rPr sz="2900" spc="-150" dirty="0">
                <a:latin typeface="Lucida Sans Unicode"/>
                <a:cs typeface="Lucida Sans Unicode"/>
              </a:rPr>
              <a:t> </a:t>
            </a:r>
            <a:r>
              <a:rPr sz="2900" spc="160" dirty="0">
                <a:latin typeface="Lucida Sans Unicode"/>
                <a:cs typeface="Lucida Sans Unicode"/>
              </a:rPr>
              <a:t>they</a:t>
            </a:r>
            <a:r>
              <a:rPr sz="2900" spc="-145" dirty="0">
                <a:latin typeface="Lucida Sans Unicode"/>
                <a:cs typeface="Lucida Sans Unicode"/>
              </a:rPr>
              <a:t> </a:t>
            </a:r>
            <a:r>
              <a:rPr sz="2900" spc="75" dirty="0">
                <a:latin typeface="Lucida Sans Unicode"/>
                <a:cs typeface="Lucida Sans Unicode"/>
              </a:rPr>
              <a:t>require.</a:t>
            </a:r>
            <a:endParaRPr sz="29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600">
              <a:latin typeface="Lucida Sans Unicode"/>
              <a:cs typeface="Lucida Sans Unicode"/>
            </a:endParaRPr>
          </a:p>
          <a:p>
            <a:pPr marL="12700" marR="763270" algn="just">
              <a:lnSpc>
                <a:spcPct val="116399"/>
              </a:lnSpc>
            </a:pPr>
            <a:r>
              <a:rPr sz="2900" spc="125" dirty="0">
                <a:latin typeface="Lucida Sans Unicode"/>
                <a:cs typeface="Lucida Sans Unicode"/>
              </a:rPr>
              <a:t>Our </a:t>
            </a:r>
            <a:r>
              <a:rPr sz="2900" spc="150" dirty="0">
                <a:latin typeface="Lucida Sans Unicode"/>
                <a:cs typeface="Lucida Sans Unicode"/>
              </a:rPr>
              <a:t>service </a:t>
            </a:r>
            <a:r>
              <a:rPr sz="2900" spc="15" dirty="0">
                <a:latin typeface="Lucida Sans Unicode"/>
                <a:cs typeface="Lucida Sans Unicode"/>
              </a:rPr>
              <a:t>is </a:t>
            </a:r>
            <a:r>
              <a:rPr sz="2900" spc="130" dirty="0">
                <a:latin typeface="Lucida Sans Unicode"/>
                <a:cs typeface="Lucida Sans Unicode"/>
              </a:rPr>
              <a:t>always </a:t>
            </a:r>
            <a:r>
              <a:rPr sz="2900" spc="180" dirty="0">
                <a:latin typeface="Lucida Sans Unicode"/>
                <a:cs typeface="Lucida Sans Unicode"/>
              </a:rPr>
              <a:t>prepared </a:t>
            </a:r>
            <a:r>
              <a:rPr sz="2900" spc="155" dirty="0">
                <a:latin typeface="Lucida Sans Unicode"/>
                <a:cs typeface="Lucida Sans Unicode"/>
              </a:rPr>
              <a:t>to </a:t>
            </a:r>
            <a:r>
              <a:rPr sz="2900" spc="105" dirty="0">
                <a:latin typeface="Lucida Sans Unicode"/>
                <a:cs typeface="Lucida Sans Unicode"/>
              </a:rPr>
              <a:t>assist you </a:t>
            </a:r>
            <a:r>
              <a:rPr sz="2900" spc="20" dirty="0">
                <a:latin typeface="Lucida Sans Unicode"/>
                <a:cs typeface="Lucida Sans Unicode"/>
              </a:rPr>
              <a:t>in </a:t>
            </a:r>
            <a:r>
              <a:rPr sz="2900" spc="80" dirty="0">
                <a:latin typeface="Lucida Sans Unicode"/>
                <a:cs typeface="Lucida Sans Unicode"/>
              </a:rPr>
              <a:t>quickly </a:t>
            </a:r>
            <a:r>
              <a:rPr sz="2900" spc="85" dirty="0">
                <a:latin typeface="Lucida Sans Unicode"/>
                <a:cs typeface="Lucida Sans Unicode"/>
              </a:rPr>
              <a:t> finding</a:t>
            </a:r>
            <a:r>
              <a:rPr sz="2900" spc="-150" dirty="0">
                <a:latin typeface="Lucida Sans Unicode"/>
                <a:cs typeface="Lucida Sans Unicode"/>
              </a:rPr>
              <a:t> </a:t>
            </a:r>
            <a:r>
              <a:rPr sz="2900" spc="204" dirty="0">
                <a:latin typeface="Lucida Sans Unicode"/>
                <a:cs typeface="Lucida Sans Unicode"/>
              </a:rPr>
              <a:t>a</a:t>
            </a:r>
            <a:r>
              <a:rPr sz="2900" spc="-145" dirty="0">
                <a:latin typeface="Lucida Sans Unicode"/>
                <a:cs typeface="Lucida Sans Unicode"/>
              </a:rPr>
              <a:t> </a:t>
            </a:r>
            <a:r>
              <a:rPr sz="2900" spc="140" dirty="0">
                <a:latin typeface="Lucida Sans Unicode"/>
                <a:cs typeface="Lucida Sans Unicode"/>
              </a:rPr>
              <a:t>house</a:t>
            </a:r>
            <a:r>
              <a:rPr sz="2900" spc="-145" dirty="0">
                <a:latin typeface="Lucida Sans Unicode"/>
                <a:cs typeface="Lucida Sans Unicode"/>
              </a:rPr>
              <a:t> </a:t>
            </a:r>
            <a:r>
              <a:rPr sz="2900" spc="130" dirty="0">
                <a:latin typeface="Lucida Sans Unicode"/>
                <a:cs typeface="Lucida Sans Unicode"/>
              </a:rPr>
              <a:t>of</a:t>
            </a:r>
            <a:r>
              <a:rPr sz="2900" spc="-145" dirty="0">
                <a:latin typeface="Lucida Sans Unicode"/>
                <a:cs typeface="Lucida Sans Unicode"/>
              </a:rPr>
              <a:t> </a:t>
            </a:r>
            <a:r>
              <a:rPr sz="2900" spc="204" dirty="0">
                <a:latin typeface="Lucida Sans Unicode"/>
                <a:cs typeface="Lucida Sans Unicode"/>
              </a:rPr>
              <a:t>a</a:t>
            </a:r>
            <a:r>
              <a:rPr sz="2900" spc="-145" dirty="0">
                <a:latin typeface="Lucida Sans Unicode"/>
                <a:cs typeface="Lucida Sans Unicode"/>
              </a:rPr>
              <a:t> </a:t>
            </a:r>
            <a:r>
              <a:rPr sz="2900" spc="120" dirty="0">
                <a:latin typeface="Lucida Sans Unicode"/>
                <a:cs typeface="Lucida Sans Unicode"/>
              </a:rPr>
              <a:t>particular</a:t>
            </a:r>
            <a:r>
              <a:rPr sz="2900" spc="-145" dirty="0">
                <a:latin typeface="Lucida Sans Unicode"/>
                <a:cs typeface="Lucida Sans Unicode"/>
              </a:rPr>
              <a:t> </a:t>
            </a:r>
            <a:r>
              <a:rPr sz="2900" spc="135" dirty="0">
                <a:latin typeface="Lucida Sans Unicode"/>
                <a:cs typeface="Lucida Sans Unicode"/>
              </a:rPr>
              <a:t>category.</a:t>
            </a:r>
            <a:endParaRPr sz="29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47775" y="4704238"/>
            <a:ext cx="723900" cy="712470"/>
          </a:xfrm>
          <a:custGeom>
            <a:avLst/>
            <a:gdLst/>
            <a:ahLst/>
            <a:cxnLst/>
            <a:rect l="l" t="t" r="r" b="b"/>
            <a:pathLst>
              <a:path w="723900" h="712470">
                <a:moveTo>
                  <a:pt x="384603" y="711862"/>
                </a:moveTo>
                <a:lnTo>
                  <a:pt x="355931" y="711862"/>
                </a:lnTo>
                <a:lnTo>
                  <a:pt x="309146" y="708775"/>
                </a:lnTo>
                <a:lnTo>
                  <a:pt x="263558" y="699668"/>
                </a:lnTo>
                <a:lnTo>
                  <a:pt x="219722" y="684768"/>
                </a:lnTo>
                <a:lnTo>
                  <a:pt x="178189" y="664307"/>
                </a:lnTo>
                <a:lnTo>
                  <a:pt x="139514" y="638511"/>
                </a:lnTo>
                <a:lnTo>
                  <a:pt x="104249" y="607612"/>
                </a:lnTo>
                <a:lnTo>
                  <a:pt x="73350" y="572347"/>
                </a:lnTo>
                <a:lnTo>
                  <a:pt x="47555" y="533672"/>
                </a:lnTo>
                <a:lnTo>
                  <a:pt x="27093" y="492140"/>
                </a:lnTo>
                <a:lnTo>
                  <a:pt x="12194" y="448303"/>
                </a:lnTo>
                <a:lnTo>
                  <a:pt x="3086" y="402716"/>
                </a:lnTo>
                <a:lnTo>
                  <a:pt x="0" y="355931"/>
                </a:lnTo>
                <a:lnTo>
                  <a:pt x="3086" y="309146"/>
                </a:lnTo>
                <a:lnTo>
                  <a:pt x="12194" y="263558"/>
                </a:lnTo>
                <a:lnTo>
                  <a:pt x="27093" y="219722"/>
                </a:lnTo>
                <a:lnTo>
                  <a:pt x="47555" y="178189"/>
                </a:lnTo>
                <a:lnTo>
                  <a:pt x="73350" y="139514"/>
                </a:lnTo>
                <a:lnTo>
                  <a:pt x="104249" y="104250"/>
                </a:lnTo>
                <a:lnTo>
                  <a:pt x="139514" y="73350"/>
                </a:lnTo>
                <a:lnTo>
                  <a:pt x="178189" y="47555"/>
                </a:lnTo>
                <a:lnTo>
                  <a:pt x="219722" y="27093"/>
                </a:lnTo>
                <a:lnTo>
                  <a:pt x="263558" y="12194"/>
                </a:lnTo>
                <a:lnTo>
                  <a:pt x="309146" y="3086"/>
                </a:lnTo>
                <a:lnTo>
                  <a:pt x="355931" y="0"/>
                </a:lnTo>
                <a:lnTo>
                  <a:pt x="384603" y="0"/>
                </a:lnTo>
                <a:lnTo>
                  <a:pt x="431388" y="3086"/>
                </a:lnTo>
                <a:lnTo>
                  <a:pt x="476975" y="12194"/>
                </a:lnTo>
                <a:lnTo>
                  <a:pt x="520812" y="27093"/>
                </a:lnTo>
                <a:lnTo>
                  <a:pt x="562344" y="47555"/>
                </a:lnTo>
                <a:lnTo>
                  <a:pt x="601020" y="73350"/>
                </a:lnTo>
                <a:lnTo>
                  <a:pt x="636284" y="104250"/>
                </a:lnTo>
                <a:lnTo>
                  <a:pt x="667183" y="139514"/>
                </a:lnTo>
                <a:lnTo>
                  <a:pt x="692979" y="178189"/>
                </a:lnTo>
                <a:lnTo>
                  <a:pt x="713440" y="219722"/>
                </a:lnTo>
                <a:lnTo>
                  <a:pt x="723304" y="248743"/>
                </a:lnTo>
                <a:lnTo>
                  <a:pt x="723304" y="463119"/>
                </a:lnTo>
                <a:lnTo>
                  <a:pt x="692979" y="533672"/>
                </a:lnTo>
                <a:lnTo>
                  <a:pt x="667183" y="572347"/>
                </a:lnTo>
                <a:lnTo>
                  <a:pt x="636284" y="607612"/>
                </a:lnTo>
                <a:lnTo>
                  <a:pt x="601020" y="638511"/>
                </a:lnTo>
                <a:lnTo>
                  <a:pt x="562344" y="664307"/>
                </a:lnTo>
                <a:lnTo>
                  <a:pt x="520812" y="684768"/>
                </a:lnTo>
                <a:lnTo>
                  <a:pt x="476975" y="699668"/>
                </a:lnTo>
                <a:lnTo>
                  <a:pt x="431388" y="708775"/>
                </a:lnTo>
                <a:lnTo>
                  <a:pt x="384603" y="71186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47775" y="7782388"/>
            <a:ext cx="723900" cy="712470"/>
          </a:xfrm>
          <a:custGeom>
            <a:avLst/>
            <a:gdLst/>
            <a:ahLst/>
            <a:cxnLst/>
            <a:rect l="l" t="t" r="r" b="b"/>
            <a:pathLst>
              <a:path w="723900" h="712470">
                <a:moveTo>
                  <a:pt x="384603" y="711862"/>
                </a:moveTo>
                <a:lnTo>
                  <a:pt x="355931" y="711862"/>
                </a:lnTo>
                <a:lnTo>
                  <a:pt x="309146" y="708776"/>
                </a:lnTo>
                <a:lnTo>
                  <a:pt x="263558" y="699668"/>
                </a:lnTo>
                <a:lnTo>
                  <a:pt x="219722" y="684768"/>
                </a:lnTo>
                <a:lnTo>
                  <a:pt x="178189" y="664307"/>
                </a:lnTo>
                <a:lnTo>
                  <a:pt x="139514" y="638511"/>
                </a:lnTo>
                <a:lnTo>
                  <a:pt x="104249" y="607612"/>
                </a:lnTo>
                <a:lnTo>
                  <a:pt x="73350" y="572347"/>
                </a:lnTo>
                <a:lnTo>
                  <a:pt x="47555" y="533672"/>
                </a:lnTo>
                <a:lnTo>
                  <a:pt x="27093" y="492140"/>
                </a:lnTo>
                <a:lnTo>
                  <a:pt x="12194" y="448303"/>
                </a:lnTo>
                <a:lnTo>
                  <a:pt x="3086" y="402716"/>
                </a:lnTo>
                <a:lnTo>
                  <a:pt x="0" y="355931"/>
                </a:lnTo>
                <a:lnTo>
                  <a:pt x="3086" y="309146"/>
                </a:lnTo>
                <a:lnTo>
                  <a:pt x="12194" y="263558"/>
                </a:lnTo>
                <a:lnTo>
                  <a:pt x="27093" y="219722"/>
                </a:lnTo>
                <a:lnTo>
                  <a:pt x="47555" y="178189"/>
                </a:lnTo>
                <a:lnTo>
                  <a:pt x="73350" y="139514"/>
                </a:lnTo>
                <a:lnTo>
                  <a:pt x="104249" y="104249"/>
                </a:lnTo>
                <a:lnTo>
                  <a:pt x="139514" y="73350"/>
                </a:lnTo>
                <a:lnTo>
                  <a:pt x="178189" y="47555"/>
                </a:lnTo>
                <a:lnTo>
                  <a:pt x="219722" y="27093"/>
                </a:lnTo>
                <a:lnTo>
                  <a:pt x="263558" y="12194"/>
                </a:lnTo>
                <a:lnTo>
                  <a:pt x="309146" y="3086"/>
                </a:lnTo>
                <a:lnTo>
                  <a:pt x="355931" y="0"/>
                </a:lnTo>
                <a:lnTo>
                  <a:pt x="384603" y="0"/>
                </a:lnTo>
                <a:lnTo>
                  <a:pt x="431388" y="3086"/>
                </a:lnTo>
                <a:lnTo>
                  <a:pt x="476975" y="12194"/>
                </a:lnTo>
                <a:lnTo>
                  <a:pt x="520812" y="27093"/>
                </a:lnTo>
                <a:lnTo>
                  <a:pt x="562344" y="47555"/>
                </a:lnTo>
                <a:lnTo>
                  <a:pt x="601020" y="73350"/>
                </a:lnTo>
                <a:lnTo>
                  <a:pt x="636284" y="104249"/>
                </a:lnTo>
                <a:lnTo>
                  <a:pt x="667183" y="139514"/>
                </a:lnTo>
                <a:lnTo>
                  <a:pt x="692979" y="178189"/>
                </a:lnTo>
                <a:lnTo>
                  <a:pt x="713440" y="219722"/>
                </a:lnTo>
                <a:lnTo>
                  <a:pt x="723304" y="248743"/>
                </a:lnTo>
                <a:lnTo>
                  <a:pt x="723304" y="463119"/>
                </a:lnTo>
                <a:lnTo>
                  <a:pt x="692979" y="533672"/>
                </a:lnTo>
                <a:lnTo>
                  <a:pt x="667183" y="572347"/>
                </a:lnTo>
                <a:lnTo>
                  <a:pt x="636284" y="607612"/>
                </a:lnTo>
                <a:lnTo>
                  <a:pt x="601020" y="638511"/>
                </a:lnTo>
                <a:lnTo>
                  <a:pt x="562344" y="664307"/>
                </a:lnTo>
                <a:lnTo>
                  <a:pt x="520812" y="684768"/>
                </a:lnTo>
                <a:lnTo>
                  <a:pt x="476975" y="699668"/>
                </a:lnTo>
                <a:lnTo>
                  <a:pt x="431388" y="708776"/>
                </a:lnTo>
                <a:lnTo>
                  <a:pt x="384603" y="71186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95376"/>
            <a:ext cx="248285" cy="9191625"/>
          </a:xfrm>
          <a:custGeom>
            <a:avLst/>
            <a:gdLst/>
            <a:ahLst/>
            <a:cxnLst/>
            <a:rect l="l" t="t" r="r" b="b"/>
            <a:pathLst>
              <a:path w="248285" h="9191625">
                <a:moveTo>
                  <a:pt x="0" y="9191623"/>
                </a:moveTo>
                <a:lnTo>
                  <a:pt x="0" y="0"/>
                </a:lnTo>
                <a:lnTo>
                  <a:pt x="247733" y="0"/>
                </a:lnTo>
                <a:lnTo>
                  <a:pt x="247733" y="9191623"/>
                </a:lnTo>
                <a:lnTo>
                  <a:pt x="0" y="919162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068276" y="1"/>
            <a:ext cx="220345" cy="8952865"/>
          </a:xfrm>
          <a:custGeom>
            <a:avLst/>
            <a:gdLst/>
            <a:ahLst/>
            <a:cxnLst/>
            <a:rect l="l" t="t" r="r" b="b"/>
            <a:pathLst>
              <a:path w="220344" h="8952865">
                <a:moveTo>
                  <a:pt x="219722" y="8952432"/>
                </a:moveTo>
                <a:lnTo>
                  <a:pt x="0" y="8952432"/>
                </a:lnTo>
                <a:lnTo>
                  <a:pt x="0" y="0"/>
                </a:lnTo>
                <a:lnTo>
                  <a:pt x="219722" y="0"/>
                </a:lnTo>
                <a:lnTo>
                  <a:pt x="219722" y="895243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86805" y="8725937"/>
            <a:ext cx="5221605" cy="1561465"/>
          </a:xfrm>
          <a:custGeom>
            <a:avLst/>
            <a:gdLst/>
            <a:ahLst/>
            <a:cxnLst/>
            <a:rect l="l" t="t" r="r" b="b"/>
            <a:pathLst>
              <a:path w="5221605" h="1561465">
                <a:moveTo>
                  <a:pt x="165426" y="1561062"/>
                </a:moveTo>
                <a:lnTo>
                  <a:pt x="0" y="1561062"/>
                </a:lnTo>
                <a:lnTo>
                  <a:pt x="38343" y="1537078"/>
                </a:lnTo>
                <a:lnTo>
                  <a:pt x="79870" y="1511623"/>
                </a:lnTo>
                <a:lnTo>
                  <a:pt x="121666" y="1486521"/>
                </a:lnTo>
                <a:lnTo>
                  <a:pt x="163731" y="1461774"/>
                </a:lnTo>
                <a:lnTo>
                  <a:pt x="206063" y="1437385"/>
                </a:lnTo>
                <a:lnTo>
                  <a:pt x="248660" y="1413355"/>
                </a:lnTo>
                <a:lnTo>
                  <a:pt x="291520" y="1389689"/>
                </a:lnTo>
                <a:lnTo>
                  <a:pt x="334643" y="1366387"/>
                </a:lnTo>
                <a:lnTo>
                  <a:pt x="378025" y="1343453"/>
                </a:lnTo>
                <a:lnTo>
                  <a:pt x="421666" y="1320889"/>
                </a:lnTo>
                <a:lnTo>
                  <a:pt x="465565" y="1298698"/>
                </a:lnTo>
                <a:lnTo>
                  <a:pt x="509718" y="1276882"/>
                </a:lnTo>
                <a:lnTo>
                  <a:pt x="554126" y="1255444"/>
                </a:lnTo>
                <a:lnTo>
                  <a:pt x="598786" y="1234385"/>
                </a:lnTo>
                <a:lnTo>
                  <a:pt x="683176" y="1195844"/>
                </a:lnTo>
                <a:lnTo>
                  <a:pt x="735173" y="1310529"/>
                </a:lnTo>
                <a:lnTo>
                  <a:pt x="639950" y="1310529"/>
                </a:lnTo>
                <a:lnTo>
                  <a:pt x="595248" y="1331560"/>
                </a:lnTo>
                <a:lnTo>
                  <a:pt x="550802" y="1352979"/>
                </a:lnTo>
                <a:lnTo>
                  <a:pt x="506614" y="1374781"/>
                </a:lnTo>
                <a:lnTo>
                  <a:pt x="462686" y="1396966"/>
                </a:lnTo>
                <a:lnTo>
                  <a:pt x="419019" y="1419529"/>
                </a:lnTo>
                <a:lnTo>
                  <a:pt x="375614" y="1442470"/>
                </a:lnTo>
                <a:lnTo>
                  <a:pt x="332475" y="1465784"/>
                </a:lnTo>
                <a:lnTo>
                  <a:pt x="289602" y="1489469"/>
                </a:lnTo>
                <a:lnTo>
                  <a:pt x="246996" y="1513524"/>
                </a:lnTo>
                <a:lnTo>
                  <a:pt x="204660" y="1537945"/>
                </a:lnTo>
                <a:lnTo>
                  <a:pt x="165426" y="1561062"/>
                </a:lnTo>
                <a:close/>
              </a:path>
              <a:path w="5221605" h="1561465">
                <a:moveTo>
                  <a:pt x="848763" y="1561062"/>
                </a:moveTo>
                <a:lnTo>
                  <a:pt x="753590" y="1561062"/>
                </a:lnTo>
                <a:lnTo>
                  <a:pt x="639950" y="1310529"/>
                </a:lnTo>
                <a:lnTo>
                  <a:pt x="735173" y="1310529"/>
                </a:lnTo>
                <a:lnTo>
                  <a:pt x="848763" y="1561062"/>
                </a:lnTo>
                <a:close/>
              </a:path>
              <a:path w="5221605" h="1561465">
                <a:moveTo>
                  <a:pt x="4276572" y="1353176"/>
                </a:moveTo>
                <a:lnTo>
                  <a:pt x="4186730" y="1353176"/>
                </a:lnTo>
                <a:lnTo>
                  <a:pt x="4573452" y="2881"/>
                </a:lnTo>
                <a:lnTo>
                  <a:pt x="5221256" y="0"/>
                </a:lnTo>
                <a:lnTo>
                  <a:pt x="5221544" y="86446"/>
                </a:lnTo>
                <a:lnTo>
                  <a:pt x="4638579" y="89039"/>
                </a:lnTo>
                <a:lnTo>
                  <a:pt x="4276572" y="1353176"/>
                </a:lnTo>
                <a:close/>
              </a:path>
              <a:path w="5221605" h="1561465">
                <a:moveTo>
                  <a:pt x="1182551" y="1561062"/>
                </a:moveTo>
                <a:lnTo>
                  <a:pt x="949568" y="1561062"/>
                </a:lnTo>
                <a:lnTo>
                  <a:pt x="955369" y="1558588"/>
                </a:lnTo>
                <a:lnTo>
                  <a:pt x="1000744" y="1539767"/>
                </a:lnTo>
                <a:lnTo>
                  <a:pt x="1046341" y="1521385"/>
                </a:lnTo>
                <a:lnTo>
                  <a:pt x="1092159" y="1503443"/>
                </a:lnTo>
                <a:lnTo>
                  <a:pt x="1138194" y="1485945"/>
                </a:lnTo>
                <a:lnTo>
                  <a:pt x="1184444" y="1468893"/>
                </a:lnTo>
                <a:lnTo>
                  <a:pt x="1230906" y="1452290"/>
                </a:lnTo>
                <a:lnTo>
                  <a:pt x="1277579" y="1436139"/>
                </a:lnTo>
                <a:lnTo>
                  <a:pt x="1324459" y="1420441"/>
                </a:lnTo>
                <a:lnTo>
                  <a:pt x="1371544" y="1405201"/>
                </a:lnTo>
                <a:lnTo>
                  <a:pt x="1418831" y="1390421"/>
                </a:lnTo>
                <a:lnTo>
                  <a:pt x="1466317" y="1376103"/>
                </a:lnTo>
                <a:lnTo>
                  <a:pt x="1514001" y="1362250"/>
                </a:lnTo>
                <a:lnTo>
                  <a:pt x="1561879" y="1348865"/>
                </a:lnTo>
                <a:lnTo>
                  <a:pt x="1609950" y="1335950"/>
                </a:lnTo>
                <a:lnTo>
                  <a:pt x="1658210" y="1323509"/>
                </a:lnTo>
                <a:lnTo>
                  <a:pt x="1706656" y="1311544"/>
                </a:lnTo>
                <a:lnTo>
                  <a:pt x="1755287" y="1300057"/>
                </a:lnTo>
                <a:lnTo>
                  <a:pt x="1804100" y="1289052"/>
                </a:lnTo>
                <a:lnTo>
                  <a:pt x="1853092" y="1278531"/>
                </a:lnTo>
                <a:lnTo>
                  <a:pt x="1902261" y="1268497"/>
                </a:lnTo>
                <a:lnTo>
                  <a:pt x="1951604" y="1258952"/>
                </a:lnTo>
                <a:lnTo>
                  <a:pt x="2001118" y="1249900"/>
                </a:lnTo>
                <a:lnTo>
                  <a:pt x="2050802" y="1241342"/>
                </a:lnTo>
                <a:lnTo>
                  <a:pt x="2100651" y="1233282"/>
                </a:lnTo>
                <a:lnTo>
                  <a:pt x="2150665" y="1225723"/>
                </a:lnTo>
                <a:lnTo>
                  <a:pt x="2200840" y="1218666"/>
                </a:lnTo>
                <a:lnTo>
                  <a:pt x="2251174" y="1212115"/>
                </a:lnTo>
                <a:lnTo>
                  <a:pt x="2301664" y="1206073"/>
                </a:lnTo>
                <a:lnTo>
                  <a:pt x="2352307" y="1200542"/>
                </a:lnTo>
                <a:lnTo>
                  <a:pt x="2403102" y="1195525"/>
                </a:lnTo>
                <a:lnTo>
                  <a:pt x="2454045" y="1191024"/>
                </a:lnTo>
                <a:lnTo>
                  <a:pt x="2505134" y="1187043"/>
                </a:lnTo>
                <a:lnTo>
                  <a:pt x="2556366" y="1183584"/>
                </a:lnTo>
                <a:lnTo>
                  <a:pt x="2607740" y="1180650"/>
                </a:lnTo>
                <a:lnTo>
                  <a:pt x="2659251" y="1178243"/>
                </a:lnTo>
                <a:lnTo>
                  <a:pt x="2710899" y="1176366"/>
                </a:lnTo>
                <a:lnTo>
                  <a:pt x="2762679" y="1175022"/>
                </a:lnTo>
                <a:lnTo>
                  <a:pt x="2814590" y="1174214"/>
                </a:lnTo>
                <a:lnTo>
                  <a:pt x="2866629" y="1173944"/>
                </a:lnTo>
                <a:lnTo>
                  <a:pt x="2919300" y="1174221"/>
                </a:lnTo>
                <a:lnTo>
                  <a:pt x="2971840" y="1175050"/>
                </a:lnTo>
                <a:lnTo>
                  <a:pt x="3024246" y="1176428"/>
                </a:lnTo>
                <a:lnTo>
                  <a:pt x="3076517" y="1178353"/>
                </a:lnTo>
                <a:lnTo>
                  <a:pt x="3128650" y="1180822"/>
                </a:lnTo>
                <a:lnTo>
                  <a:pt x="3180641" y="1183831"/>
                </a:lnTo>
                <a:lnTo>
                  <a:pt x="3232488" y="1187378"/>
                </a:lnTo>
                <a:lnTo>
                  <a:pt x="3284189" y="1191460"/>
                </a:lnTo>
                <a:lnTo>
                  <a:pt x="3335741" y="1196075"/>
                </a:lnTo>
                <a:lnTo>
                  <a:pt x="3387141" y="1201218"/>
                </a:lnTo>
                <a:lnTo>
                  <a:pt x="3438387" y="1206888"/>
                </a:lnTo>
                <a:lnTo>
                  <a:pt x="3489475" y="1213082"/>
                </a:lnTo>
                <a:lnTo>
                  <a:pt x="3540404" y="1219796"/>
                </a:lnTo>
                <a:lnTo>
                  <a:pt x="3591170" y="1227029"/>
                </a:lnTo>
                <a:lnTo>
                  <a:pt x="3641771" y="1234776"/>
                </a:lnTo>
                <a:lnTo>
                  <a:pt x="3692205" y="1243036"/>
                </a:lnTo>
                <a:lnTo>
                  <a:pt x="3742468" y="1251805"/>
                </a:lnTo>
                <a:lnTo>
                  <a:pt x="3787274" y="1260102"/>
                </a:lnTo>
                <a:lnTo>
                  <a:pt x="2866630" y="1260102"/>
                </a:lnTo>
                <a:lnTo>
                  <a:pt x="2770015" y="1261048"/>
                </a:lnTo>
                <a:lnTo>
                  <a:pt x="2673853" y="1263875"/>
                </a:lnTo>
                <a:lnTo>
                  <a:pt x="2578161" y="1268565"/>
                </a:lnTo>
                <a:lnTo>
                  <a:pt x="2482957" y="1275101"/>
                </a:lnTo>
                <a:lnTo>
                  <a:pt x="2388259" y="1283464"/>
                </a:lnTo>
                <a:lnTo>
                  <a:pt x="2294083" y="1293637"/>
                </a:lnTo>
                <a:lnTo>
                  <a:pt x="2200449" y="1305603"/>
                </a:lnTo>
                <a:lnTo>
                  <a:pt x="2107372" y="1319344"/>
                </a:lnTo>
                <a:lnTo>
                  <a:pt x="2014872" y="1334842"/>
                </a:lnTo>
                <a:lnTo>
                  <a:pt x="1968843" y="1343245"/>
                </a:lnTo>
                <a:lnTo>
                  <a:pt x="1922965" y="1352080"/>
                </a:lnTo>
                <a:lnTo>
                  <a:pt x="1877240" y="1361346"/>
                </a:lnTo>
                <a:lnTo>
                  <a:pt x="1831670" y="1371040"/>
                </a:lnTo>
                <a:lnTo>
                  <a:pt x="1786257" y="1381160"/>
                </a:lnTo>
                <a:lnTo>
                  <a:pt x="1741003" y="1391704"/>
                </a:lnTo>
                <a:lnTo>
                  <a:pt x="1695911" y="1402670"/>
                </a:lnTo>
                <a:lnTo>
                  <a:pt x="1650983" y="1414055"/>
                </a:lnTo>
                <a:lnTo>
                  <a:pt x="1606221" y="1425858"/>
                </a:lnTo>
                <a:lnTo>
                  <a:pt x="1561628" y="1438075"/>
                </a:lnTo>
                <a:lnTo>
                  <a:pt x="1517204" y="1450706"/>
                </a:lnTo>
                <a:lnTo>
                  <a:pt x="1472954" y="1463747"/>
                </a:lnTo>
                <a:lnTo>
                  <a:pt x="1428878" y="1477197"/>
                </a:lnTo>
                <a:lnTo>
                  <a:pt x="1384979" y="1491053"/>
                </a:lnTo>
                <a:lnTo>
                  <a:pt x="1341260" y="1505313"/>
                </a:lnTo>
                <a:lnTo>
                  <a:pt x="1297722" y="1519974"/>
                </a:lnTo>
                <a:lnTo>
                  <a:pt x="1254367" y="1535036"/>
                </a:lnTo>
                <a:lnTo>
                  <a:pt x="1211199" y="1550495"/>
                </a:lnTo>
                <a:lnTo>
                  <a:pt x="1182551" y="1561062"/>
                </a:lnTo>
                <a:close/>
              </a:path>
              <a:path w="5221605" h="1561465">
                <a:moveTo>
                  <a:pt x="4216800" y="1561062"/>
                </a:moveTo>
                <a:lnTo>
                  <a:pt x="4126957" y="1561062"/>
                </a:lnTo>
                <a:lnTo>
                  <a:pt x="4162812" y="1435877"/>
                </a:lnTo>
                <a:lnTo>
                  <a:pt x="4115069" y="1422913"/>
                </a:lnTo>
                <a:lnTo>
                  <a:pt x="4067137" y="1410422"/>
                </a:lnTo>
                <a:lnTo>
                  <a:pt x="4019018" y="1398408"/>
                </a:lnTo>
                <a:lnTo>
                  <a:pt x="3970715" y="1386873"/>
                </a:lnTo>
                <a:lnTo>
                  <a:pt x="3922230" y="1375820"/>
                </a:lnTo>
                <a:lnTo>
                  <a:pt x="3873566" y="1365252"/>
                </a:lnTo>
                <a:lnTo>
                  <a:pt x="3824726" y="1355171"/>
                </a:lnTo>
                <a:lnTo>
                  <a:pt x="3775711" y="1345581"/>
                </a:lnTo>
                <a:lnTo>
                  <a:pt x="3726526" y="1336485"/>
                </a:lnTo>
                <a:lnTo>
                  <a:pt x="3677171" y="1327885"/>
                </a:lnTo>
                <a:lnTo>
                  <a:pt x="3627651" y="1319784"/>
                </a:lnTo>
                <a:lnTo>
                  <a:pt x="3577966" y="1312184"/>
                </a:lnTo>
                <a:lnTo>
                  <a:pt x="3528121" y="1305090"/>
                </a:lnTo>
                <a:lnTo>
                  <a:pt x="3478117" y="1298504"/>
                </a:lnTo>
                <a:lnTo>
                  <a:pt x="3427957" y="1292427"/>
                </a:lnTo>
                <a:lnTo>
                  <a:pt x="3377643" y="1286865"/>
                </a:lnTo>
                <a:lnTo>
                  <a:pt x="3327179" y="1281818"/>
                </a:lnTo>
                <a:lnTo>
                  <a:pt x="3276566" y="1277291"/>
                </a:lnTo>
                <a:lnTo>
                  <a:pt x="3225807" y="1273286"/>
                </a:lnTo>
                <a:lnTo>
                  <a:pt x="3174905" y="1269805"/>
                </a:lnTo>
                <a:lnTo>
                  <a:pt x="3123863" y="1266852"/>
                </a:lnTo>
                <a:lnTo>
                  <a:pt x="3072682" y="1264430"/>
                </a:lnTo>
                <a:lnTo>
                  <a:pt x="3021366" y="1262541"/>
                </a:lnTo>
                <a:lnTo>
                  <a:pt x="2969917" y="1261188"/>
                </a:lnTo>
                <a:lnTo>
                  <a:pt x="2918337" y="1260374"/>
                </a:lnTo>
                <a:lnTo>
                  <a:pt x="2866630" y="1260102"/>
                </a:lnTo>
                <a:lnTo>
                  <a:pt x="3787274" y="1260102"/>
                </a:lnTo>
                <a:lnTo>
                  <a:pt x="3842472" y="1270860"/>
                </a:lnTo>
                <a:lnTo>
                  <a:pt x="3892208" y="1281140"/>
                </a:lnTo>
                <a:lnTo>
                  <a:pt x="3941763" y="1291917"/>
                </a:lnTo>
                <a:lnTo>
                  <a:pt x="3991135" y="1303190"/>
                </a:lnTo>
                <a:lnTo>
                  <a:pt x="4040320" y="1314956"/>
                </a:lnTo>
                <a:lnTo>
                  <a:pt x="4089316" y="1327210"/>
                </a:lnTo>
                <a:lnTo>
                  <a:pt x="4138120" y="1339951"/>
                </a:lnTo>
                <a:lnTo>
                  <a:pt x="4186730" y="1353176"/>
                </a:lnTo>
                <a:lnTo>
                  <a:pt x="4276572" y="1353176"/>
                </a:lnTo>
                <a:lnTo>
                  <a:pt x="4269723" y="1377093"/>
                </a:lnTo>
                <a:lnTo>
                  <a:pt x="4318752" y="1391895"/>
                </a:lnTo>
                <a:lnTo>
                  <a:pt x="4367566" y="1407190"/>
                </a:lnTo>
                <a:lnTo>
                  <a:pt x="4416164" y="1422976"/>
                </a:lnTo>
                <a:lnTo>
                  <a:pt x="4464541" y="1439249"/>
                </a:lnTo>
                <a:lnTo>
                  <a:pt x="4512695" y="1456007"/>
                </a:lnTo>
                <a:lnTo>
                  <a:pt x="4523224" y="1459794"/>
                </a:lnTo>
                <a:lnTo>
                  <a:pt x="4245805" y="1459794"/>
                </a:lnTo>
                <a:lnTo>
                  <a:pt x="4216800" y="1561062"/>
                </a:lnTo>
                <a:close/>
              </a:path>
              <a:path w="5221605" h="1561465">
                <a:moveTo>
                  <a:pt x="4783645" y="1561062"/>
                </a:moveTo>
                <a:lnTo>
                  <a:pt x="4549663" y="1561062"/>
                </a:lnTo>
                <a:lnTo>
                  <a:pt x="4518422" y="1549558"/>
                </a:lnTo>
                <a:lnTo>
                  <a:pt x="4473480" y="1533513"/>
                </a:lnTo>
                <a:lnTo>
                  <a:pt x="4428337" y="1517898"/>
                </a:lnTo>
                <a:lnTo>
                  <a:pt x="4382996" y="1502716"/>
                </a:lnTo>
                <a:lnTo>
                  <a:pt x="4337458" y="1487970"/>
                </a:lnTo>
                <a:lnTo>
                  <a:pt x="4291727" y="1473661"/>
                </a:lnTo>
                <a:lnTo>
                  <a:pt x="4245805" y="1459794"/>
                </a:lnTo>
                <a:lnTo>
                  <a:pt x="4523224" y="1459794"/>
                </a:lnTo>
                <a:lnTo>
                  <a:pt x="4560623" y="1473246"/>
                </a:lnTo>
                <a:lnTo>
                  <a:pt x="4608323" y="1490964"/>
                </a:lnTo>
                <a:lnTo>
                  <a:pt x="4655790" y="1509158"/>
                </a:lnTo>
                <a:lnTo>
                  <a:pt x="4703023" y="1527825"/>
                </a:lnTo>
                <a:lnTo>
                  <a:pt x="4750018" y="1546962"/>
                </a:lnTo>
                <a:lnTo>
                  <a:pt x="4783645" y="156106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72266" y="9899662"/>
            <a:ext cx="1097280" cy="346710"/>
          </a:xfrm>
          <a:custGeom>
            <a:avLst/>
            <a:gdLst/>
            <a:ahLst/>
            <a:cxnLst/>
            <a:rect l="l" t="t" r="r" b="b"/>
            <a:pathLst>
              <a:path w="1097279" h="346709">
                <a:moveTo>
                  <a:pt x="1096670" y="86385"/>
                </a:moveTo>
                <a:lnTo>
                  <a:pt x="1010285" y="86385"/>
                </a:lnTo>
                <a:lnTo>
                  <a:pt x="1010005" y="260146"/>
                </a:lnTo>
                <a:lnTo>
                  <a:pt x="1096518" y="260146"/>
                </a:lnTo>
                <a:lnTo>
                  <a:pt x="1096670" y="86385"/>
                </a:lnTo>
                <a:close/>
              </a:path>
              <a:path w="1097279" h="346709">
                <a:moveTo>
                  <a:pt x="1096708" y="0"/>
                </a:moveTo>
                <a:lnTo>
                  <a:pt x="215" y="0"/>
                </a:lnTo>
                <a:lnTo>
                  <a:pt x="215" y="86360"/>
                </a:lnTo>
                <a:lnTo>
                  <a:pt x="114" y="260350"/>
                </a:lnTo>
                <a:lnTo>
                  <a:pt x="0" y="346710"/>
                </a:lnTo>
                <a:lnTo>
                  <a:pt x="1096492" y="346710"/>
                </a:lnTo>
                <a:lnTo>
                  <a:pt x="1096492" y="260350"/>
                </a:lnTo>
                <a:lnTo>
                  <a:pt x="86563" y="260350"/>
                </a:lnTo>
                <a:lnTo>
                  <a:pt x="86563" y="86360"/>
                </a:lnTo>
                <a:lnTo>
                  <a:pt x="1096708" y="86360"/>
                </a:lnTo>
                <a:lnTo>
                  <a:pt x="1096708" y="0"/>
                </a:lnTo>
                <a:close/>
              </a:path>
            </a:pathLst>
          </a:custGeom>
          <a:solidFill>
            <a:srgbClr val="D4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54808" y="8595410"/>
            <a:ext cx="3185160" cy="1127760"/>
          </a:xfrm>
          <a:custGeom>
            <a:avLst/>
            <a:gdLst/>
            <a:ahLst/>
            <a:cxnLst/>
            <a:rect l="l" t="t" r="r" b="b"/>
            <a:pathLst>
              <a:path w="3185159" h="1127759">
                <a:moveTo>
                  <a:pt x="3185045" y="520687"/>
                </a:moveTo>
                <a:lnTo>
                  <a:pt x="2070735" y="520687"/>
                </a:lnTo>
                <a:lnTo>
                  <a:pt x="2070735" y="346697"/>
                </a:lnTo>
                <a:lnTo>
                  <a:pt x="2949117" y="346697"/>
                </a:lnTo>
                <a:lnTo>
                  <a:pt x="2949117" y="260337"/>
                </a:lnTo>
                <a:lnTo>
                  <a:pt x="2949219" y="86360"/>
                </a:lnTo>
                <a:lnTo>
                  <a:pt x="2949333" y="0"/>
                </a:lnTo>
                <a:lnTo>
                  <a:pt x="2862770" y="0"/>
                </a:lnTo>
                <a:lnTo>
                  <a:pt x="2862770" y="86360"/>
                </a:lnTo>
                <a:lnTo>
                  <a:pt x="2862770" y="260337"/>
                </a:lnTo>
                <a:lnTo>
                  <a:pt x="1984146" y="260337"/>
                </a:lnTo>
                <a:lnTo>
                  <a:pt x="1984146" y="346697"/>
                </a:lnTo>
                <a:lnTo>
                  <a:pt x="1984146" y="520687"/>
                </a:lnTo>
                <a:lnTo>
                  <a:pt x="1695970" y="520687"/>
                </a:lnTo>
                <a:lnTo>
                  <a:pt x="1695970" y="346697"/>
                </a:lnTo>
                <a:lnTo>
                  <a:pt x="1984146" y="346697"/>
                </a:lnTo>
                <a:lnTo>
                  <a:pt x="1984146" y="260337"/>
                </a:lnTo>
                <a:lnTo>
                  <a:pt x="510159" y="260337"/>
                </a:lnTo>
                <a:lnTo>
                  <a:pt x="510159" y="86360"/>
                </a:lnTo>
                <a:lnTo>
                  <a:pt x="2862770" y="86360"/>
                </a:lnTo>
                <a:lnTo>
                  <a:pt x="2862770" y="0"/>
                </a:lnTo>
                <a:lnTo>
                  <a:pt x="423786" y="0"/>
                </a:lnTo>
                <a:lnTo>
                  <a:pt x="423786" y="86360"/>
                </a:lnTo>
                <a:lnTo>
                  <a:pt x="423570" y="86360"/>
                </a:lnTo>
                <a:lnTo>
                  <a:pt x="423570" y="260337"/>
                </a:lnTo>
                <a:lnTo>
                  <a:pt x="423354" y="260337"/>
                </a:lnTo>
                <a:lnTo>
                  <a:pt x="423354" y="346697"/>
                </a:lnTo>
                <a:lnTo>
                  <a:pt x="1609382" y="346697"/>
                </a:lnTo>
                <a:lnTo>
                  <a:pt x="1609382" y="520687"/>
                </a:lnTo>
                <a:lnTo>
                  <a:pt x="1099273" y="520687"/>
                </a:lnTo>
                <a:lnTo>
                  <a:pt x="1099273" y="607047"/>
                </a:lnTo>
                <a:lnTo>
                  <a:pt x="1099134" y="607047"/>
                </a:lnTo>
                <a:lnTo>
                  <a:pt x="1099134" y="781024"/>
                </a:lnTo>
                <a:lnTo>
                  <a:pt x="215" y="781024"/>
                </a:lnTo>
                <a:lnTo>
                  <a:pt x="215" y="867384"/>
                </a:lnTo>
                <a:lnTo>
                  <a:pt x="101" y="1041374"/>
                </a:lnTo>
                <a:lnTo>
                  <a:pt x="0" y="1127734"/>
                </a:lnTo>
                <a:lnTo>
                  <a:pt x="2444254" y="1127734"/>
                </a:lnTo>
                <a:lnTo>
                  <a:pt x="2444254" y="1041374"/>
                </a:lnTo>
                <a:lnTo>
                  <a:pt x="86842" y="1041374"/>
                </a:lnTo>
                <a:lnTo>
                  <a:pt x="86842" y="867384"/>
                </a:lnTo>
                <a:lnTo>
                  <a:pt x="2358047" y="867384"/>
                </a:lnTo>
                <a:lnTo>
                  <a:pt x="2358047" y="1041107"/>
                </a:lnTo>
                <a:lnTo>
                  <a:pt x="2444305" y="1041107"/>
                </a:lnTo>
                <a:lnTo>
                  <a:pt x="2444483" y="867384"/>
                </a:lnTo>
                <a:lnTo>
                  <a:pt x="3184829" y="867384"/>
                </a:lnTo>
                <a:lnTo>
                  <a:pt x="3184829" y="781024"/>
                </a:lnTo>
                <a:lnTo>
                  <a:pt x="1185633" y="781024"/>
                </a:lnTo>
                <a:lnTo>
                  <a:pt x="1185633" y="607047"/>
                </a:lnTo>
                <a:lnTo>
                  <a:pt x="3098622" y="607047"/>
                </a:lnTo>
                <a:lnTo>
                  <a:pt x="3098342" y="780605"/>
                </a:lnTo>
                <a:lnTo>
                  <a:pt x="3184868" y="780605"/>
                </a:lnTo>
                <a:lnTo>
                  <a:pt x="3185007" y="607047"/>
                </a:lnTo>
                <a:lnTo>
                  <a:pt x="3185045" y="520687"/>
                </a:lnTo>
                <a:close/>
              </a:path>
            </a:pathLst>
          </a:custGeom>
          <a:solidFill>
            <a:srgbClr val="D4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79218" y="11"/>
            <a:ext cx="2082164" cy="1013460"/>
          </a:xfrm>
          <a:custGeom>
            <a:avLst/>
            <a:gdLst/>
            <a:ahLst/>
            <a:cxnLst/>
            <a:rect l="l" t="t" r="r" b="b"/>
            <a:pathLst>
              <a:path w="2082165" h="1013460">
                <a:moveTo>
                  <a:pt x="449249" y="0"/>
                </a:moveTo>
                <a:lnTo>
                  <a:pt x="53238" y="0"/>
                </a:lnTo>
                <a:lnTo>
                  <a:pt x="60528" y="10299"/>
                </a:lnTo>
                <a:lnTo>
                  <a:pt x="90601" y="40335"/>
                </a:lnTo>
                <a:lnTo>
                  <a:pt x="125412" y="64922"/>
                </a:lnTo>
                <a:lnTo>
                  <a:pt x="164261" y="83350"/>
                </a:lnTo>
                <a:lnTo>
                  <a:pt x="206438" y="94932"/>
                </a:lnTo>
                <a:lnTo>
                  <a:pt x="251244" y="98945"/>
                </a:lnTo>
                <a:lnTo>
                  <a:pt x="296049" y="94932"/>
                </a:lnTo>
                <a:lnTo>
                  <a:pt x="338226" y="83350"/>
                </a:lnTo>
                <a:lnTo>
                  <a:pt x="377075" y="64922"/>
                </a:lnTo>
                <a:lnTo>
                  <a:pt x="411886" y="40335"/>
                </a:lnTo>
                <a:lnTo>
                  <a:pt x="441960" y="10299"/>
                </a:lnTo>
                <a:lnTo>
                  <a:pt x="449249" y="0"/>
                </a:lnTo>
                <a:close/>
              </a:path>
              <a:path w="2082165" h="1013460">
                <a:moveTo>
                  <a:pt x="716572" y="0"/>
                </a:moveTo>
                <a:lnTo>
                  <a:pt x="664743" y="0"/>
                </a:lnTo>
                <a:lnTo>
                  <a:pt x="353783" y="538035"/>
                </a:lnTo>
                <a:lnTo>
                  <a:pt x="329031" y="528358"/>
                </a:lnTo>
                <a:lnTo>
                  <a:pt x="303326" y="521423"/>
                </a:lnTo>
                <a:lnTo>
                  <a:pt x="276745" y="517271"/>
                </a:lnTo>
                <a:lnTo>
                  <a:pt x="249402" y="515886"/>
                </a:lnTo>
                <a:lnTo>
                  <a:pt x="204355" y="519874"/>
                </a:lnTo>
                <a:lnTo>
                  <a:pt x="162052" y="531368"/>
                </a:lnTo>
                <a:lnTo>
                  <a:pt x="123164" y="549681"/>
                </a:lnTo>
                <a:lnTo>
                  <a:pt x="88379" y="574116"/>
                </a:lnTo>
                <a:lnTo>
                  <a:pt x="58381" y="603986"/>
                </a:lnTo>
                <a:lnTo>
                  <a:pt x="33870" y="638606"/>
                </a:lnTo>
                <a:lnTo>
                  <a:pt x="15506" y="677291"/>
                </a:lnTo>
                <a:lnTo>
                  <a:pt x="3987" y="719328"/>
                </a:lnTo>
                <a:lnTo>
                  <a:pt x="0" y="764044"/>
                </a:lnTo>
                <a:lnTo>
                  <a:pt x="3987" y="808786"/>
                </a:lnTo>
                <a:lnTo>
                  <a:pt x="15506" y="850900"/>
                </a:lnTo>
                <a:lnTo>
                  <a:pt x="33870" y="889698"/>
                </a:lnTo>
                <a:lnTo>
                  <a:pt x="58381" y="924458"/>
                </a:lnTo>
                <a:lnTo>
                  <a:pt x="88379" y="954493"/>
                </a:lnTo>
                <a:lnTo>
                  <a:pt x="123164" y="979068"/>
                </a:lnTo>
                <a:lnTo>
                  <a:pt x="162052" y="997496"/>
                </a:lnTo>
                <a:lnTo>
                  <a:pt x="204355" y="1009078"/>
                </a:lnTo>
                <a:lnTo>
                  <a:pt x="249402" y="1013091"/>
                </a:lnTo>
                <a:lnTo>
                  <a:pt x="294170" y="1009078"/>
                </a:lnTo>
                <a:lnTo>
                  <a:pt x="336257" y="997496"/>
                </a:lnTo>
                <a:lnTo>
                  <a:pt x="374992" y="979068"/>
                </a:lnTo>
                <a:lnTo>
                  <a:pt x="409651" y="954493"/>
                </a:lnTo>
                <a:lnTo>
                  <a:pt x="439572" y="924458"/>
                </a:lnTo>
                <a:lnTo>
                  <a:pt x="464045" y="889698"/>
                </a:lnTo>
                <a:lnTo>
                  <a:pt x="482371" y="850900"/>
                </a:lnTo>
                <a:lnTo>
                  <a:pt x="493890" y="808786"/>
                </a:lnTo>
                <a:lnTo>
                  <a:pt x="497878" y="764044"/>
                </a:lnTo>
                <a:lnTo>
                  <a:pt x="493039" y="715035"/>
                </a:lnTo>
                <a:lnTo>
                  <a:pt x="479171" y="669353"/>
                </a:lnTo>
                <a:lnTo>
                  <a:pt x="457174" y="627875"/>
                </a:lnTo>
                <a:lnTo>
                  <a:pt x="428002" y="591502"/>
                </a:lnTo>
                <a:lnTo>
                  <a:pt x="392582" y="561111"/>
                </a:lnTo>
                <a:lnTo>
                  <a:pt x="405892" y="538035"/>
                </a:lnTo>
                <a:lnTo>
                  <a:pt x="716572" y="0"/>
                </a:lnTo>
                <a:close/>
              </a:path>
              <a:path w="2082165" h="1013460">
                <a:moveTo>
                  <a:pt x="1290408" y="307428"/>
                </a:moveTo>
                <a:lnTo>
                  <a:pt x="1285875" y="259905"/>
                </a:lnTo>
                <a:lnTo>
                  <a:pt x="1272832" y="215468"/>
                </a:lnTo>
                <a:lnTo>
                  <a:pt x="1252131" y="174917"/>
                </a:lnTo>
                <a:lnTo>
                  <a:pt x="1224610" y="139077"/>
                </a:lnTo>
                <a:lnTo>
                  <a:pt x="1191107" y="108762"/>
                </a:lnTo>
                <a:lnTo>
                  <a:pt x="1152474" y="84810"/>
                </a:lnTo>
                <a:lnTo>
                  <a:pt x="1109548" y="68046"/>
                </a:lnTo>
                <a:lnTo>
                  <a:pt x="1063180" y="59270"/>
                </a:lnTo>
                <a:lnTo>
                  <a:pt x="1063180" y="0"/>
                </a:lnTo>
                <a:lnTo>
                  <a:pt x="1018857" y="0"/>
                </a:lnTo>
                <a:lnTo>
                  <a:pt x="1018857" y="59270"/>
                </a:lnTo>
                <a:lnTo>
                  <a:pt x="972489" y="68046"/>
                </a:lnTo>
                <a:lnTo>
                  <a:pt x="929576" y="84810"/>
                </a:lnTo>
                <a:lnTo>
                  <a:pt x="890943" y="108762"/>
                </a:lnTo>
                <a:lnTo>
                  <a:pt x="857440" y="139077"/>
                </a:lnTo>
                <a:lnTo>
                  <a:pt x="829906" y="174917"/>
                </a:lnTo>
                <a:lnTo>
                  <a:pt x="809205" y="215468"/>
                </a:lnTo>
                <a:lnTo>
                  <a:pt x="796150" y="259905"/>
                </a:lnTo>
                <a:lnTo>
                  <a:pt x="791616" y="307428"/>
                </a:lnTo>
                <a:lnTo>
                  <a:pt x="795642" y="352171"/>
                </a:lnTo>
                <a:lnTo>
                  <a:pt x="807237" y="394284"/>
                </a:lnTo>
                <a:lnTo>
                  <a:pt x="825690" y="433082"/>
                </a:lnTo>
                <a:lnTo>
                  <a:pt x="850315" y="467842"/>
                </a:lnTo>
                <a:lnTo>
                  <a:pt x="880389" y="497865"/>
                </a:lnTo>
                <a:lnTo>
                  <a:pt x="915200" y="522452"/>
                </a:lnTo>
                <a:lnTo>
                  <a:pt x="954049" y="540880"/>
                </a:lnTo>
                <a:lnTo>
                  <a:pt x="996226" y="552462"/>
                </a:lnTo>
                <a:lnTo>
                  <a:pt x="1041019" y="556475"/>
                </a:lnTo>
                <a:lnTo>
                  <a:pt x="1085824" y="552462"/>
                </a:lnTo>
                <a:lnTo>
                  <a:pt x="1128001" y="540880"/>
                </a:lnTo>
                <a:lnTo>
                  <a:pt x="1166850" y="522452"/>
                </a:lnTo>
                <a:lnTo>
                  <a:pt x="1201661" y="497865"/>
                </a:lnTo>
                <a:lnTo>
                  <a:pt x="1231734" y="467842"/>
                </a:lnTo>
                <a:lnTo>
                  <a:pt x="1256347" y="433082"/>
                </a:lnTo>
                <a:lnTo>
                  <a:pt x="1274800" y="394284"/>
                </a:lnTo>
                <a:lnTo>
                  <a:pt x="1286395" y="352171"/>
                </a:lnTo>
                <a:lnTo>
                  <a:pt x="1290408" y="307428"/>
                </a:lnTo>
                <a:close/>
              </a:path>
              <a:path w="2082165" h="1013460">
                <a:moveTo>
                  <a:pt x="2031314" y="0"/>
                </a:moveTo>
                <a:lnTo>
                  <a:pt x="1633994" y="0"/>
                </a:lnTo>
                <a:lnTo>
                  <a:pt x="1641932" y="11214"/>
                </a:lnTo>
                <a:lnTo>
                  <a:pt x="1672005" y="41236"/>
                </a:lnTo>
                <a:lnTo>
                  <a:pt x="1706816" y="65824"/>
                </a:lnTo>
                <a:lnTo>
                  <a:pt x="1745665" y="84251"/>
                </a:lnTo>
                <a:lnTo>
                  <a:pt x="1787842" y="95834"/>
                </a:lnTo>
                <a:lnTo>
                  <a:pt x="1832648" y="99847"/>
                </a:lnTo>
                <a:lnTo>
                  <a:pt x="1877453" y="95834"/>
                </a:lnTo>
                <a:lnTo>
                  <a:pt x="1919630" y="84251"/>
                </a:lnTo>
                <a:lnTo>
                  <a:pt x="1958479" y="65824"/>
                </a:lnTo>
                <a:lnTo>
                  <a:pt x="1993303" y="41236"/>
                </a:lnTo>
                <a:lnTo>
                  <a:pt x="2023376" y="11214"/>
                </a:lnTo>
                <a:lnTo>
                  <a:pt x="2031314" y="0"/>
                </a:lnTo>
                <a:close/>
              </a:path>
              <a:path w="2082165" h="1013460">
                <a:moveTo>
                  <a:pt x="2082063" y="764044"/>
                </a:moveTo>
                <a:lnTo>
                  <a:pt x="2078075" y="719328"/>
                </a:lnTo>
                <a:lnTo>
                  <a:pt x="2066556" y="677291"/>
                </a:lnTo>
                <a:lnTo>
                  <a:pt x="2048192" y="638606"/>
                </a:lnTo>
                <a:lnTo>
                  <a:pt x="2023681" y="603986"/>
                </a:lnTo>
                <a:lnTo>
                  <a:pt x="1993684" y="574116"/>
                </a:lnTo>
                <a:lnTo>
                  <a:pt x="1958898" y="549681"/>
                </a:lnTo>
                <a:lnTo>
                  <a:pt x="1920011" y="531368"/>
                </a:lnTo>
                <a:lnTo>
                  <a:pt x="1877695" y="519874"/>
                </a:lnTo>
                <a:lnTo>
                  <a:pt x="1832648" y="515886"/>
                </a:lnTo>
                <a:lnTo>
                  <a:pt x="1805292" y="517271"/>
                </a:lnTo>
                <a:lnTo>
                  <a:pt x="1778723" y="521423"/>
                </a:lnTo>
                <a:lnTo>
                  <a:pt x="1753019" y="528358"/>
                </a:lnTo>
                <a:lnTo>
                  <a:pt x="1728266" y="538035"/>
                </a:lnTo>
                <a:lnTo>
                  <a:pt x="1417294" y="0"/>
                </a:lnTo>
                <a:lnTo>
                  <a:pt x="1365478" y="0"/>
                </a:lnTo>
                <a:lnTo>
                  <a:pt x="1689455" y="561111"/>
                </a:lnTo>
                <a:lnTo>
                  <a:pt x="1654035" y="591502"/>
                </a:lnTo>
                <a:lnTo>
                  <a:pt x="1624876" y="627875"/>
                </a:lnTo>
                <a:lnTo>
                  <a:pt x="1602892" y="669353"/>
                </a:lnTo>
                <a:lnTo>
                  <a:pt x="1589011" y="715035"/>
                </a:lnTo>
                <a:lnTo>
                  <a:pt x="1584185" y="764044"/>
                </a:lnTo>
                <a:lnTo>
                  <a:pt x="1588173" y="808786"/>
                </a:lnTo>
                <a:lnTo>
                  <a:pt x="1599679" y="850900"/>
                </a:lnTo>
                <a:lnTo>
                  <a:pt x="1618005" y="889698"/>
                </a:lnTo>
                <a:lnTo>
                  <a:pt x="1642478" y="924458"/>
                </a:lnTo>
                <a:lnTo>
                  <a:pt x="1672386" y="954493"/>
                </a:lnTo>
                <a:lnTo>
                  <a:pt x="1707057" y="979068"/>
                </a:lnTo>
                <a:lnTo>
                  <a:pt x="1745780" y="997496"/>
                </a:lnTo>
                <a:lnTo>
                  <a:pt x="1787867" y="1009078"/>
                </a:lnTo>
                <a:lnTo>
                  <a:pt x="1832648" y="1013091"/>
                </a:lnTo>
                <a:lnTo>
                  <a:pt x="1877695" y="1009078"/>
                </a:lnTo>
                <a:lnTo>
                  <a:pt x="1920011" y="997496"/>
                </a:lnTo>
                <a:lnTo>
                  <a:pt x="1958898" y="979068"/>
                </a:lnTo>
                <a:lnTo>
                  <a:pt x="1993684" y="954493"/>
                </a:lnTo>
                <a:lnTo>
                  <a:pt x="2023681" y="924458"/>
                </a:lnTo>
                <a:lnTo>
                  <a:pt x="2048192" y="889698"/>
                </a:lnTo>
                <a:lnTo>
                  <a:pt x="2066556" y="850900"/>
                </a:lnTo>
                <a:lnTo>
                  <a:pt x="2078075" y="808786"/>
                </a:lnTo>
                <a:lnTo>
                  <a:pt x="2082063" y="764044"/>
                </a:lnTo>
                <a:close/>
              </a:path>
            </a:pathLst>
          </a:custGeom>
          <a:solidFill>
            <a:srgbClr val="D4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6234337" y="0"/>
            <a:ext cx="1637664" cy="2980055"/>
            <a:chOff x="16234337" y="0"/>
            <a:chExt cx="1637664" cy="2980055"/>
          </a:xfrm>
        </p:grpSpPr>
        <p:sp>
          <p:nvSpPr>
            <p:cNvPr id="9" name="object 9"/>
            <p:cNvSpPr/>
            <p:nvPr/>
          </p:nvSpPr>
          <p:spPr>
            <a:xfrm>
              <a:off x="16234337" y="0"/>
              <a:ext cx="1637664" cy="2980055"/>
            </a:xfrm>
            <a:custGeom>
              <a:avLst/>
              <a:gdLst/>
              <a:ahLst/>
              <a:cxnLst/>
              <a:rect l="l" t="t" r="r" b="b"/>
              <a:pathLst>
                <a:path w="1637665" h="2980055">
                  <a:moveTo>
                    <a:pt x="818667" y="960085"/>
                  </a:moveTo>
                  <a:lnTo>
                    <a:pt x="770640" y="958691"/>
                  </a:lnTo>
                  <a:lnTo>
                    <a:pt x="723333" y="954562"/>
                  </a:lnTo>
                  <a:lnTo>
                    <a:pt x="676825" y="947775"/>
                  </a:lnTo>
                  <a:lnTo>
                    <a:pt x="631193" y="938407"/>
                  </a:lnTo>
                  <a:lnTo>
                    <a:pt x="586513" y="926536"/>
                  </a:lnTo>
                  <a:lnTo>
                    <a:pt x="542865" y="912239"/>
                  </a:lnTo>
                  <a:lnTo>
                    <a:pt x="500324" y="895594"/>
                  </a:lnTo>
                  <a:lnTo>
                    <a:pt x="458969" y="876678"/>
                  </a:lnTo>
                  <a:lnTo>
                    <a:pt x="418876" y="855569"/>
                  </a:lnTo>
                  <a:lnTo>
                    <a:pt x="380124" y="832344"/>
                  </a:lnTo>
                  <a:lnTo>
                    <a:pt x="342790" y="807081"/>
                  </a:lnTo>
                  <a:lnTo>
                    <a:pt x="306950" y="779856"/>
                  </a:lnTo>
                  <a:lnTo>
                    <a:pt x="272683" y="750748"/>
                  </a:lnTo>
                  <a:lnTo>
                    <a:pt x="240066" y="719835"/>
                  </a:lnTo>
                  <a:lnTo>
                    <a:pt x="209175" y="687192"/>
                  </a:lnTo>
                  <a:lnTo>
                    <a:pt x="180090" y="652899"/>
                  </a:lnTo>
                  <a:lnTo>
                    <a:pt x="152886" y="617032"/>
                  </a:lnTo>
                  <a:lnTo>
                    <a:pt x="127642" y="579668"/>
                  </a:lnTo>
                  <a:lnTo>
                    <a:pt x="104435" y="540886"/>
                  </a:lnTo>
                  <a:lnTo>
                    <a:pt x="83342" y="500763"/>
                  </a:lnTo>
                  <a:lnTo>
                    <a:pt x="64441" y="459376"/>
                  </a:lnTo>
                  <a:lnTo>
                    <a:pt x="47809" y="416803"/>
                  </a:lnTo>
                  <a:lnTo>
                    <a:pt x="33523" y="373121"/>
                  </a:lnTo>
                  <a:lnTo>
                    <a:pt x="21661" y="328407"/>
                  </a:lnTo>
                  <a:lnTo>
                    <a:pt x="12300" y="282740"/>
                  </a:lnTo>
                  <a:lnTo>
                    <a:pt x="5518" y="236196"/>
                  </a:lnTo>
                  <a:lnTo>
                    <a:pt x="1392" y="188853"/>
                  </a:lnTo>
                  <a:lnTo>
                    <a:pt x="0" y="140788"/>
                  </a:lnTo>
                  <a:lnTo>
                    <a:pt x="1392" y="92712"/>
                  </a:lnTo>
                  <a:lnTo>
                    <a:pt x="5518" y="45358"/>
                  </a:lnTo>
                  <a:lnTo>
                    <a:pt x="12126" y="0"/>
                  </a:lnTo>
                  <a:lnTo>
                    <a:pt x="46729" y="0"/>
                  </a:lnTo>
                  <a:lnTo>
                    <a:pt x="39775" y="46014"/>
                  </a:lnTo>
                  <a:lnTo>
                    <a:pt x="35526" y="93027"/>
                  </a:lnTo>
                  <a:lnTo>
                    <a:pt x="34092" y="140788"/>
                  </a:lnTo>
                  <a:lnTo>
                    <a:pt x="35526" y="188549"/>
                  </a:lnTo>
                  <a:lnTo>
                    <a:pt x="39775" y="235563"/>
                  </a:lnTo>
                  <a:lnTo>
                    <a:pt x="46755" y="281746"/>
                  </a:lnTo>
                  <a:lnTo>
                    <a:pt x="56383" y="327017"/>
                  </a:lnTo>
                  <a:lnTo>
                    <a:pt x="68577" y="371292"/>
                  </a:lnTo>
                  <a:lnTo>
                    <a:pt x="83255" y="414488"/>
                  </a:lnTo>
                  <a:lnTo>
                    <a:pt x="100333" y="456524"/>
                  </a:lnTo>
                  <a:lnTo>
                    <a:pt x="119729" y="497316"/>
                  </a:lnTo>
                  <a:lnTo>
                    <a:pt x="141360" y="536781"/>
                  </a:lnTo>
                  <a:lnTo>
                    <a:pt x="165144" y="574837"/>
                  </a:lnTo>
                  <a:lnTo>
                    <a:pt x="190997" y="611400"/>
                  </a:lnTo>
                  <a:lnTo>
                    <a:pt x="218838" y="646389"/>
                  </a:lnTo>
                  <a:lnTo>
                    <a:pt x="248582" y="679720"/>
                  </a:lnTo>
                  <a:lnTo>
                    <a:pt x="280149" y="711311"/>
                  </a:lnTo>
                  <a:lnTo>
                    <a:pt x="313455" y="741079"/>
                  </a:lnTo>
                  <a:lnTo>
                    <a:pt x="348417" y="768941"/>
                  </a:lnTo>
                  <a:lnTo>
                    <a:pt x="384952" y="794814"/>
                  </a:lnTo>
                  <a:lnTo>
                    <a:pt x="422979" y="818616"/>
                  </a:lnTo>
                  <a:lnTo>
                    <a:pt x="462414" y="840263"/>
                  </a:lnTo>
                  <a:lnTo>
                    <a:pt x="503174" y="859674"/>
                  </a:lnTo>
                  <a:lnTo>
                    <a:pt x="545177" y="876766"/>
                  </a:lnTo>
                  <a:lnTo>
                    <a:pt x="588341" y="891454"/>
                  </a:lnTo>
                  <a:lnTo>
                    <a:pt x="632582" y="903658"/>
                  </a:lnTo>
                  <a:lnTo>
                    <a:pt x="677818" y="913294"/>
                  </a:lnTo>
                  <a:lnTo>
                    <a:pt x="723966" y="920279"/>
                  </a:lnTo>
                  <a:lnTo>
                    <a:pt x="770943" y="924531"/>
                  </a:lnTo>
                  <a:lnTo>
                    <a:pt x="818667" y="925967"/>
                  </a:lnTo>
                  <a:lnTo>
                    <a:pt x="1052601" y="925967"/>
                  </a:lnTo>
                  <a:lnTo>
                    <a:pt x="1050862" y="926536"/>
                  </a:lnTo>
                  <a:lnTo>
                    <a:pt x="1006178" y="938407"/>
                  </a:lnTo>
                  <a:lnTo>
                    <a:pt x="960539" y="947775"/>
                  </a:lnTo>
                  <a:lnTo>
                    <a:pt x="914022" y="954562"/>
                  </a:lnTo>
                  <a:lnTo>
                    <a:pt x="866706" y="958691"/>
                  </a:lnTo>
                  <a:lnTo>
                    <a:pt x="818667" y="960085"/>
                  </a:lnTo>
                  <a:close/>
                </a:path>
                <a:path w="1637665" h="2980055">
                  <a:moveTo>
                    <a:pt x="1052601" y="925967"/>
                  </a:moveTo>
                  <a:lnTo>
                    <a:pt x="818667" y="925967"/>
                  </a:lnTo>
                  <a:lnTo>
                    <a:pt x="866392" y="924531"/>
                  </a:lnTo>
                  <a:lnTo>
                    <a:pt x="913371" y="920279"/>
                  </a:lnTo>
                  <a:lnTo>
                    <a:pt x="959521" y="913294"/>
                  </a:lnTo>
                  <a:lnTo>
                    <a:pt x="1004759" y="903658"/>
                  </a:lnTo>
                  <a:lnTo>
                    <a:pt x="1049003" y="891454"/>
                  </a:lnTo>
                  <a:lnTo>
                    <a:pt x="1092170" y="876766"/>
                  </a:lnTo>
                  <a:lnTo>
                    <a:pt x="1134178" y="859674"/>
                  </a:lnTo>
                  <a:lnTo>
                    <a:pt x="1174942" y="840263"/>
                  </a:lnTo>
                  <a:lnTo>
                    <a:pt x="1214381" y="818616"/>
                  </a:lnTo>
                  <a:lnTo>
                    <a:pt x="1252412" y="794814"/>
                  </a:lnTo>
                  <a:lnTo>
                    <a:pt x="1288952" y="768941"/>
                  </a:lnTo>
                  <a:lnTo>
                    <a:pt x="1323917" y="741079"/>
                  </a:lnTo>
                  <a:lnTo>
                    <a:pt x="1357227" y="711311"/>
                  </a:lnTo>
                  <a:lnTo>
                    <a:pt x="1388796" y="679720"/>
                  </a:lnTo>
                  <a:lnTo>
                    <a:pt x="1418544" y="646389"/>
                  </a:lnTo>
                  <a:lnTo>
                    <a:pt x="1446386" y="611400"/>
                  </a:lnTo>
                  <a:lnTo>
                    <a:pt x="1472241" y="574837"/>
                  </a:lnTo>
                  <a:lnTo>
                    <a:pt x="1496025" y="536781"/>
                  </a:lnTo>
                  <a:lnTo>
                    <a:pt x="1517656" y="497316"/>
                  </a:lnTo>
                  <a:lnTo>
                    <a:pt x="1537050" y="456524"/>
                  </a:lnTo>
                  <a:lnTo>
                    <a:pt x="1554125" y="414488"/>
                  </a:lnTo>
                  <a:lnTo>
                    <a:pt x="1568799" y="371292"/>
                  </a:lnTo>
                  <a:lnTo>
                    <a:pt x="1580988" y="327017"/>
                  </a:lnTo>
                  <a:lnTo>
                    <a:pt x="1590610" y="281746"/>
                  </a:lnTo>
                  <a:lnTo>
                    <a:pt x="1597581" y="235563"/>
                  </a:lnTo>
                  <a:lnTo>
                    <a:pt x="1601820" y="188549"/>
                  </a:lnTo>
                  <a:lnTo>
                    <a:pt x="1603243" y="140788"/>
                  </a:lnTo>
                  <a:lnTo>
                    <a:pt x="1601808" y="93027"/>
                  </a:lnTo>
                  <a:lnTo>
                    <a:pt x="1597560" y="46014"/>
                  </a:lnTo>
                  <a:lnTo>
                    <a:pt x="1590606" y="0"/>
                  </a:lnTo>
                  <a:lnTo>
                    <a:pt x="1625241" y="0"/>
                  </a:lnTo>
                  <a:lnTo>
                    <a:pt x="1631839" y="45358"/>
                  </a:lnTo>
                  <a:lnTo>
                    <a:pt x="1635954" y="92712"/>
                  </a:lnTo>
                  <a:lnTo>
                    <a:pt x="1637335" y="140788"/>
                  </a:lnTo>
                  <a:lnTo>
                    <a:pt x="1635943" y="188853"/>
                  </a:lnTo>
                  <a:lnTo>
                    <a:pt x="1631818" y="236196"/>
                  </a:lnTo>
                  <a:lnTo>
                    <a:pt x="1625038" y="282740"/>
                  </a:lnTo>
                  <a:lnTo>
                    <a:pt x="1615680" y="328407"/>
                  </a:lnTo>
                  <a:lnTo>
                    <a:pt x="1603821" y="373121"/>
                  </a:lnTo>
                  <a:lnTo>
                    <a:pt x="1589538" y="416803"/>
                  </a:lnTo>
                  <a:lnTo>
                    <a:pt x="1572910" y="459376"/>
                  </a:lnTo>
                  <a:lnTo>
                    <a:pt x="1554012" y="500763"/>
                  </a:lnTo>
                  <a:lnTo>
                    <a:pt x="1532923" y="540886"/>
                  </a:lnTo>
                  <a:lnTo>
                    <a:pt x="1509720" y="579668"/>
                  </a:lnTo>
                  <a:lnTo>
                    <a:pt x="1484480" y="617032"/>
                  </a:lnTo>
                  <a:lnTo>
                    <a:pt x="1457280" y="652899"/>
                  </a:lnTo>
                  <a:lnTo>
                    <a:pt x="1428199" y="687192"/>
                  </a:lnTo>
                  <a:lnTo>
                    <a:pt x="1397312" y="719835"/>
                  </a:lnTo>
                  <a:lnTo>
                    <a:pt x="1364697" y="750748"/>
                  </a:lnTo>
                  <a:lnTo>
                    <a:pt x="1330432" y="779856"/>
                  </a:lnTo>
                  <a:lnTo>
                    <a:pt x="1294594" y="807081"/>
                  </a:lnTo>
                  <a:lnTo>
                    <a:pt x="1257261" y="832344"/>
                  </a:lnTo>
                  <a:lnTo>
                    <a:pt x="1218509" y="855569"/>
                  </a:lnTo>
                  <a:lnTo>
                    <a:pt x="1178415" y="876678"/>
                  </a:lnTo>
                  <a:lnTo>
                    <a:pt x="1137058" y="895594"/>
                  </a:lnTo>
                  <a:lnTo>
                    <a:pt x="1094515" y="912239"/>
                  </a:lnTo>
                  <a:lnTo>
                    <a:pt x="1052601" y="925967"/>
                  </a:lnTo>
                  <a:close/>
                </a:path>
                <a:path w="1637665" h="2980055">
                  <a:moveTo>
                    <a:pt x="685821" y="2980008"/>
                  </a:moveTo>
                  <a:lnTo>
                    <a:pt x="547682" y="2980008"/>
                  </a:lnTo>
                  <a:lnTo>
                    <a:pt x="314898" y="2576388"/>
                  </a:lnTo>
                  <a:lnTo>
                    <a:pt x="547748" y="2172653"/>
                  </a:lnTo>
                  <a:lnTo>
                    <a:pt x="685708" y="2172653"/>
                  </a:lnTo>
                  <a:lnTo>
                    <a:pt x="685708" y="2206771"/>
                  </a:lnTo>
                  <a:lnTo>
                    <a:pt x="567521" y="2206771"/>
                  </a:lnTo>
                  <a:lnTo>
                    <a:pt x="354331" y="2576388"/>
                  </a:lnTo>
                  <a:lnTo>
                    <a:pt x="567521" y="2946004"/>
                  </a:lnTo>
                  <a:lnTo>
                    <a:pt x="685821" y="2946004"/>
                  </a:lnTo>
                  <a:lnTo>
                    <a:pt x="685821" y="2980008"/>
                  </a:lnTo>
                  <a:close/>
                </a:path>
                <a:path w="1637665" h="2980055">
                  <a:moveTo>
                    <a:pt x="1089653" y="2980008"/>
                  </a:moveTo>
                  <a:lnTo>
                    <a:pt x="951741" y="2980008"/>
                  </a:lnTo>
                  <a:lnTo>
                    <a:pt x="951741" y="2946004"/>
                  </a:lnTo>
                  <a:lnTo>
                    <a:pt x="1070041" y="2946004"/>
                  </a:lnTo>
                  <a:lnTo>
                    <a:pt x="1283231" y="2576388"/>
                  </a:lnTo>
                  <a:lnTo>
                    <a:pt x="1070041" y="2206771"/>
                  </a:lnTo>
                  <a:lnTo>
                    <a:pt x="951741" y="2206771"/>
                  </a:lnTo>
                  <a:lnTo>
                    <a:pt x="951741" y="2172653"/>
                  </a:lnTo>
                  <a:lnTo>
                    <a:pt x="1089587" y="2172653"/>
                  </a:lnTo>
                  <a:lnTo>
                    <a:pt x="1322437" y="2576388"/>
                  </a:lnTo>
                  <a:lnTo>
                    <a:pt x="1089653" y="2980008"/>
                  </a:lnTo>
                  <a:close/>
                </a:path>
              </a:pathLst>
            </a:custGeom>
            <a:solidFill>
              <a:srgbClr val="D4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940842" y="123730"/>
              <a:ext cx="224790" cy="2565400"/>
            </a:xfrm>
            <a:custGeom>
              <a:avLst/>
              <a:gdLst/>
              <a:ahLst/>
              <a:cxnLst/>
              <a:rect l="l" t="t" r="r" b="b"/>
              <a:pathLst>
                <a:path w="224790" h="2565400">
                  <a:moveTo>
                    <a:pt x="112163" y="2564907"/>
                  </a:moveTo>
                  <a:lnTo>
                    <a:pt x="68557" y="2556069"/>
                  </a:lnTo>
                  <a:lnTo>
                    <a:pt x="32898" y="2531983"/>
                  </a:lnTo>
                  <a:lnTo>
                    <a:pt x="8832" y="2496298"/>
                  </a:lnTo>
                  <a:lnTo>
                    <a:pt x="0" y="2452658"/>
                  </a:lnTo>
                  <a:lnTo>
                    <a:pt x="7303" y="2412864"/>
                  </a:lnTo>
                  <a:lnTo>
                    <a:pt x="27401" y="2379360"/>
                  </a:lnTo>
                  <a:lnTo>
                    <a:pt x="57578" y="2354813"/>
                  </a:lnTo>
                  <a:lnTo>
                    <a:pt x="95117" y="2341887"/>
                  </a:lnTo>
                  <a:lnTo>
                    <a:pt x="95117" y="0"/>
                  </a:lnTo>
                  <a:lnTo>
                    <a:pt x="129209" y="0"/>
                  </a:lnTo>
                  <a:lnTo>
                    <a:pt x="129209" y="2341887"/>
                  </a:lnTo>
                  <a:lnTo>
                    <a:pt x="166748" y="2354813"/>
                  </a:lnTo>
                  <a:lnTo>
                    <a:pt x="196925" y="2379360"/>
                  </a:lnTo>
                  <a:lnTo>
                    <a:pt x="197641" y="2380554"/>
                  </a:lnTo>
                  <a:lnTo>
                    <a:pt x="112731" y="2380554"/>
                  </a:lnTo>
                  <a:lnTo>
                    <a:pt x="83978" y="2386363"/>
                  </a:lnTo>
                  <a:lnTo>
                    <a:pt x="60499" y="2402205"/>
                  </a:lnTo>
                  <a:lnTo>
                    <a:pt x="44669" y="2425703"/>
                  </a:lnTo>
                  <a:lnTo>
                    <a:pt x="38865" y="2454478"/>
                  </a:lnTo>
                  <a:lnTo>
                    <a:pt x="44669" y="2483253"/>
                  </a:lnTo>
                  <a:lnTo>
                    <a:pt x="60499" y="2506750"/>
                  </a:lnTo>
                  <a:lnTo>
                    <a:pt x="83978" y="2522592"/>
                  </a:lnTo>
                  <a:lnTo>
                    <a:pt x="112731" y="2528401"/>
                  </a:lnTo>
                  <a:lnTo>
                    <a:pt x="193843" y="2528401"/>
                  </a:lnTo>
                  <a:lnTo>
                    <a:pt x="191427" y="2531983"/>
                  </a:lnTo>
                  <a:lnTo>
                    <a:pt x="155769" y="2556069"/>
                  </a:lnTo>
                  <a:lnTo>
                    <a:pt x="112163" y="2564907"/>
                  </a:lnTo>
                  <a:close/>
                </a:path>
                <a:path w="224790" h="2565400">
                  <a:moveTo>
                    <a:pt x="193843" y="2528401"/>
                  </a:moveTo>
                  <a:lnTo>
                    <a:pt x="112731" y="2528401"/>
                  </a:lnTo>
                  <a:lnTo>
                    <a:pt x="141484" y="2522592"/>
                  </a:lnTo>
                  <a:lnTo>
                    <a:pt x="164963" y="2506750"/>
                  </a:lnTo>
                  <a:lnTo>
                    <a:pt x="180793" y="2483253"/>
                  </a:lnTo>
                  <a:lnTo>
                    <a:pt x="186598" y="2454478"/>
                  </a:lnTo>
                  <a:lnTo>
                    <a:pt x="180793" y="2425703"/>
                  </a:lnTo>
                  <a:lnTo>
                    <a:pt x="164963" y="2402205"/>
                  </a:lnTo>
                  <a:lnTo>
                    <a:pt x="141484" y="2386363"/>
                  </a:lnTo>
                  <a:lnTo>
                    <a:pt x="112731" y="2380554"/>
                  </a:lnTo>
                  <a:lnTo>
                    <a:pt x="197641" y="2380554"/>
                  </a:lnTo>
                  <a:lnTo>
                    <a:pt x="217023" y="2412864"/>
                  </a:lnTo>
                  <a:lnTo>
                    <a:pt x="224326" y="2452658"/>
                  </a:lnTo>
                  <a:lnTo>
                    <a:pt x="215494" y="2496298"/>
                  </a:lnTo>
                  <a:lnTo>
                    <a:pt x="193843" y="2528401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484" dirty="0"/>
              <a:t>A</a:t>
            </a:r>
            <a:r>
              <a:rPr spc="465" dirty="0"/>
              <a:t>b</a:t>
            </a:r>
            <a:r>
              <a:rPr spc="395" dirty="0"/>
              <a:t>o</a:t>
            </a:r>
            <a:r>
              <a:rPr spc="450" dirty="0"/>
              <a:t>u</a:t>
            </a:r>
            <a:r>
              <a:rPr spc="10" dirty="0"/>
              <a:t>t</a:t>
            </a:r>
            <a:r>
              <a:rPr spc="-640" dirty="0"/>
              <a:t> </a:t>
            </a:r>
            <a:r>
              <a:rPr spc="345" dirty="0"/>
              <a:t>U</a:t>
            </a:r>
            <a:r>
              <a:rPr spc="755" dirty="0"/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929343" y="1546622"/>
            <a:ext cx="457898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000" dirty="0">
                <a:latin typeface="Lucida Sans Unicode"/>
                <a:cs typeface="Lucida Sans Unicode"/>
              </a:rPr>
              <a:t>About me</a:t>
            </a:r>
            <a:endParaRPr sz="7000" dirty="0">
              <a:latin typeface="Lucida Sans Unicode"/>
              <a:cs typeface="Lucida Sans Unicode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B1B681C-5EAA-5B17-FD17-2ACB871BC8CC}"/>
              </a:ext>
            </a:extLst>
          </p:cNvPr>
          <p:cNvGrpSpPr/>
          <p:nvPr/>
        </p:nvGrpSpPr>
        <p:grpSpPr>
          <a:xfrm>
            <a:off x="12491575" y="3156547"/>
            <a:ext cx="4730418" cy="4726675"/>
            <a:chOff x="12982058" y="3314700"/>
            <a:chExt cx="3349734" cy="3347084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2058" y="3314700"/>
              <a:ext cx="2266949" cy="2495549"/>
            </a:xfrm>
            <a:prstGeom prst="rect">
              <a:avLst/>
            </a:prstGeom>
          </p:spPr>
        </p:pic>
        <p:sp>
          <p:nvSpPr>
            <p:cNvPr id="16" name="object 16"/>
            <p:cNvSpPr txBox="1"/>
            <p:nvPr/>
          </p:nvSpPr>
          <p:spPr>
            <a:xfrm>
              <a:off x="13031697" y="5810249"/>
              <a:ext cx="3300095" cy="8515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3370"/>
                </a:lnSpc>
                <a:spcBef>
                  <a:spcPts val="100"/>
                </a:spcBef>
              </a:pPr>
              <a:r>
                <a:rPr sz="2900" b="1" spc="-114" dirty="0">
                  <a:latin typeface="Tahoma"/>
                  <a:cs typeface="Tahoma"/>
                </a:rPr>
                <a:t>K</a:t>
              </a:r>
              <a:r>
                <a:rPr sz="2900" b="1" spc="-95" dirty="0">
                  <a:latin typeface="Tahoma"/>
                  <a:cs typeface="Tahoma"/>
                </a:rPr>
                <a:t>a</a:t>
              </a:r>
              <a:r>
                <a:rPr sz="2900" b="1" spc="-140" dirty="0">
                  <a:latin typeface="Tahoma"/>
                  <a:cs typeface="Tahoma"/>
                </a:rPr>
                <a:t>z</a:t>
              </a:r>
              <a:r>
                <a:rPr sz="2900" b="1" spc="-35" dirty="0">
                  <a:latin typeface="Tahoma"/>
                  <a:cs typeface="Tahoma"/>
                </a:rPr>
                <a:t>i</a:t>
              </a:r>
              <a:r>
                <a:rPr sz="2900" b="1" spc="-170" dirty="0">
                  <a:latin typeface="Tahoma"/>
                  <a:cs typeface="Tahoma"/>
                </a:rPr>
                <a:t> </a:t>
              </a:r>
              <a:r>
                <a:rPr sz="2900" b="1" spc="75" dirty="0">
                  <a:latin typeface="Tahoma"/>
                  <a:cs typeface="Tahoma"/>
                </a:rPr>
                <a:t>M</a:t>
              </a:r>
              <a:r>
                <a:rPr sz="2900" b="1" spc="20" dirty="0">
                  <a:latin typeface="Tahoma"/>
                  <a:cs typeface="Tahoma"/>
                </a:rPr>
                <a:t>o</a:t>
              </a:r>
              <a:r>
                <a:rPr sz="2900" b="1" spc="-40" dirty="0">
                  <a:latin typeface="Tahoma"/>
                  <a:cs typeface="Tahoma"/>
                </a:rPr>
                <a:t>i</a:t>
              </a:r>
              <a:r>
                <a:rPr sz="2900" b="1" spc="-35" dirty="0">
                  <a:latin typeface="Tahoma"/>
                  <a:cs typeface="Tahoma"/>
                </a:rPr>
                <a:t>n</a:t>
              </a:r>
              <a:r>
                <a:rPr sz="2900" b="1" spc="-55" dirty="0">
                  <a:latin typeface="Tahoma"/>
                  <a:cs typeface="Tahoma"/>
                </a:rPr>
                <a:t>u</a:t>
              </a:r>
              <a:r>
                <a:rPr sz="2900" b="1" spc="20" dirty="0">
                  <a:latin typeface="Tahoma"/>
                  <a:cs typeface="Tahoma"/>
                </a:rPr>
                <a:t>l</a:t>
              </a:r>
              <a:r>
                <a:rPr sz="2900" b="1" spc="-170" dirty="0">
                  <a:latin typeface="Tahoma"/>
                  <a:cs typeface="Tahoma"/>
                </a:rPr>
                <a:t> </a:t>
              </a:r>
              <a:r>
                <a:rPr sz="2900" b="1" spc="25" dirty="0">
                  <a:latin typeface="Tahoma"/>
                  <a:cs typeface="Tahoma"/>
                </a:rPr>
                <a:t>A</a:t>
              </a:r>
              <a:r>
                <a:rPr sz="2900" b="1" spc="-35" dirty="0">
                  <a:latin typeface="Tahoma"/>
                  <a:cs typeface="Tahoma"/>
                </a:rPr>
                <a:t>h</a:t>
              </a:r>
              <a:r>
                <a:rPr sz="2900" b="1" spc="-60" dirty="0">
                  <a:latin typeface="Tahoma"/>
                  <a:cs typeface="Tahoma"/>
                </a:rPr>
                <a:t>s</a:t>
              </a:r>
              <a:r>
                <a:rPr sz="2900" b="1" spc="-95" dirty="0">
                  <a:latin typeface="Tahoma"/>
                  <a:cs typeface="Tahoma"/>
                </a:rPr>
                <a:t>a</a:t>
              </a:r>
              <a:r>
                <a:rPr sz="2900" b="1" spc="-30" dirty="0">
                  <a:latin typeface="Tahoma"/>
                  <a:cs typeface="Tahoma"/>
                </a:rPr>
                <a:t>n</a:t>
              </a:r>
              <a:endParaRPr sz="2900" dirty="0">
                <a:latin typeface="Tahoma"/>
                <a:cs typeface="Tahoma"/>
              </a:endParaRPr>
            </a:p>
            <a:p>
              <a:pPr marL="34925">
                <a:lnSpc>
                  <a:spcPts val="3130"/>
                </a:lnSpc>
              </a:pPr>
              <a:r>
                <a:rPr sz="2700" spc="-10" dirty="0">
                  <a:latin typeface="Lucida Sans Unicode"/>
                  <a:cs typeface="Lucida Sans Unicode"/>
                </a:rPr>
                <a:t>Roll:</a:t>
              </a:r>
              <a:r>
                <a:rPr sz="2700" spc="-195" dirty="0">
                  <a:latin typeface="Lucida Sans Unicode"/>
                  <a:cs typeface="Lucida Sans Unicode"/>
                </a:rPr>
                <a:t> </a:t>
              </a:r>
              <a:r>
                <a:rPr sz="2700" spc="5" dirty="0">
                  <a:latin typeface="Lucida Sans Unicode"/>
                  <a:cs typeface="Lucida Sans Unicode"/>
                </a:rPr>
                <a:t>590959</a:t>
              </a:r>
              <a:endParaRPr sz="2700" dirty="0">
                <a:latin typeface="Lucida Sans Unicode"/>
                <a:cs typeface="Lucida Sans Unicode"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77158" y="1554147"/>
            <a:ext cx="7840345" cy="7895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599"/>
              </a:lnSpc>
              <a:spcBef>
                <a:spcPts val="100"/>
              </a:spcBef>
            </a:pPr>
            <a:r>
              <a:rPr sz="2000" spc="75" dirty="0">
                <a:latin typeface="Lucida Sans Unicode"/>
                <a:cs typeface="Lucida Sans Unicode"/>
              </a:rPr>
              <a:t>Bashakhali.com</a:t>
            </a:r>
            <a:r>
              <a:rPr sz="2000" spc="-5" dirty="0">
                <a:latin typeface="Lucida Sans Unicode"/>
                <a:cs typeface="Lucida Sans Unicode"/>
              </a:rPr>
              <a:t> </a:t>
            </a:r>
            <a:r>
              <a:rPr sz="2000" spc="10" dirty="0">
                <a:latin typeface="Lucida Sans Unicode"/>
                <a:cs typeface="Lucida Sans Unicode"/>
              </a:rPr>
              <a:t>is</a:t>
            </a:r>
            <a:r>
              <a:rPr sz="2000" spc="-5" dirty="0">
                <a:latin typeface="Lucida Sans Unicode"/>
                <a:cs typeface="Lucida Sans Unicode"/>
              </a:rPr>
              <a:t> </a:t>
            </a:r>
            <a:r>
              <a:rPr sz="2000" spc="125" dirty="0">
                <a:latin typeface="Lucida Sans Unicode"/>
                <a:cs typeface="Lucida Sans Unicode"/>
              </a:rPr>
              <a:t>the</a:t>
            </a:r>
            <a:r>
              <a:rPr sz="2000" spc="-5" dirty="0">
                <a:latin typeface="Lucida Sans Unicode"/>
                <a:cs typeface="Lucida Sans Unicode"/>
              </a:rPr>
              <a:t> </a:t>
            </a:r>
            <a:r>
              <a:rPr sz="2000" spc="50" dirty="0">
                <a:latin typeface="Lucida Sans Unicode"/>
                <a:cs typeface="Lucida Sans Unicode"/>
              </a:rPr>
              <a:t>digital</a:t>
            </a:r>
            <a:r>
              <a:rPr sz="2000" spc="-5" dirty="0">
                <a:latin typeface="Lucida Sans Unicode"/>
                <a:cs typeface="Lucida Sans Unicode"/>
              </a:rPr>
              <a:t> </a:t>
            </a:r>
            <a:r>
              <a:rPr sz="2000" spc="95" dirty="0">
                <a:latin typeface="Lucida Sans Unicode"/>
                <a:cs typeface="Lucida Sans Unicode"/>
              </a:rPr>
              <a:t>platform</a:t>
            </a:r>
            <a:r>
              <a:rPr sz="2000" spc="-5" dirty="0">
                <a:latin typeface="Lucida Sans Unicode"/>
                <a:cs typeface="Lucida Sans Unicode"/>
              </a:rPr>
              <a:t> </a:t>
            </a:r>
            <a:r>
              <a:rPr sz="2000" spc="75" dirty="0">
                <a:latin typeface="Lucida Sans Unicode"/>
                <a:cs typeface="Lucida Sans Unicode"/>
              </a:rPr>
              <a:t>for</a:t>
            </a:r>
            <a:r>
              <a:rPr sz="2000" spc="-5" dirty="0">
                <a:latin typeface="Lucida Sans Unicode"/>
                <a:cs typeface="Lucida Sans Unicode"/>
              </a:rPr>
              <a:t> </a:t>
            </a:r>
            <a:r>
              <a:rPr sz="2000" spc="140" dirty="0">
                <a:latin typeface="Lucida Sans Unicode"/>
                <a:cs typeface="Lucida Sans Unicode"/>
              </a:rPr>
              <a:t>a</a:t>
            </a:r>
            <a:r>
              <a:rPr sz="2000" spc="-5" dirty="0">
                <a:latin typeface="Lucida Sans Unicode"/>
                <a:cs typeface="Lucida Sans Unicode"/>
              </a:rPr>
              <a:t> </a:t>
            </a:r>
            <a:r>
              <a:rPr sz="2000" spc="80" dirty="0">
                <a:latin typeface="Lucida Sans Unicode"/>
                <a:cs typeface="Lucida Sans Unicode"/>
              </a:rPr>
              <a:t>rental</a:t>
            </a:r>
            <a:r>
              <a:rPr sz="2000" spc="-5" dirty="0">
                <a:latin typeface="Lucida Sans Unicode"/>
                <a:cs typeface="Lucida Sans Unicode"/>
              </a:rPr>
              <a:t> </a:t>
            </a:r>
            <a:r>
              <a:rPr sz="2000" spc="100" dirty="0">
                <a:latin typeface="Lucida Sans Unicode"/>
                <a:cs typeface="Lucida Sans Unicode"/>
              </a:rPr>
              <a:t>property </a:t>
            </a:r>
            <a:r>
              <a:rPr sz="2000" spc="-620" dirty="0">
                <a:latin typeface="Lucida Sans Unicode"/>
                <a:cs typeface="Lucida Sans Unicode"/>
              </a:rPr>
              <a:t> </a:t>
            </a:r>
            <a:r>
              <a:rPr sz="2000" spc="10" dirty="0">
                <a:latin typeface="Lucida Sans Unicode"/>
                <a:cs typeface="Lucida Sans Unicode"/>
              </a:rPr>
              <a:t>in </a:t>
            </a:r>
            <a:r>
              <a:rPr sz="2000" spc="35" dirty="0">
                <a:latin typeface="Lucida Sans Unicode"/>
                <a:cs typeface="Lucida Sans Unicode"/>
              </a:rPr>
              <a:t>Digital </a:t>
            </a:r>
            <a:r>
              <a:rPr sz="2000" spc="80" dirty="0">
                <a:latin typeface="Lucida Sans Unicode"/>
                <a:cs typeface="Lucida Sans Unicode"/>
              </a:rPr>
              <a:t>Bangladesh. </a:t>
            </a:r>
            <a:r>
              <a:rPr sz="2000" spc="85" dirty="0">
                <a:latin typeface="Lucida Sans Unicode"/>
                <a:cs typeface="Lucida Sans Unicode"/>
              </a:rPr>
              <a:t>Our </a:t>
            </a:r>
            <a:r>
              <a:rPr sz="2000" spc="95" dirty="0">
                <a:latin typeface="Lucida Sans Unicode"/>
                <a:cs typeface="Lucida Sans Unicode"/>
              </a:rPr>
              <a:t>platform </a:t>
            </a:r>
            <a:r>
              <a:rPr sz="2000" spc="10" dirty="0">
                <a:latin typeface="Lucida Sans Unicode"/>
                <a:cs typeface="Lucida Sans Unicode"/>
              </a:rPr>
              <a:t>is </a:t>
            </a:r>
            <a:r>
              <a:rPr sz="2000" spc="90" dirty="0">
                <a:latin typeface="Lucida Sans Unicode"/>
                <a:cs typeface="Lucida Sans Unicode"/>
              </a:rPr>
              <a:t>easier </a:t>
            </a:r>
            <a:r>
              <a:rPr sz="2000" spc="120" dirty="0">
                <a:latin typeface="Lucida Sans Unicode"/>
                <a:cs typeface="Lucida Sans Unicode"/>
              </a:rPr>
              <a:t>and </a:t>
            </a:r>
            <a:r>
              <a:rPr sz="2000" spc="75" dirty="0">
                <a:latin typeface="Lucida Sans Unicode"/>
                <a:cs typeface="Lucida Sans Unicode"/>
              </a:rPr>
              <a:t>smarter. </a:t>
            </a:r>
            <a:r>
              <a:rPr sz="2000" spc="80" dirty="0">
                <a:latin typeface="Lucida Sans Unicode"/>
                <a:cs typeface="Lucida Sans Unicode"/>
              </a:rPr>
              <a:t> </a:t>
            </a:r>
            <a:r>
              <a:rPr sz="2000" spc="55" dirty="0">
                <a:latin typeface="Lucida Sans Unicode"/>
                <a:cs typeface="Lucida Sans Unicode"/>
              </a:rPr>
              <a:t>You</a:t>
            </a:r>
            <a:r>
              <a:rPr sz="2000" spc="60" dirty="0">
                <a:latin typeface="Lucida Sans Unicode"/>
                <a:cs typeface="Lucida Sans Unicode"/>
              </a:rPr>
              <a:t> </a:t>
            </a:r>
            <a:r>
              <a:rPr sz="2000" spc="155" dirty="0">
                <a:latin typeface="Lucida Sans Unicode"/>
                <a:cs typeface="Lucida Sans Unicode"/>
              </a:rPr>
              <a:t>can </a:t>
            </a:r>
            <a:r>
              <a:rPr sz="2000" spc="65" dirty="0">
                <a:latin typeface="Lucida Sans Unicode"/>
                <a:cs typeface="Lucida Sans Unicode"/>
              </a:rPr>
              <a:t>find</a:t>
            </a:r>
            <a:r>
              <a:rPr sz="2000" spc="70" dirty="0">
                <a:latin typeface="Lucida Sans Unicode"/>
                <a:cs typeface="Lucida Sans Unicode"/>
              </a:rPr>
              <a:t> </a:t>
            </a:r>
            <a:r>
              <a:rPr sz="2000" spc="75" dirty="0">
                <a:latin typeface="Lucida Sans Unicode"/>
                <a:cs typeface="Lucida Sans Unicode"/>
              </a:rPr>
              <a:t>flat</a:t>
            </a:r>
            <a:r>
              <a:rPr sz="2000" spc="80" dirty="0">
                <a:latin typeface="Lucida Sans Unicode"/>
                <a:cs typeface="Lucida Sans Unicode"/>
              </a:rPr>
              <a:t> </a:t>
            </a:r>
            <a:r>
              <a:rPr sz="2000" spc="95" dirty="0">
                <a:latin typeface="Lucida Sans Unicode"/>
                <a:cs typeface="Lucida Sans Unicode"/>
              </a:rPr>
              <a:t>rents </a:t>
            </a:r>
            <a:r>
              <a:rPr sz="2000" spc="10" dirty="0">
                <a:latin typeface="Lucida Sans Unicode"/>
                <a:cs typeface="Lucida Sans Unicode"/>
              </a:rPr>
              <a:t>in</a:t>
            </a:r>
            <a:r>
              <a:rPr sz="2000" spc="15" dirty="0">
                <a:latin typeface="Lucida Sans Unicode"/>
                <a:cs typeface="Lucida Sans Unicode"/>
              </a:rPr>
              <a:t> </a:t>
            </a:r>
            <a:r>
              <a:rPr sz="2000" spc="85" dirty="0">
                <a:latin typeface="Lucida Sans Unicode"/>
                <a:cs typeface="Lucida Sans Unicode"/>
              </a:rPr>
              <a:t>Bangladesh, sublet </a:t>
            </a:r>
            <a:r>
              <a:rPr sz="2000" spc="95" dirty="0">
                <a:latin typeface="Lucida Sans Unicode"/>
                <a:cs typeface="Lucida Sans Unicode"/>
              </a:rPr>
              <a:t>rents </a:t>
            </a:r>
            <a:r>
              <a:rPr sz="2000" spc="10" dirty="0">
                <a:latin typeface="Lucida Sans Unicode"/>
                <a:cs typeface="Lucida Sans Unicode"/>
              </a:rPr>
              <a:t>in </a:t>
            </a:r>
            <a:r>
              <a:rPr sz="2000" spc="15" dirty="0">
                <a:latin typeface="Lucida Sans Unicode"/>
                <a:cs typeface="Lucida Sans Unicode"/>
              </a:rPr>
              <a:t> </a:t>
            </a:r>
            <a:r>
              <a:rPr sz="2000" spc="85" dirty="0">
                <a:latin typeface="Lucida Sans Unicode"/>
                <a:cs typeface="Lucida Sans Unicode"/>
              </a:rPr>
              <a:t>Bangladesh, </a:t>
            </a:r>
            <a:r>
              <a:rPr sz="2000" spc="125" dirty="0">
                <a:latin typeface="Lucida Sans Unicode"/>
                <a:cs typeface="Lucida Sans Unicode"/>
              </a:rPr>
              <a:t>seat </a:t>
            </a:r>
            <a:r>
              <a:rPr sz="2000" spc="95" dirty="0">
                <a:latin typeface="Lucida Sans Unicode"/>
                <a:cs typeface="Lucida Sans Unicode"/>
              </a:rPr>
              <a:t>rents </a:t>
            </a:r>
            <a:r>
              <a:rPr sz="2000" spc="10" dirty="0">
                <a:latin typeface="Lucida Sans Unicode"/>
                <a:cs typeface="Lucida Sans Unicode"/>
              </a:rPr>
              <a:t>in </a:t>
            </a:r>
            <a:r>
              <a:rPr sz="2000" spc="105" dirty="0">
                <a:latin typeface="Lucida Sans Unicode"/>
                <a:cs typeface="Lucida Sans Unicode"/>
              </a:rPr>
              <a:t>Bangladesh </a:t>
            </a:r>
            <a:r>
              <a:rPr sz="2000" spc="60" dirty="0">
                <a:latin typeface="Lucida Sans Unicode"/>
                <a:cs typeface="Lucida Sans Unicode"/>
              </a:rPr>
              <a:t>including </a:t>
            </a:r>
            <a:r>
              <a:rPr sz="2000" spc="10" dirty="0">
                <a:latin typeface="Lucida Sans Unicode"/>
                <a:cs typeface="Lucida Sans Unicode"/>
              </a:rPr>
              <a:t>all </a:t>
            </a:r>
            <a:r>
              <a:rPr sz="2000" spc="80" dirty="0">
                <a:latin typeface="Lucida Sans Unicode"/>
                <a:cs typeface="Lucida Sans Unicode"/>
              </a:rPr>
              <a:t>sorts </a:t>
            </a:r>
            <a:r>
              <a:rPr sz="2000" spc="90" dirty="0">
                <a:latin typeface="Lucida Sans Unicode"/>
                <a:cs typeface="Lucida Sans Unicode"/>
              </a:rPr>
              <a:t>of </a:t>
            </a:r>
            <a:r>
              <a:rPr sz="2000" spc="-620" dirty="0">
                <a:latin typeface="Lucida Sans Unicode"/>
                <a:cs typeface="Lucida Sans Unicode"/>
              </a:rPr>
              <a:t> </a:t>
            </a:r>
            <a:r>
              <a:rPr sz="2000" spc="95" dirty="0">
                <a:latin typeface="Lucida Sans Unicode"/>
                <a:cs typeface="Lucida Sans Unicode"/>
              </a:rPr>
              <a:t>rents </a:t>
            </a:r>
            <a:r>
              <a:rPr sz="2000" spc="10" dirty="0">
                <a:latin typeface="Lucida Sans Unicode"/>
                <a:cs typeface="Lucida Sans Unicode"/>
              </a:rPr>
              <a:t>like </a:t>
            </a:r>
            <a:r>
              <a:rPr sz="2000" spc="110" dirty="0">
                <a:latin typeface="Lucida Sans Unicode"/>
                <a:cs typeface="Lucida Sans Unicode"/>
              </a:rPr>
              <a:t>Bachelor </a:t>
            </a:r>
            <a:r>
              <a:rPr sz="2000" spc="60" dirty="0">
                <a:latin typeface="Lucida Sans Unicode"/>
                <a:cs typeface="Lucida Sans Unicode"/>
              </a:rPr>
              <a:t>rents, family </a:t>
            </a:r>
            <a:r>
              <a:rPr sz="2000" spc="75" dirty="0">
                <a:latin typeface="Lucida Sans Unicode"/>
                <a:cs typeface="Lucida Sans Unicode"/>
              </a:rPr>
              <a:t>flat </a:t>
            </a:r>
            <a:r>
              <a:rPr sz="2000" spc="60" dirty="0">
                <a:latin typeface="Lucida Sans Unicode"/>
                <a:cs typeface="Lucida Sans Unicode"/>
              </a:rPr>
              <a:t>rents, </a:t>
            </a:r>
            <a:r>
              <a:rPr sz="2000" spc="55" dirty="0">
                <a:latin typeface="Lucida Sans Unicode"/>
                <a:cs typeface="Lucida Sans Unicode"/>
              </a:rPr>
              <a:t>small </a:t>
            </a:r>
            <a:r>
              <a:rPr sz="2000" spc="60" dirty="0">
                <a:latin typeface="Lucida Sans Unicode"/>
                <a:cs typeface="Lucida Sans Unicode"/>
              </a:rPr>
              <a:t>family </a:t>
            </a:r>
            <a:r>
              <a:rPr sz="2000" spc="75" dirty="0">
                <a:latin typeface="Lucida Sans Unicode"/>
                <a:cs typeface="Lucida Sans Unicode"/>
              </a:rPr>
              <a:t>flat </a:t>
            </a:r>
            <a:r>
              <a:rPr sz="2000" spc="-620" dirty="0">
                <a:latin typeface="Lucida Sans Unicode"/>
                <a:cs typeface="Lucida Sans Unicode"/>
              </a:rPr>
              <a:t> </a:t>
            </a:r>
            <a:r>
              <a:rPr sz="2000" spc="60" dirty="0">
                <a:latin typeface="Lucida Sans Unicode"/>
                <a:cs typeface="Lucida Sans Unicode"/>
              </a:rPr>
              <a:t>rents, </a:t>
            </a:r>
            <a:r>
              <a:rPr sz="2000" spc="95" dirty="0">
                <a:latin typeface="Lucida Sans Unicode"/>
                <a:cs typeface="Lucida Sans Unicode"/>
              </a:rPr>
              <a:t>rents </a:t>
            </a:r>
            <a:r>
              <a:rPr sz="2000" spc="75" dirty="0">
                <a:latin typeface="Lucida Sans Unicode"/>
                <a:cs typeface="Lucida Sans Unicode"/>
              </a:rPr>
              <a:t>for </a:t>
            </a:r>
            <a:r>
              <a:rPr sz="2000" spc="105" dirty="0">
                <a:latin typeface="Lucida Sans Unicode"/>
                <a:cs typeface="Lucida Sans Unicode"/>
              </a:rPr>
              <a:t>male </a:t>
            </a:r>
            <a:r>
              <a:rPr sz="2000" spc="80" dirty="0">
                <a:latin typeface="Lucida Sans Unicode"/>
                <a:cs typeface="Lucida Sans Unicode"/>
              </a:rPr>
              <a:t>students, </a:t>
            </a:r>
            <a:r>
              <a:rPr sz="2000" spc="95" dirty="0">
                <a:latin typeface="Lucida Sans Unicode"/>
                <a:cs typeface="Lucida Sans Unicode"/>
              </a:rPr>
              <a:t>rents </a:t>
            </a:r>
            <a:r>
              <a:rPr sz="2000" spc="75" dirty="0">
                <a:latin typeface="Lucida Sans Unicode"/>
                <a:cs typeface="Lucida Sans Unicode"/>
              </a:rPr>
              <a:t>for </a:t>
            </a:r>
            <a:r>
              <a:rPr sz="2000" spc="114" dirty="0">
                <a:latin typeface="Lucida Sans Unicode"/>
                <a:cs typeface="Lucida Sans Unicode"/>
              </a:rPr>
              <a:t>female </a:t>
            </a:r>
            <a:r>
              <a:rPr sz="2000" spc="80" dirty="0">
                <a:latin typeface="Lucida Sans Unicode"/>
                <a:cs typeface="Lucida Sans Unicode"/>
              </a:rPr>
              <a:t>students, </a:t>
            </a:r>
            <a:r>
              <a:rPr sz="2000" spc="85" dirty="0">
                <a:latin typeface="Lucida Sans Unicode"/>
                <a:cs typeface="Lucida Sans Unicode"/>
              </a:rPr>
              <a:t> </a:t>
            </a:r>
            <a:r>
              <a:rPr sz="2000" spc="105" dirty="0">
                <a:latin typeface="Lucida Sans Unicode"/>
                <a:cs typeface="Lucida Sans Unicode"/>
              </a:rPr>
              <a:t>rent</a:t>
            </a:r>
            <a:r>
              <a:rPr sz="2000" spc="-105" dirty="0">
                <a:latin typeface="Lucida Sans Unicode"/>
                <a:cs typeface="Lucida Sans Unicode"/>
              </a:rPr>
              <a:t> </a:t>
            </a:r>
            <a:r>
              <a:rPr sz="2000" spc="75" dirty="0">
                <a:latin typeface="Lucida Sans Unicode"/>
                <a:cs typeface="Lucida Sans Unicode"/>
              </a:rPr>
              <a:t>for</a:t>
            </a:r>
            <a:r>
              <a:rPr sz="2000" spc="-100" dirty="0">
                <a:latin typeface="Lucida Sans Unicode"/>
                <a:cs typeface="Lucida Sans Unicode"/>
              </a:rPr>
              <a:t> </a:t>
            </a:r>
            <a:r>
              <a:rPr sz="2000" spc="50" dirty="0">
                <a:latin typeface="Lucida Sans Unicode"/>
                <a:cs typeface="Lucida Sans Unicode"/>
              </a:rPr>
              <a:t>jobholders,</a:t>
            </a:r>
            <a:r>
              <a:rPr sz="2000" spc="-100" dirty="0">
                <a:latin typeface="Lucida Sans Unicode"/>
                <a:cs typeface="Lucida Sans Unicode"/>
              </a:rPr>
              <a:t> </a:t>
            </a:r>
            <a:r>
              <a:rPr sz="2000" spc="120" dirty="0">
                <a:latin typeface="Lucida Sans Unicode"/>
                <a:cs typeface="Lucida Sans Unicode"/>
              </a:rPr>
              <a:t>and</a:t>
            </a:r>
            <a:r>
              <a:rPr sz="2000" spc="-100" dirty="0">
                <a:latin typeface="Lucida Sans Unicode"/>
                <a:cs typeface="Lucida Sans Unicode"/>
              </a:rPr>
              <a:t> </a:t>
            </a:r>
            <a:r>
              <a:rPr sz="2000" spc="60" dirty="0">
                <a:latin typeface="Lucida Sans Unicode"/>
                <a:cs typeface="Lucida Sans Unicode"/>
              </a:rPr>
              <a:t>others.</a:t>
            </a:r>
            <a:endParaRPr sz="2000">
              <a:latin typeface="Lucida Sans Unicode"/>
              <a:cs typeface="Lucida Sans Unicode"/>
            </a:endParaRPr>
          </a:p>
          <a:p>
            <a:pPr marR="51435" algn="ctr">
              <a:lnSpc>
                <a:spcPct val="100000"/>
              </a:lnSpc>
              <a:spcBef>
                <a:spcPts val="1130"/>
              </a:spcBef>
            </a:pPr>
            <a:r>
              <a:rPr sz="6800" spc="-70" dirty="0">
                <a:latin typeface="Tahoma"/>
                <a:cs typeface="Tahoma"/>
              </a:rPr>
              <a:t>O</a:t>
            </a:r>
            <a:r>
              <a:rPr sz="6800" spc="440" dirty="0">
                <a:latin typeface="Tahoma"/>
                <a:cs typeface="Tahoma"/>
              </a:rPr>
              <a:t>u</a:t>
            </a:r>
            <a:r>
              <a:rPr sz="6800" spc="325" dirty="0">
                <a:latin typeface="Tahoma"/>
                <a:cs typeface="Tahoma"/>
              </a:rPr>
              <a:t>r</a:t>
            </a:r>
            <a:r>
              <a:rPr sz="6800" spc="-610" dirty="0">
                <a:latin typeface="Tahoma"/>
                <a:cs typeface="Tahoma"/>
              </a:rPr>
              <a:t> </a:t>
            </a:r>
            <a:r>
              <a:rPr sz="6800" spc="315" dirty="0">
                <a:latin typeface="Tahoma"/>
                <a:cs typeface="Tahoma"/>
              </a:rPr>
              <a:t>G</a:t>
            </a:r>
            <a:r>
              <a:rPr sz="6800" spc="390" dirty="0">
                <a:latin typeface="Tahoma"/>
                <a:cs typeface="Tahoma"/>
              </a:rPr>
              <a:t>o</a:t>
            </a:r>
            <a:r>
              <a:rPr sz="6800" spc="320" dirty="0">
                <a:latin typeface="Tahoma"/>
                <a:cs typeface="Tahoma"/>
              </a:rPr>
              <a:t>a</a:t>
            </a:r>
            <a:r>
              <a:rPr sz="6800" spc="160" dirty="0">
                <a:latin typeface="Tahoma"/>
                <a:cs typeface="Tahoma"/>
              </a:rPr>
              <a:t>l</a:t>
            </a:r>
            <a:endParaRPr sz="6800">
              <a:latin typeface="Tahoma"/>
              <a:cs typeface="Tahoma"/>
            </a:endParaRPr>
          </a:p>
          <a:p>
            <a:pPr marL="12700" marR="5080" algn="just">
              <a:lnSpc>
                <a:spcPct val="115599"/>
              </a:lnSpc>
              <a:spcBef>
                <a:spcPts val="204"/>
              </a:spcBef>
            </a:pPr>
            <a:r>
              <a:rPr sz="2000" spc="55" dirty="0">
                <a:latin typeface="Lucida Sans Unicode"/>
                <a:cs typeface="Lucida Sans Unicode"/>
              </a:rPr>
              <a:t>Bashakhali,</a:t>
            </a:r>
            <a:r>
              <a:rPr sz="2000" spc="30" dirty="0">
                <a:latin typeface="Lucida Sans Unicode"/>
                <a:cs typeface="Lucida Sans Unicode"/>
              </a:rPr>
              <a:t> </a:t>
            </a:r>
            <a:r>
              <a:rPr sz="2000" spc="140" dirty="0">
                <a:latin typeface="Lucida Sans Unicode"/>
                <a:cs typeface="Lucida Sans Unicode"/>
              </a:rPr>
              <a:t>a</a:t>
            </a:r>
            <a:r>
              <a:rPr sz="2000" spc="30" dirty="0">
                <a:latin typeface="Lucida Sans Unicode"/>
                <a:cs typeface="Lucida Sans Unicode"/>
              </a:rPr>
              <a:t> </a:t>
            </a:r>
            <a:r>
              <a:rPr sz="2000" spc="50" dirty="0">
                <a:latin typeface="Lucida Sans Unicode"/>
                <a:cs typeface="Lucida Sans Unicode"/>
              </a:rPr>
              <a:t>digital</a:t>
            </a:r>
            <a:r>
              <a:rPr sz="2000" spc="35" dirty="0">
                <a:latin typeface="Lucida Sans Unicode"/>
                <a:cs typeface="Lucida Sans Unicode"/>
              </a:rPr>
              <a:t> </a:t>
            </a:r>
            <a:r>
              <a:rPr sz="2000" spc="80" dirty="0">
                <a:latin typeface="Lucida Sans Unicode"/>
                <a:cs typeface="Lucida Sans Unicode"/>
              </a:rPr>
              <a:t>rental</a:t>
            </a:r>
            <a:r>
              <a:rPr sz="2000" spc="30" dirty="0">
                <a:latin typeface="Lucida Sans Unicode"/>
                <a:cs typeface="Lucida Sans Unicode"/>
              </a:rPr>
              <a:t> </a:t>
            </a:r>
            <a:r>
              <a:rPr sz="2000" spc="70" dirty="0">
                <a:latin typeface="Lucida Sans Unicode"/>
                <a:cs typeface="Lucida Sans Unicode"/>
              </a:rPr>
              <a:t>platform,</a:t>
            </a:r>
            <a:r>
              <a:rPr sz="2000" spc="35" dirty="0">
                <a:latin typeface="Lucida Sans Unicode"/>
                <a:cs typeface="Lucida Sans Unicode"/>
              </a:rPr>
              <a:t> </a:t>
            </a:r>
            <a:r>
              <a:rPr sz="2000" spc="10" dirty="0">
                <a:latin typeface="Lucida Sans Unicode"/>
                <a:cs typeface="Lucida Sans Unicode"/>
              </a:rPr>
              <a:t>is</a:t>
            </a:r>
            <a:r>
              <a:rPr sz="2000" spc="30" dirty="0">
                <a:latin typeface="Lucida Sans Unicode"/>
                <a:cs typeface="Lucida Sans Unicode"/>
              </a:rPr>
              <a:t> </a:t>
            </a:r>
            <a:r>
              <a:rPr sz="2000" spc="60" dirty="0">
                <a:latin typeface="Lucida Sans Unicode"/>
                <a:cs typeface="Lucida Sans Unicode"/>
              </a:rPr>
              <a:t>working</a:t>
            </a:r>
            <a:r>
              <a:rPr sz="2000" spc="35" dirty="0">
                <a:latin typeface="Lucida Sans Unicode"/>
                <a:cs typeface="Lucida Sans Unicode"/>
              </a:rPr>
              <a:t> </a:t>
            </a:r>
            <a:r>
              <a:rPr sz="2000" spc="105" dirty="0">
                <a:latin typeface="Lucida Sans Unicode"/>
                <a:cs typeface="Lucida Sans Unicode"/>
              </a:rPr>
              <a:t>as</a:t>
            </a:r>
            <a:r>
              <a:rPr sz="2000" spc="30" dirty="0">
                <a:latin typeface="Lucida Sans Unicode"/>
                <a:cs typeface="Lucida Sans Unicode"/>
              </a:rPr>
              <a:t> </a:t>
            </a:r>
            <a:r>
              <a:rPr sz="2000" spc="140" dirty="0">
                <a:latin typeface="Lucida Sans Unicode"/>
                <a:cs typeface="Lucida Sans Unicode"/>
              </a:rPr>
              <a:t>a</a:t>
            </a:r>
            <a:r>
              <a:rPr sz="2000" spc="30" dirty="0">
                <a:latin typeface="Lucida Sans Unicode"/>
                <a:cs typeface="Lucida Sans Unicode"/>
              </a:rPr>
              <a:t> </a:t>
            </a:r>
            <a:r>
              <a:rPr sz="2000" spc="110" dirty="0">
                <a:latin typeface="Lucida Sans Unicode"/>
                <a:cs typeface="Lucida Sans Unicode"/>
              </a:rPr>
              <a:t>part</a:t>
            </a:r>
            <a:r>
              <a:rPr sz="2000" spc="35" dirty="0">
                <a:latin typeface="Lucida Sans Unicode"/>
                <a:cs typeface="Lucida Sans Unicode"/>
              </a:rPr>
              <a:t> </a:t>
            </a:r>
            <a:r>
              <a:rPr sz="2000" spc="10" dirty="0">
                <a:latin typeface="Lucida Sans Unicode"/>
                <a:cs typeface="Lucida Sans Unicode"/>
              </a:rPr>
              <a:t>in </a:t>
            </a:r>
            <a:r>
              <a:rPr sz="2000" spc="-620" dirty="0">
                <a:latin typeface="Lucida Sans Unicode"/>
                <a:cs typeface="Lucida Sans Unicode"/>
              </a:rPr>
              <a:t> </a:t>
            </a:r>
            <a:r>
              <a:rPr sz="2000" spc="45" dirty="0">
                <a:latin typeface="Lucida Sans Unicode"/>
                <a:cs typeface="Lucida Sans Unicode"/>
              </a:rPr>
              <a:t>building</a:t>
            </a:r>
            <a:r>
              <a:rPr sz="2000" spc="25" dirty="0">
                <a:latin typeface="Lucida Sans Unicode"/>
                <a:cs typeface="Lucida Sans Unicode"/>
              </a:rPr>
              <a:t> </a:t>
            </a:r>
            <a:r>
              <a:rPr sz="2000" spc="80" dirty="0">
                <a:latin typeface="Lucida Sans Unicode"/>
                <a:cs typeface="Lucida Sans Unicode"/>
              </a:rPr>
              <a:t>Bangladesh.</a:t>
            </a:r>
            <a:r>
              <a:rPr sz="2000" spc="30" dirty="0">
                <a:latin typeface="Lucida Sans Unicode"/>
                <a:cs typeface="Lucida Sans Unicode"/>
              </a:rPr>
              <a:t> </a:t>
            </a:r>
            <a:r>
              <a:rPr sz="2000" spc="95" dirty="0">
                <a:latin typeface="Lucida Sans Unicode"/>
                <a:cs typeface="Lucida Sans Unicode"/>
              </a:rPr>
              <a:t>Every</a:t>
            </a:r>
            <a:r>
              <a:rPr sz="2000" spc="30" dirty="0">
                <a:latin typeface="Lucida Sans Unicode"/>
                <a:cs typeface="Lucida Sans Unicode"/>
              </a:rPr>
              <a:t> </a:t>
            </a:r>
            <a:r>
              <a:rPr sz="2000" spc="114" dirty="0">
                <a:latin typeface="Lucida Sans Unicode"/>
                <a:cs typeface="Lucida Sans Unicode"/>
              </a:rPr>
              <a:t>day</a:t>
            </a:r>
            <a:r>
              <a:rPr sz="2000" spc="30" dirty="0">
                <a:latin typeface="Lucida Sans Unicode"/>
                <a:cs typeface="Lucida Sans Unicode"/>
              </a:rPr>
              <a:t> </a:t>
            </a:r>
            <a:r>
              <a:rPr sz="2000" spc="95" dirty="0">
                <a:latin typeface="Lucida Sans Unicode"/>
                <a:cs typeface="Lucida Sans Unicode"/>
              </a:rPr>
              <a:t>thousand</a:t>
            </a:r>
            <a:r>
              <a:rPr sz="2000" spc="25" dirty="0">
                <a:latin typeface="Lucida Sans Unicode"/>
                <a:cs typeface="Lucida Sans Unicode"/>
              </a:rPr>
              <a:t> </a:t>
            </a:r>
            <a:r>
              <a:rPr sz="2000" spc="90" dirty="0">
                <a:latin typeface="Lucida Sans Unicode"/>
                <a:cs typeface="Lucida Sans Unicode"/>
              </a:rPr>
              <a:t>of</a:t>
            </a:r>
            <a:r>
              <a:rPr sz="2000" spc="30" dirty="0">
                <a:latin typeface="Lucida Sans Unicode"/>
                <a:cs typeface="Lucida Sans Unicode"/>
              </a:rPr>
              <a:t> </a:t>
            </a:r>
            <a:r>
              <a:rPr sz="2000" spc="105" dirty="0">
                <a:latin typeface="Lucida Sans Unicode"/>
                <a:cs typeface="Lucida Sans Unicode"/>
              </a:rPr>
              <a:t>people</a:t>
            </a:r>
            <a:r>
              <a:rPr sz="2000" spc="30" dirty="0">
                <a:latin typeface="Lucida Sans Unicode"/>
                <a:cs typeface="Lucida Sans Unicode"/>
              </a:rPr>
              <a:t> </a:t>
            </a:r>
            <a:r>
              <a:rPr sz="2000" spc="60" dirty="0">
                <a:latin typeface="Lucida Sans Unicode"/>
                <a:cs typeface="Lucida Sans Unicode"/>
              </a:rPr>
              <a:t>walk</a:t>
            </a:r>
            <a:r>
              <a:rPr sz="2000" spc="30" dirty="0">
                <a:latin typeface="Lucida Sans Unicode"/>
                <a:cs typeface="Lucida Sans Unicode"/>
              </a:rPr>
              <a:t> </a:t>
            </a:r>
            <a:r>
              <a:rPr sz="2000" spc="10" dirty="0">
                <a:latin typeface="Lucida Sans Unicode"/>
                <a:cs typeface="Lucida Sans Unicode"/>
              </a:rPr>
              <a:t>in </a:t>
            </a:r>
            <a:r>
              <a:rPr sz="2000" spc="-625" dirty="0">
                <a:latin typeface="Lucida Sans Unicode"/>
                <a:cs typeface="Lucida Sans Unicode"/>
              </a:rPr>
              <a:t> </a:t>
            </a:r>
            <a:r>
              <a:rPr sz="2000" spc="125" dirty="0">
                <a:latin typeface="Lucida Sans Unicode"/>
                <a:cs typeface="Lucida Sans Unicode"/>
              </a:rPr>
              <a:t>the </a:t>
            </a:r>
            <a:r>
              <a:rPr sz="2000" spc="75" dirty="0">
                <a:latin typeface="Lucida Sans Unicode"/>
                <a:cs typeface="Lucida Sans Unicode"/>
              </a:rPr>
              <a:t>sun </a:t>
            </a:r>
            <a:r>
              <a:rPr sz="2000" spc="120" dirty="0">
                <a:latin typeface="Lucida Sans Unicode"/>
                <a:cs typeface="Lucida Sans Unicode"/>
              </a:rPr>
              <a:t>and </a:t>
            </a:r>
            <a:r>
              <a:rPr sz="2000" spc="60" dirty="0">
                <a:latin typeface="Lucida Sans Unicode"/>
                <a:cs typeface="Lucida Sans Unicode"/>
              </a:rPr>
              <a:t>walk </a:t>
            </a:r>
            <a:r>
              <a:rPr sz="2000" spc="105" dirty="0">
                <a:latin typeface="Lucida Sans Unicode"/>
                <a:cs typeface="Lucida Sans Unicode"/>
              </a:rPr>
              <a:t>to </a:t>
            </a:r>
            <a:r>
              <a:rPr sz="2000" spc="65" dirty="0">
                <a:latin typeface="Lucida Sans Unicode"/>
                <a:cs typeface="Lucida Sans Unicode"/>
              </a:rPr>
              <a:t>find </a:t>
            </a:r>
            <a:r>
              <a:rPr sz="2000" spc="125" dirty="0">
                <a:latin typeface="Lucida Sans Unicode"/>
                <a:cs typeface="Lucida Sans Unicode"/>
              </a:rPr>
              <a:t>the </a:t>
            </a:r>
            <a:r>
              <a:rPr sz="2000" spc="95" dirty="0">
                <a:latin typeface="Lucida Sans Unicode"/>
                <a:cs typeface="Lucida Sans Unicode"/>
              </a:rPr>
              <a:t>desired </a:t>
            </a:r>
            <a:r>
              <a:rPr sz="2000" spc="70" dirty="0">
                <a:latin typeface="Lucida Sans Unicode"/>
                <a:cs typeface="Lucida Sans Unicode"/>
              </a:rPr>
              <a:t>home. The </a:t>
            </a:r>
            <a:r>
              <a:rPr sz="2000" spc="95" dirty="0">
                <a:latin typeface="Lucida Sans Unicode"/>
                <a:cs typeface="Lucida Sans Unicode"/>
              </a:rPr>
              <a:t>house </a:t>
            </a:r>
            <a:r>
              <a:rPr sz="2000" spc="100" dirty="0">
                <a:latin typeface="Lucida Sans Unicode"/>
                <a:cs typeface="Lucida Sans Unicode"/>
              </a:rPr>
              <a:t> </a:t>
            </a:r>
            <a:r>
              <a:rPr sz="2000" spc="55" dirty="0">
                <a:latin typeface="Lucida Sans Unicode"/>
                <a:cs typeface="Lucida Sans Unicode"/>
              </a:rPr>
              <a:t>shifting</a:t>
            </a:r>
            <a:r>
              <a:rPr sz="2000" spc="60" dirty="0">
                <a:latin typeface="Lucida Sans Unicode"/>
                <a:cs typeface="Lucida Sans Unicode"/>
              </a:rPr>
              <a:t> </a:t>
            </a:r>
            <a:r>
              <a:rPr sz="2000" spc="95" dirty="0">
                <a:latin typeface="Lucida Sans Unicode"/>
                <a:cs typeface="Lucida Sans Unicode"/>
              </a:rPr>
              <a:t>platform</a:t>
            </a:r>
            <a:r>
              <a:rPr sz="2000" spc="100" dirty="0">
                <a:latin typeface="Lucida Sans Unicode"/>
                <a:cs typeface="Lucida Sans Unicode"/>
              </a:rPr>
              <a:t> </a:t>
            </a:r>
            <a:r>
              <a:rPr sz="2000" spc="10" dirty="0">
                <a:latin typeface="Lucida Sans Unicode"/>
                <a:cs typeface="Lucida Sans Unicode"/>
              </a:rPr>
              <a:t>is</a:t>
            </a:r>
            <a:r>
              <a:rPr sz="2000" spc="15" dirty="0">
                <a:latin typeface="Lucida Sans Unicode"/>
                <a:cs typeface="Lucida Sans Unicode"/>
              </a:rPr>
              <a:t> </a:t>
            </a:r>
            <a:r>
              <a:rPr sz="2000" spc="95" dirty="0">
                <a:latin typeface="Lucida Sans Unicode"/>
                <a:cs typeface="Lucida Sans Unicode"/>
              </a:rPr>
              <a:t>constantly</a:t>
            </a:r>
            <a:r>
              <a:rPr sz="2000" spc="100" dirty="0">
                <a:latin typeface="Lucida Sans Unicode"/>
                <a:cs typeface="Lucida Sans Unicode"/>
              </a:rPr>
              <a:t> </a:t>
            </a:r>
            <a:r>
              <a:rPr sz="2000" spc="60" dirty="0">
                <a:latin typeface="Lucida Sans Unicode"/>
                <a:cs typeface="Lucida Sans Unicode"/>
              </a:rPr>
              <a:t>working</a:t>
            </a:r>
            <a:r>
              <a:rPr sz="2000" spc="65" dirty="0">
                <a:latin typeface="Lucida Sans Unicode"/>
                <a:cs typeface="Lucida Sans Unicode"/>
              </a:rPr>
              <a:t> </a:t>
            </a:r>
            <a:r>
              <a:rPr sz="2000" spc="105" dirty="0">
                <a:latin typeface="Lucida Sans Unicode"/>
                <a:cs typeface="Lucida Sans Unicode"/>
              </a:rPr>
              <a:t>to</a:t>
            </a:r>
            <a:r>
              <a:rPr sz="2000" spc="110" dirty="0">
                <a:latin typeface="Lucida Sans Unicode"/>
                <a:cs typeface="Lucida Sans Unicode"/>
              </a:rPr>
              <a:t> </a:t>
            </a:r>
            <a:r>
              <a:rPr sz="2000" spc="70" dirty="0">
                <a:latin typeface="Lucida Sans Unicode"/>
                <a:cs typeface="Lucida Sans Unicode"/>
              </a:rPr>
              <a:t>solve</a:t>
            </a:r>
            <a:r>
              <a:rPr sz="2000" spc="75" dirty="0">
                <a:latin typeface="Lucida Sans Unicode"/>
                <a:cs typeface="Lucida Sans Unicode"/>
              </a:rPr>
              <a:t> </a:t>
            </a:r>
            <a:r>
              <a:rPr sz="2000" spc="55" dirty="0">
                <a:latin typeface="Lucida Sans Unicode"/>
                <a:cs typeface="Lucida Sans Unicode"/>
              </a:rPr>
              <a:t>this </a:t>
            </a:r>
            <a:r>
              <a:rPr sz="2000" spc="60" dirty="0">
                <a:latin typeface="Lucida Sans Unicode"/>
                <a:cs typeface="Lucida Sans Unicode"/>
              </a:rPr>
              <a:t> </a:t>
            </a:r>
            <a:r>
              <a:rPr sz="2000" spc="65" dirty="0">
                <a:latin typeface="Lucida Sans Unicode"/>
                <a:cs typeface="Lucida Sans Unicode"/>
              </a:rPr>
              <a:t>problem. </a:t>
            </a:r>
            <a:r>
              <a:rPr sz="2000" spc="70" dirty="0">
                <a:latin typeface="Lucida Sans Unicode"/>
                <a:cs typeface="Lucida Sans Unicode"/>
              </a:rPr>
              <a:t>Bahsakhali </a:t>
            </a:r>
            <a:r>
              <a:rPr sz="2000" spc="95" dirty="0">
                <a:latin typeface="Lucida Sans Unicode"/>
                <a:cs typeface="Lucida Sans Unicode"/>
              </a:rPr>
              <a:t>Platform </a:t>
            </a:r>
            <a:r>
              <a:rPr sz="2000" spc="10" dirty="0">
                <a:latin typeface="Lucida Sans Unicode"/>
                <a:cs typeface="Lucida Sans Unicode"/>
              </a:rPr>
              <a:t>is </a:t>
            </a:r>
            <a:r>
              <a:rPr sz="2000" spc="130" dirty="0">
                <a:latin typeface="Lucida Sans Unicode"/>
                <a:cs typeface="Lucida Sans Unicode"/>
              </a:rPr>
              <a:t>committed </a:t>
            </a:r>
            <a:r>
              <a:rPr sz="2000" spc="105" dirty="0">
                <a:latin typeface="Lucida Sans Unicode"/>
                <a:cs typeface="Lucida Sans Unicode"/>
              </a:rPr>
              <a:t>to </a:t>
            </a:r>
            <a:r>
              <a:rPr sz="2000" spc="65" dirty="0">
                <a:latin typeface="Lucida Sans Unicode"/>
                <a:cs typeface="Lucida Sans Unicode"/>
              </a:rPr>
              <a:t>improving </a:t>
            </a:r>
            <a:r>
              <a:rPr sz="2000" spc="70" dirty="0">
                <a:latin typeface="Lucida Sans Unicode"/>
                <a:cs typeface="Lucida Sans Unicode"/>
              </a:rPr>
              <a:t> </a:t>
            </a:r>
            <a:r>
              <a:rPr sz="2000" spc="125" dirty="0">
                <a:latin typeface="Lucida Sans Unicode"/>
                <a:cs typeface="Lucida Sans Unicode"/>
              </a:rPr>
              <a:t>the</a:t>
            </a:r>
            <a:r>
              <a:rPr sz="2000" spc="-105" dirty="0">
                <a:latin typeface="Lucida Sans Unicode"/>
                <a:cs typeface="Lucida Sans Unicode"/>
              </a:rPr>
              <a:t> </a:t>
            </a:r>
            <a:r>
              <a:rPr sz="2000" spc="60" dirty="0">
                <a:latin typeface="Lucida Sans Unicode"/>
                <a:cs typeface="Lucida Sans Unicode"/>
              </a:rPr>
              <a:t>quality</a:t>
            </a:r>
            <a:r>
              <a:rPr sz="2000" spc="-100" dirty="0">
                <a:latin typeface="Lucida Sans Unicode"/>
                <a:cs typeface="Lucida Sans Unicode"/>
              </a:rPr>
              <a:t> </a:t>
            </a:r>
            <a:r>
              <a:rPr sz="2000" spc="90" dirty="0">
                <a:latin typeface="Lucida Sans Unicode"/>
                <a:cs typeface="Lucida Sans Unicode"/>
              </a:rPr>
              <a:t>of</a:t>
            </a:r>
            <a:r>
              <a:rPr sz="2000" spc="-100" dirty="0">
                <a:latin typeface="Lucida Sans Unicode"/>
                <a:cs typeface="Lucida Sans Unicode"/>
              </a:rPr>
              <a:t> </a:t>
            </a:r>
            <a:r>
              <a:rPr sz="2000" spc="70" dirty="0">
                <a:latin typeface="Lucida Sans Unicode"/>
                <a:cs typeface="Lucida Sans Unicode"/>
              </a:rPr>
              <a:t>service.</a:t>
            </a:r>
            <a:endParaRPr sz="2000">
              <a:latin typeface="Lucida Sans Unicode"/>
              <a:cs typeface="Lucida Sans Unicode"/>
            </a:endParaRPr>
          </a:p>
          <a:p>
            <a:pPr marL="375285" algn="ctr">
              <a:lnSpc>
                <a:spcPct val="100000"/>
              </a:lnSpc>
              <a:spcBef>
                <a:spcPts val="1140"/>
              </a:spcBef>
            </a:pPr>
            <a:r>
              <a:rPr sz="5900" spc="-75" dirty="0">
                <a:latin typeface="Tahoma"/>
                <a:cs typeface="Tahoma"/>
              </a:rPr>
              <a:t>O</a:t>
            </a:r>
            <a:r>
              <a:rPr sz="5900" spc="370" dirty="0">
                <a:latin typeface="Tahoma"/>
                <a:cs typeface="Tahoma"/>
              </a:rPr>
              <a:t>u</a:t>
            </a:r>
            <a:r>
              <a:rPr sz="5900" spc="275" dirty="0">
                <a:latin typeface="Tahoma"/>
                <a:cs typeface="Tahoma"/>
              </a:rPr>
              <a:t>r</a:t>
            </a:r>
            <a:r>
              <a:rPr sz="5900" spc="-535" dirty="0">
                <a:latin typeface="Tahoma"/>
                <a:cs typeface="Tahoma"/>
              </a:rPr>
              <a:t> </a:t>
            </a:r>
            <a:r>
              <a:rPr sz="5900" spc="600" dirty="0">
                <a:latin typeface="Tahoma"/>
                <a:cs typeface="Tahoma"/>
              </a:rPr>
              <a:t>S</a:t>
            </a:r>
            <a:r>
              <a:rPr sz="5900" spc="335" dirty="0">
                <a:latin typeface="Tahoma"/>
                <a:cs typeface="Tahoma"/>
              </a:rPr>
              <a:t>e</a:t>
            </a:r>
            <a:r>
              <a:rPr sz="5900" spc="270" dirty="0">
                <a:latin typeface="Tahoma"/>
                <a:cs typeface="Tahoma"/>
              </a:rPr>
              <a:t>r</a:t>
            </a:r>
            <a:r>
              <a:rPr sz="5900" spc="480" dirty="0">
                <a:latin typeface="Tahoma"/>
                <a:cs typeface="Tahoma"/>
              </a:rPr>
              <a:t>v</a:t>
            </a:r>
            <a:r>
              <a:rPr sz="5900" spc="130" dirty="0">
                <a:latin typeface="Tahoma"/>
                <a:cs typeface="Tahoma"/>
              </a:rPr>
              <a:t>i</a:t>
            </a:r>
            <a:r>
              <a:rPr sz="5900" spc="580" dirty="0">
                <a:latin typeface="Tahoma"/>
                <a:cs typeface="Tahoma"/>
              </a:rPr>
              <a:t>c</a:t>
            </a:r>
            <a:r>
              <a:rPr sz="5900" spc="340" dirty="0">
                <a:latin typeface="Tahoma"/>
                <a:cs typeface="Tahoma"/>
              </a:rPr>
              <a:t>e</a:t>
            </a:r>
            <a:r>
              <a:rPr sz="5900" spc="-535" dirty="0">
                <a:latin typeface="Tahoma"/>
                <a:cs typeface="Tahoma"/>
              </a:rPr>
              <a:t> </a:t>
            </a:r>
            <a:r>
              <a:rPr sz="5900" spc="400" dirty="0">
                <a:latin typeface="Tahoma"/>
                <a:cs typeface="Tahoma"/>
              </a:rPr>
              <a:t>A</a:t>
            </a:r>
            <a:r>
              <a:rPr sz="5900" spc="270" dirty="0">
                <a:latin typeface="Tahoma"/>
                <a:cs typeface="Tahoma"/>
              </a:rPr>
              <a:t>r</a:t>
            </a:r>
            <a:r>
              <a:rPr sz="5900" spc="335" dirty="0">
                <a:latin typeface="Tahoma"/>
                <a:cs typeface="Tahoma"/>
              </a:rPr>
              <a:t>e</a:t>
            </a:r>
            <a:r>
              <a:rPr sz="5900" spc="275" dirty="0">
                <a:latin typeface="Tahoma"/>
                <a:cs typeface="Tahoma"/>
              </a:rPr>
              <a:t>a</a:t>
            </a:r>
            <a:endParaRPr sz="5900">
              <a:latin typeface="Tahoma"/>
              <a:cs typeface="Tahoma"/>
            </a:endParaRPr>
          </a:p>
          <a:p>
            <a:pPr marL="12700" marR="6350" algn="just">
              <a:lnSpc>
                <a:spcPts val="2770"/>
              </a:lnSpc>
            </a:pPr>
            <a:r>
              <a:rPr sz="2000" spc="75" dirty="0">
                <a:latin typeface="Lucida Sans Unicode"/>
                <a:cs typeface="Lucida Sans Unicode"/>
              </a:rPr>
              <a:t>Bashakhali.com</a:t>
            </a:r>
            <a:r>
              <a:rPr sz="2000" spc="80" dirty="0">
                <a:latin typeface="Lucida Sans Unicode"/>
                <a:cs typeface="Lucida Sans Unicode"/>
              </a:rPr>
              <a:t> </a:t>
            </a:r>
            <a:r>
              <a:rPr sz="2000" spc="110" dirty="0">
                <a:latin typeface="Lucida Sans Unicode"/>
                <a:cs typeface="Lucida Sans Unicode"/>
              </a:rPr>
              <a:t>website</a:t>
            </a:r>
            <a:r>
              <a:rPr sz="2000" spc="114" dirty="0">
                <a:latin typeface="Lucida Sans Unicode"/>
                <a:cs typeface="Lucida Sans Unicode"/>
              </a:rPr>
              <a:t> </a:t>
            </a:r>
            <a:r>
              <a:rPr sz="2000" spc="120" dirty="0">
                <a:latin typeface="Lucida Sans Unicode"/>
                <a:cs typeface="Lucida Sans Unicode"/>
              </a:rPr>
              <a:t>and</a:t>
            </a:r>
            <a:r>
              <a:rPr sz="2000" spc="125" dirty="0">
                <a:latin typeface="Lucida Sans Unicode"/>
                <a:cs typeface="Lucida Sans Unicode"/>
              </a:rPr>
              <a:t> </a:t>
            </a:r>
            <a:r>
              <a:rPr sz="2000" spc="80" dirty="0">
                <a:latin typeface="Lucida Sans Unicode"/>
                <a:cs typeface="Lucida Sans Unicode"/>
              </a:rPr>
              <a:t>rental</a:t>
            </a:r>
            <a:r>
              <a:rPr sz="2000" spc="85" dirty="0">
                <a:latin typeface="Lucida Sans Unicode"/>
                <a:cs typeface="Lucida Sans Unicode"/>
              </a:rPr>
              <a:t> </a:t>
            </a:r>
            <a:r>
              <a:rPr sz="2000" spc="75" dirty="0">
                <a:latin typeface="Lucida Sans Unicode"/>
                <a:cs typeface="Lucida Sans Unicode"/>
              </a:rPr>
              <a:t>mobile</a:t>
            </a:r>
            <a:r>
              <a:rPr sz="2000" spc="80" dirty="0">
                <a:latin typeface="Lucida Sans Unicode"/>
                <a:cs typeface="Lucida Sans Unicode"/>
              </a:rPr>
              <a:t> application </a:t>
            </a:r>
            <a:r>
              <a:rPr sz="2000" spc="85" dirty="0">
                <a:latin typeface="Lucida Sans Unicode"/>
                <a:cs typeface="Lucida Sans Unicode"/>
              </a:rPr>
              <a:t> </a:t>
            </a:r>
            <a:r>
              <a:rPr sz="2000" spc="100" dirty="0">
                <a:latin typeface="Lucida Sans Unicode"/>
                <a:cs typeface="Lucida Sans Unicode"/>
              </a:rPr>
              <a:t>ensure </a:t>
            </a:r>
            <a:r>
              <a:rPr sz="2000" spc="70" dirty="0">
                <a:latin typeface="Lucida Sans Unicode"/>
                <a:cs typeface="Lucida Sans Unicode"/>
              </a:rPr>
              <a:t>you </a:t>
            </a:r>
            <a:r>
              <a:rPr sz="2000" spc="125" dirty="0">
                <a:latin typeface="Lucida Sans Unicode"/>
                <a:cs typeface="Lucida Sans Unicode"/>
              </a:rPr>
              <a:t>the </a:t>
            </a:r>
            <a:r>
              <a:rPr sz="2000" spc="100" dirty="0">
                <a:latin typeface="Lucida Sans Unicode"/>
                <a:cs typeface="Lucida Sans Unicode"/>
              </a:rPr>
              <a:t>easiest </a:t>
            </a:r>
            <a:r>
              <a:rPr sz="2000" spc="125" dirty="0">
                <a:latin typeface="Lucida Sans Unicode"/>
                <a:cs typeface="Lucida Sans Unicode"/>
              </a:rPr>
              <a:t>way </a:t>
            </a:r>
            <a:r>
              <a:rPr sz="2000" spc="105" dirty="0">
                <a:latin typeface="Lucida Sans Unicode"/>
                <a:cs typeface="Lucida Sans Unicode"/>
              </a:rPr>
              <a:t>to </a:t>
            </a:r>
            <a:r>
              <a:rPr sz="2000" spc="65" dirty="0">
                <a:latin typeface="Lucida Sans Unicode"/>
                <a:cs typeface="Lucida Sans Unicode"/>
              </a:rPr>
              <a:t>find </a:t>
            </a:r>
            <a:r>
              <a:rPr sz="2000" spc="95" dirty="0">
                <a:latin typeface="Lucida Sans Unicode"/>
                <a:cs typeface="Lucida Sans Unicode"/>
              </a:rPr>
              <a:t>any </a:t>
            </a:r>
            <a:r>
              <a:rPr sz="2000" spc="45" dirty="0">
                <a:latin typeface="Lucida Sans Unicode"/>
                <a:cs typeface="Lucida Sans Unicode"/>
              </a:rPr>
              <a:t>kinds </a:t>
            </a:r>
            <a:r>
              <a:rPr sz="2000" spc="90" dirty="0">
                <a:latin typeface="Lucida Sans Unicode"/>
                <a:cs typeface="Lucida Sans Unicode"/>
              </a:rPr>
              <a:t>of </a:t>
            </a:r>
            <a:r>
              <a:rPr sz="2000" spc="100" dirty="0">
                <a:latin typeface="Lucida Sans Unicode"/>
                <a:cs typeface="Lucida Sans Unicode"/>
              </a:rPr>
              <a:t>property </a:t>
            </a:r>
            <a:r>
              <a:rPr sz="2000" spc="105" dirty="0">
                <a:latin typeface="Lucida Sans Unicode"/>
                <a:cs typeface="Lucida Sans Unicode"/>
              </a:rPr>
              <a:t> rent</a:t>
            </a:r>
            <a:r>
              <a:rPr sz="2000" spc="-105" dirty="0">
                <a:latin typeface="Lucida Sans Unicode"/>
                <a:cs typeface="Lucida Sans Unicode"/>
              </a:rPr>
              <a:t> </a:t>
            </a:r>
            <a:r>
              <a:rPr sz="2000" spc="10" dirty="0">
                <a:latin typeface="Lucida Sans Unicode"/>
                <a:cs typeface="Lucida Sans Unicode"/>
              </a:rPr>
              <a:t>in</a:t>
            </a:r>
            <a:r>
              <a:rPr sz="2000" spc="-100" dirty="0">
                <a:latin typeface="Lucida Sans Unicode"/>
                <a:cs typeface="Lucida Sans Unicode"/>
              </a:rPr>
              <a:t> </a:t>
            </a:r>
            <a:r>
              <a:rPr sz="2000" spc="105" dirty="0">
                <a:latin typeface="Lucida Sans Unicode"/>
                <a:cs typeface="Lucida Sans Unicode"/>
              </a:rPr>
              <a:t>Bangladesh</a:t>
            </a:r>
            <a:r>
              <a:rPr sz="2000" spc="-100" dirty="0">
                <a:latin typeface="Lucida Sans Unicode"/>
                <a:cs typeface="Lucida Sans Unicode"/>
              </a:rPr>
              <a:t> </a:t>
            </a:r>
            <a:r>
              <a:rPr sz="2000" spc="10" dirty="0">
                <a:latin typeface="Lucida Sans Unicode"/>
                <a:cs typeface="Lucida Sans Unicode"/>
              </a:rPr>
              <a:t>in</a:t>
            </a:r>
            <a:r>
              <a:rPr sz="2000" spc="-100" dirty="0">
                <a:latin typeface="Lucida Sans Unicode"/>
                <a:cs typeface="Lucida Sans Unicode"/>
              </a:rPr>
              <a:t> </a:t>
            </a:r>
            <a:r>
              <a:rPr sz="2000" spc="140" dirty="0">
                <a:latin typeface="Lucida Sans Unicode"/>
                <a:cs typeface="Lucida Sans Unicode"/>
              </a:rPr>
              <a:t>a</a:t>
            </a:r>
            <a:r>
              <a:rPr sz="2000" spc="-100" dirty="0">
                <a:latin typeface="Lucida Sans Unicode"/>
                <a:cs typeface="Lucida Sans Unicode"/>
              </a:rPr>
              <a:t> </a:t>
            </a:r>
            <a:r>
              <a:rPr sz="2000" spc="145" dirty="0">
                <a:latin typeface="Lucida Sans Unicode"/>
                <a:cs typeface="Lucida Sans Unicode"/>
              </a:rPr>
              <a:t>few</a:t>
            </a:r>
            <a:r>
              <a:rPr sz="2000" spc="-100" dirty="0">
                <a:latin typeface="Lucida Sans Unicode"/>
                <a:cs typeface="Lucida Sans Unicode"/>
              </a:rPr>
              <a:t> </a:t>
            </a:r>
            <a:r>
              <a:rPr sz="2000" spc="25" dirty="0">
                <a:latin typeface="Lucida Sans Unicode"/>
                <a:cs typeface="Lucida Sans Unicode"/>
              </a:rPr>
              <a:t>mins.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66600" y="8776441"/>
            <a:ext cx="421640" cy="1510665"/>
          </a:xfrm>
          <a:custGeom>
            <a:avLst/>
            <a:gdLst/>
            <a:ahLst/>
            <a:cxnLst/>
            <a:rect l="l" t="t" r="r" b="b"/>
            <a:pathLst>
              <a:path w="421640" h="1510665">
                <a:moveTo>
                  <a:pt x="421399" y="1510557"/>
                </a:moveTo>
                <a:lnTo>
                  <a:pt x="0" y="1510557"/>
                </a:lnTo>
                <a:lnTo>
                  <a:pt x="0" y="0"/>
                </a:lnTo>
                <a:lnTo>
                  <a:pt x="421399" y="0"/>
                </a:lnTo>
                <a:lnTo>
                  <a:pt x="421399" y="15105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21640" cy="1254125"/>
          </a:xfrm>
          <a:custGeom>
            <a:avLst/>
            <a:gdLst/>
            <a:ahLst/>
            <a:cxnLst/>
            <a:rect l="l" t="t" r="r" b="b"/>
            <a:pathLst>
              <a:path w="421640" h="1254125">
                <a:moveTo>
                  <a:pt x="0" y="0"/>
                </a:moveTo>
                <a:lnTo>
                  <a:pt x="421399" y="0"/>
                </a:lnTo>
                <a:lnTo>
                  <a:pt x="421399" y="1253727"/>
                </a:lnTo>
                <a:lnTo>
                  <a:pt x="0" y="1253727"/>
                </a:lnTo>
                <a:lnTo>
                  <a:pt x="0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7259300" y="5143606"/>
            <a:ext cx="1028700" cy="1295400"/>
            <a:chOff x="17259300" y="5143606"/>
            <a:chExt cx="1028700" cy="1295400"/>
          </a:xfrm>
        </p:grpSpPr>
        <p:sp>
          <p:nvSpPr>
            <p:cNvPr id="5" name="object 5"/>
            <p:cNvSpPr/>
            <p:nvPr/>
          </p:nvSpPr>
          <p:spPr>
            <a:xfrm>
              <a:off x="17259300" y="5143613"/>
              <a:ext cx="1028700" cy="1295400"/>
            </a:xfrm>
            <a:custGeom>
              <a:avLst/>
              <a:gdLst/>
              <a:ahLst/>
              <a:cxnLst/>
              <a:rect l="l" t="t" r="r" b="b"/>
              <a:pathLst>
                <a:path w="1028700" h="1295400">
                  <a:moveTo>
                    <a:pt x="666546" y="638670"/>
                  </a:moveTo>
                  <a:lnTo>
                    <a:pt x="199136" y="638670"/>
                  </a:lnTo>
                  <a:lnTo>
                    <a:pt x="189064" y="603008"/>
                  </a:lnTo>
                  <a:lnTo>
                    <a:pt x="167322" y="574192"/>
                  </a:lnTo>
                  <a:lnTo>
                    <a:pt x="136639" y="554926"/>
                  </a:lnTo>
                  <a:lnTo>
                    <a:pt x="99745" y="547903"/>
                  </a:lnTo>
                  <a:lnTo>
                    <a:pt x="60934" y="555739"/>
                  </a:lnTo>
                  <a:lnTo>
                    <a:pt x="29222" y="577100"/>
                  </a:lnTo>
                  <a:lnTo>
                    <a:pt x="7835" y="608761"/>
                  </a:lnTo>
                  <a:lnTo>
                    <a:pt x="0" y="647484"/>
                  </a:lnTo>
                  <a:lnTo>
                    <a:pt x="7835" y="686282"/>
                  </a:lnTo>
                  <a:lnTo>
                    <a:pt x="29222" y="717943"/>
                  </a:lnTo>
                  <a:lnTo>
                    <a:pt x="60934" y="739305"/>
                  </a:lnTo>
                  <a:lnTo>
                    <a:pt x="99745" y="747128"/>
                  </a:lnTo>
                  <a:lnTo>
                    <a:pt x="136639" y="740117"/>
                  </a:lnTo>
                  <a:lnTo>
                    <a:pt x="167322" y="720890"/>
                  </a:lnTo>
                  <a:lnTo>
                    <a:pt x="189064" y="692200"/>
                  </a:lnTo>
                  <a:lnTo>
                    <a:pt x="199136" y="656742"/>
                  </a:lnTo>
                  <a:lnTo>
                    <a:pt x="666546" y="656742"/>
                  </a:lnTo>
                  <a:lnTo>
                    <a:pt x="666165" y="653796"/>
                  </a:lnTo>
                  <a:lnTo>
                    <a:pt x="665797" y="650468"/>
                  </a:lnTo>
                  <a:lnTo>
                    <a:pt x="665797" y="644563"/>
                  </a:lnTo>
                  <a:lnTo>
                    <a:pt x="666546" y="638670"/>
                  </a:lnTo>
                  <a:close/>
                </a:path>
                <a:path w="1028700" h="1295400">
                  <a:moveTo>
                    <a:pt x="679843" y="688835"/>
                  </a:moveTo>
                  <a:lnTo>
                    <a:pt x="676148" y="684047"/>
                  </a:lnTo>
                  <a:lnTo>
                    <a:pt x="673188" y="678878"/>
                  </a:lnTo>
                  <a:lnTo>
                    <a:pt x="670979" y="673354"/>
                  </a:lnTo>
                  <a:lnTo>
                    <a:pt x="499160" y="772223"/>
                  </a:lnTo>
                  <a:lnTo>
                    <a:pt x="483489" y="754913"/>
                  </a:lnTo>
                  <a:lnTo>
                    <a:pt x="464146" y="741654"/>
                  </a:lnTo>
                  <a:lnTo>
                    <a:pt x="441909" y="733171"/>
                  </a:lnTo>
                  <a:lnTo>
                    <a:pt x="417499" y="730173"/>
                  </a:lnTo>
                  <a:lnTo>
                    <a:pt x="378688" y="738009"/>
                  </a:lnTo>
                  <a:lnTo>
                    <a:pt x="346976" y="759358"/>
                  </a:lnTo>
                  <a:lnTo>
                    <a:pt x="325589" y="791032"/>
                  </a:lnTo>
                  <a:lnTo>
                    <a:pt x="317741" y="829779"/>
                  </a:lnTo>
                  <a:lnTo>
                    <a:pt x="325589" y="868540"/>
                  </a:lnTo>
                  <a:lnTo>
                    <a:pt x="346976" y="900214"/>
                  </a:lnTo>
                  <a:lnTo>
                    <a:pt x="378688" y="921575"/>
                  </a:lnTo>
                  <a:lnTo>
                    <a:pt x="417499" y="929411"/>
                  </a:lnTo>
                  <a:lnTo>
                    <a:pt x="456323" y="921575"/>
                  </a:lnTo>
                  <a:lnTo>
                    <a:pt x="488035" y="900214"/>
                  </a:lnTo>
                  <a:lnTo>
                    <a:pt x="509422" y="868540"/>
                  </a:lnTo>
                  <a:lnTo>
                    <a:pt x="517271" y="829779"/>
                  </a:lnTo>
                  <a:lnTo>
                    <a:pt x="516648" y="818642"/>
                  </a:lnTo>
                  <a:lnTo>
                    <a:pt x="514870" y="807923"/>
                  </a:lnTo>
                  <a:lnTo>
                    <a:pt x="511975" y="797610"/>
                  </a:lnTo>
                  <a:lnTo>
                    <a:pt x="508038" y="787717"/>
                  </a:lnTo>
                  <a:lnTo>
                    <a:pt x="534949" y="772223"/>
                  </a:lnTo>
                  <a:lnTo>
                    <a:pt x="679843" y="688835"/>
                  </a:lnTo>
                  <a:close/>
                </a:path>
                <a:path w="1028700" h="1295400">
                  <a:moveTo>
                    <a:pt x="679843" y="606564"/>
                  </a:moveTo>
                  <a:lnTo>
                    <a:pt x="534847" y="522808"/>
                  </a:lnTo>
                  <a:lnTo>
                    <a:pt x="508038" y="507326"/>
                  </a:lnTo>
                  <a:lnTo>
                    <a:pt x="511975" y="497586"/>
                  </a:lnTo>
                  <a:lnTo>
                    <a:pt x="514870" y="487299"/>
                  </a:lnTo>
                  <a:lnTo>
                    <a:pt x="516648" y="476592"/>
                  </a:lnTo>
                  <a:lnTo>
                    <a:pt x="517271" y="465620"/>
                  </a:lnTo>
                  <a:lnTo>
                    <a:pt x="509422" y="426859"/>
                  </a:lnTo>
                  <a:lnTo>
                    <a:pt x="488035" y="395198"/>
                  </a:lnTo>
                  <a:lnTo>
                    <a:pt x="456323" y="373837"/>
                  </a:lnTo>
                  <a:lnTo>
                    <a:pt x="417499" y="366001"/>
                  </a:lnTo>
                  <a:lnTo>
                    <a:pt x="378688" y="373837"/>
                  </a:lnTo>
                  <a:lnTo>
                    <a:pt x="346976" y="395198"/>
                  </a:lnTo>
                  <a:lnTo>
                    <a:pt x="325589" y="426859"/>
                  </a:lnTo>
                  <a:lnTo>
                    <a:pt x="317741" y="465620"/>
                  </a:lnTo>
                  <a:lnTo>
                    <a:pt x="325589" y="504380"/>
                  </a:lnTo>
                  <a:lnTo>
                    <a:pt x="346976" y="536041"/>
                  </a:lnTo>
                  <a:lnTo>
                    <a:pt x="378688" y="557415"/>
                  </a:lnTo>
                  <a:lnTo>
                    <a:pt x="417499" y="565251"/>
                  </a:lnTo>
                  <a:lnTo>
                    <a:pt x="441896" y="562190"/>
                  </a:lnTo>
                  <a:lnTo>
                    <a:pt x="464146" y="553580"/>
                  </a:lnTo>
                  <a:lnTo>
                    <a:pt x="483489" y="540181"/>
                  </a:lnTo>
                  <a:lnTo>
                    <a:pt x="499160" y="522808"/>
                  </a:lnTo>
                  <a:lnTo>
                    <a:pt x="670979" y="622071"/>
                  </a:lnTo>
                  <a:lnTo>
                    <a:pt x="673188" y="616165"/>
                  </a:lnTo>
                  <a:lnTo>
                    <a:pt x="676148" y="610984"/>
                  </a:lnTo>
                  <a:lnTo>
                    <a:pt x="679843" y="606564"/>
                  </a:lnTo>
                  <a:close/>
                </a:path>
                <a:path w="1028700" h="1295400">
                  <a:moveTo>
                    <a:pt x="707555" y="709866"/>
                  </a:moveTo>
                  <a:lnTo>
                    <a:pt x="702017" y="707656"/>
                  </a:lnTo>
                  <a:lnTo>
                    <a:pt x="696836" y="704710"/>
                  </a:lnTo>
                  <a:lnTo>
                    <a:pt x="692035" y="701014"/>
                  </a:lnTo>
                  <a:lnTo>
                    <a:pt x="458520" y="1105027"/>
                  </a:lnTo>
                  <a:lnTo>
                    <a:pt x="448614" y="1101153"/>
                  </a:lnTo>
                  <a:lnTo>
                    <a:pt x="438340" y="1098384"/>
                  </a:lnTo>
                  <a:lnTo>
                    <a:pt x="427710" y="1096721"/>
                  </a:lnTo>
                  <a:lnTo>
                    <a:pt x="416763" y="1096175"/>
                  </a:lnTo>
                  <a:lnTo>
                    <a:pt x="377799" y="1103947"/>
                  </a:lnTo>
                  <a:lnTo>
                    <a:pt x="346100" y="1125181"/>
                  </a:lnTo>
                  <a:lnTo>
                    <a:pt x="324802" y="1156728"/>
                  </a:lnTo>
                  <a:lnTo>
                    <a:pt x="317004" y="1195425"/>
                  </a:lnTo>
                  <a:lnTo>
                    <a:pt x="324802" y="1234186"/>
                  </a:lnTo>
                  <a:lnTo>
                    <a:pt x="346100" y="1265847"/>
                  </a:lnTo>
                  <a:lnTo>
                    <a:pt x="377799" y="1287208"/>
                  </a:lnTo>
                  <a:lnTo>
                    <a:pt x="416763" y="1295044"/>
                  </a:lnTo>
                  <a:lnTo>
                    <a:pt x="455523" y="1287208"/>
                  </a:lnTo>
                  <a:lnTo>
                    <a:pt x="487108" y="1265847"/>
                  </a:lnTo>
                  <a:lnTo>
                    <a:pt x="508368" y="1234186"/>
                  </a:lnTo>
                  <a:lnTo>
                    <a:pt x="516153" y="1195425"/>
                  </a:lnTo>
                  <a:lnTo>
                    <a:pt x="513168" y="1171117"/>
                  </a:lnTo>
                  <a:lnTo>
                    <a:pt x="504659" y="1149032"/>
                  </a:lnTo>
                  <a:lnTo>
                    <a:pt x="491375" y="1129842"/>
                  </a:lnTo>
                  <a:lnTo>
                    <a:pt x="474040" y="1114259"/>
                  </a:lnTo>
                  <a:lnTo>
                    <a:pt x="479361" y="1105027"/>
                  </a:lnTo>
                  <a:lnTo>
                    <a:pt x="707555" y="709866"/>
                  </a:lnTo>
                  <a:close/>
                </a:path>
                <a:path w="1028700" h="1295400">
                  <a:moveTo>
                    <a:pt x="707555" y="585177"/>
                  </a:moveTo>
                  <a:lnTo>
                    <a:pt x="479158" y="190004"/>
                  </a:lnTo>
                  <a:lnTo>
                    <a:pt x="474040" y="181152"/>
                  </a:lnTo>
                  <a:lnTo>
                    <a:pt x="491375" y="165506"/>
                  </a:lnTo>
                  <a:lnTo>
                    <a:pt x="504659" y="146189"/>
                  </a:lnTo>
                  <a:lnTo>
                    <a:pt x="513168" y="123977"/>
                  </a:lnTo>
                  <a:lnTo>
                    <a:pt x="516153" y="99618"/>
                  </a:lnTo>
                  <a:lnTo>
                    <a:pt x="508368" y="60858"/>
                  </a:lnTo>
                  <a:lnTo>
                    <a:pt x="487108" y="29184"/>
                  </a:lnTo>
                  <a:lnTo>
                    <a:pt x="455523" y="7835"/>
                  </a:lnTo>
                  <a:lnTo>
                    <a:pt x="416763" y="0"/>
                  </a:lnTo>
                  <a:lnTo>
                    <a:pt x="377799" y="7835"/>
                  </a:lnTo>
                  <a:lnTo>
                    <a:pt x="346100" y="29184"/>
                  </a:lnTo>
                  <a:lnTo>
                    <a:pt x="324802" y="60858"/>
                  </a:lnTo>
                  <a:lnTo>
                    <a:pt x="317004" y="99618"/>
                  </a:lnTo>
                  <a:lnTo>
                    <a:pt x="324802" y="138366"/>
                  </a:lnTo>
                  <a:lnTo>
                    <a:pt x="346100" y="170040"/>
                  </a:lnTo>
                  <a:lnTo>
                    <a:pt x="377799" y="191389"/>
                  </a:lnTo>
                  <a:lnTo>
                    <a:pt x="416763" y="199224"/>
                  </a:lnTo>
                  <a:lnTo>
                    <a:pt x="427710" y="198615"/>
                  </a:lnTo>
                  <a:lnTo>
                    <a:pt x="438340" y="196824"/>
                  </a:lnTo>
                  <a:lnTo>
                    <a:pt x="448614" y="193941"/>
                  </a:lnTo>
                  <a:lnTo>
                    <a:pt x="458520" y="190004"/>
                  </a:lnTo>
                  <a:lnTo>
                    <a:pt x="692035" y="594017"/>
                  </a:lnTo>
                  <a:lnTo>
                    <a:pt x="696836" y="590334"/>
                  </a:lnTo>
                  <a:lnTo>
                    <a:pt x="702017" y="587387"/>
                  </a:lnTo>
                  <a:lnTo>
                    <a:pt x="707555" y="585177"/>
                  </a:lnTo>
                  <a:close/>
                </a:path>
                <a:path w="1028700" h="1295400">
                  <a:moveTo>
                    <a:pt x="833170" y="1012786"/>
                  </a:moveTo>
                  <a:lnTo>
                    <a:pt x="826147" y="976007"/>
                  </a:lnTo>
                  <a:lnTo>
                    <a:pt x="806856" y="945451"/>
                  </a:lnTo>
                  <a:lnTo>
                    <a:pt x="778002" y="923759"/>
                  </a:lnTo>
                  <a:lnTo>
                    <a:pt x="742276" y="913536"/>
                  </a:lnTo>
                  <a:lnTo>
                    <a:pt x="742276" y="715035"/>
                  </a:lnTo>
                  <a:lnTo>
                    <a:pt x="742276" y="714667"/>
                  </a:lnTo>
                  <a:lnTo>
                    <a:pt x="739330" y="715035"/>
                  </a:lnTo>
                  <a:lnTo>
                    <a:pt x="727506" y="715035"/>
                  </a:lnTo>
                  <a:lnTo>
                    <a:pt x="724547" y="714667"/>
                  </a:lnTo>
                  <a:lnTo>
                    <a:pt x="724547" y="913536"/>
                  </a:lnTo>
                  <a:lnTo>
                    <a:pt x="688835" y="923759"/>
                  </a:lnTo>
                  <a:lnTo>
                    <a:pt x="659980" y="945451"/>
                  </a:lnTo>
                  <a:lnTo>
                    <a:pt x="640689" y="976007"/>
                  </a:lnTo>
                  <a:lnTo>
                    <a:pt x="633653" y="1012786"/>
                  </a:lnTo>
                  <a:lnTo>
                    <a:pt x="641502" y="1051547"/>
                  </a:lnTo>
                  <a:lnTo>
                    <a:pt x="662889" y="1083221"/>
                  </a:lnTo>
                  <a:lnTo>
                    <a:pt x="694601" y="1104569"/>
                  </a:lnTo>
                  <a:lnTo>
                    <a:pt x="733412" y="1112405"/>
                  </a:lnTo>
                  <a:lnTo>
                    <a:pt x="772236" y="1104569"/>
                  </a:lnTo>
                  <a:lnTo>
                    <a:pt x="803935" y="1083221"/>
                  </a:lnTo>
                  <a:lnTo>
                    <a:pt x="825334" y="1051547"/>
                  </a:lnTo>
                  <a:lnTo>
                    <a:pt x="833170" y="1012786"/>
                  </a:lnTo>
                  <a:close/>
                </a:path>
                <a:path w="1028700" h="1295400">
                  <a:moveTo>
                    <a:pt x="833170" y="283362"/>
                  </a:moveTo>
                  <a:lnTo>
                    <a:pt x="825334" y="244602"/>
                  </a:lnTo>
                  <a:lnTo>
                    <a:pt x="803935" y="212928"/>
                  </a:lnTo>
                  <a:lnTo>
                    <a:pt x="772236" y="191579"/>
                  </a:lnTo>
                  <a:lnTo>
                    <a:pt x="733412" y="183743"/>
                  </a:lnTo>
                  <a:lnTo>
                    <a:pt x="694601" y="191579"/>
                  </a:lnTo>
                  <a:lnTo>
                    <a:pt x="662889" y="212928"/>
                  </a:lnTo>
                  <a:lnTo>
                    <a:pt x="641502" y="244602"/>
                  </a:lnTo>
                  <a:lnTo>
                    <a:pt x="633653" y="283362"/>
                  </a:lnTo>
                  <a:lnTo>
                    <a:pt x="640689" y="320192"/>
                  </a:lnTo>
                  <a:lnTo>
                    <a:pt x="659980" y="350824"/>
                  </a:lnTo>
                  <a:lnTo>
                    <a:pt x="688835" y="372541"/>
                  </a:lnTo>
                  <a:lnTo>
                    <a:pt x="724547" y="382612"/>
                  </a:lnTo>
                  <a:lnTo>
                    <a:pt x="724547" y="580732"/>
                  </a:lnTo>
                  <a:lnTo>
                    <a:pt x="730465" y="579996"/>
                  </a:lnTo>
                  <a:lnTo>
                    <a:pt x="736371" y="579996"/>
                  </a:lnTo>
                  <a:lnTo>
                    <a:pt x="742276" y="580732"/>
                  </a:lnTo>
                  <a:lnTo>
                    <a:pt x="742276" y="579996"/>
                  </a:lnTo>
                  <a:lnTo>
                    <a:pt x="742276" y="382612"/>
                  </a:lnTo>
                  <a:lnTo>
                    <a:pt x="778002" y="372541"/>
                  </a:lnTo>
                  <a:lnTo>
                    <a:pt x="806856" y="350824"/>
                  </a:lnTo>
                  <a:lnTo>
                    <a:pt x="826147" y="320192"/>
                  </a:lnTo>
                  <a:lnTo>
                    <a:pt x="833170" y="283362"/>
                  </a:lnTo>
                  <a:close/>
                </a:path>
                <a:path w="1028700" h="1295400">
                  <a:moveTo>
                    <a:pt x="1028700" y="1098359"/>
                  </a:moveTo>
                  <a:lnTo>
                    <a:pt x="1028496" y="1098384"/>
                  </a:lnTo>
                  <a:lnTo>
                    <a:pt x="1018209" y="1101153"/>
                  </a:lnTo>
                  <a:lnTo>
                    <a:pt x="1008316" y="1105027"/>
                  </a:lnTo>
                  <a:lnTo>
                    <a:pt x="774801" y="701014"/>
                  </a:lnTo>
                  <a:lnTo>
                    <a:pt x="770001" y="704710"/>
                  </a:lnTo>
                  <a:lnTo>
                    <a:pt x="764819" y="707656"/>
                  </a:lnTo>
                  <a:lnTo>
                    <a:pt x="759282" y="709866"/>
                  </a:lnTo>
                  <a:lnTo>
                    <a:pt x="992784" y="1114259"/>
                  </a:lnTo>
                  <a:lnTo>
                    <a:pt x="975461" y="1129842"/>
                  </a:lnTo>
                  <a:lnTo>
                    <a:pt x="962177" y="1149032"/>
                  </a:lnTo>
                  <a:lnTo>
                    <a:pt x="953681" y="1171117"/>
                  </a:lnTo>
                  <a:lnTo>
                    <a:pt x="950683" y="1195425"/>
                  </a:lnTo>
                  <a:lnTo>
                    <a:pt x="958469" y="1234186"/>
                  </a:lnTo>
                  <a:lnTo>
                    <a:pt x="979728" y="1265847"/>
                  </a:lnTo>
                  <a:lnTo>
                    <a:pt x="1011313" y="1287208"/>
                  </a:lnTo>
                  <a:lnTo>
                    <a:pt x="1028700" y="1290726"/>
                  </a:lnTo>
                  <a:lnTo>
                    <a:pt x="1028700" y="1105027"/>
                  </a:lnTo>
                  <a:lnTo>
                    <a:pt x="1028700" y="1098359"/>
                  </a:lnTo>
                  <a:close/>
                </a:path>
                <a:path w="1028700" h="1295400">
                  <a:moveTo>
                    <a:pt x="1028700" y="733171"/>
                  </a:moveTo>
                  <a:lnTo>
                    <a:pt x="1025677" y="733539"/>
                  </a:lnTo>
                  <a:lnTo>
                    <a:pt x="1003465" y="742061"/>
                  </a:lnTo>
                  <a:lnTo>
                    <a:pt x="984237" y="755434"/>
                  </a:lnTo>
                  <a:lnTo>
                    <a:pt x="968781" y="772960"/>
                  </a:lnTo>
                  <a:lnTo>
                    <a:pt x="795858" y="673354"/>
                  </a:lnTo>
                  <a:lnTo>
                    <a:pt x="793635" y="678878"/>
                  </a:lnTo>
                  <a:lnTo>
                    <a:pt x="790689" y="684047"/>
                  </a:lnTo>
                  <a:lnTo>
                    <a:pt x="786993" y="688835"/>
                  </a:lnTo>
                  <a:lnTo>
                    <a:pt x="959548" y="788466"/>
                  </a:lnTo>
                  <a:lnTo>
                    <a:pt x="955611" y="798195"/>
                  </a:lnTo>
                  <a:lnTo>
                    <a:pt x="952715" y="808482"/>
                  </a:lnTo>
                  <a:lnTo>
                    <a:pt x="950925" y="819175"/>
                  </a:lnTo>
                  <a:lnTo>
                    <a:pt x="950315" y="830148"/>
                  </a:lnTo>
                  <a:lnTo>
                    <a:pt x="958151" y="868908"/>
                  </a:lnTo>
                  <a:lnTo>
                    <a:pt x="979538" y="900582"/>
                  </a:lnTo>
                  <a:lnTo>
                    <a:pt x="1011250" y="921931"/>
                  </a:lnTo>
                  <a:lnTo>
                    <a:pt x="1028700" y="925449"/>
                  </a:lnTo>
                  <a:lnTo>
                    <a:pt x="1028700" y="772960"/>
                  </a:lnTo>
                  <a:lnTo>
                    <a:pt x="1028700" y="733171"/>
                  </a:lnTo>
                  <a:close/>
                </a:path>
                <a:path w="1028700" h="1295400">
                  <a:moveTo>
                    <a:pt x="1028700" y="638670"/>
                  </a:moveTo>
                  <a:lnTo>
                    <a:pt x="800303" y="638670"/>
                  </a:lnTo>
                  <a:lnTo>
                    <a:pt x="801039" y="644563"/>
                  </a:lnTo>
                  <a:lnTo>
                    <a:pt x="801039" y="650468"/>
                  </a:lnTo>
                  <a:lnTo>
                    <a:pt x="800658" y="653796"/>
                  </a:lnTo>
                  <a:lnTo>
                    <a:pt x="800303" y="656742"/>
                  </a:lnTo>
                  <a:lnTo>
                    <a:pt x="1028700" y="656742"/>
                  </a:lnTo>
                  <a:lnTo>
                    <a:pt x="1028700" y="638670"/>
                  </a:lnTo>
                  <a:close/>
                </a:path>
                <a:path w="1028700" h="1295400">
                  <a:moveTo>
                    <a:pt x="1028700" y="370166"/>
                  </a:moveTo>
                  <a:lnTo>
                    <a:pt x="1010513" y="373837"/>
                  </a:lnTo>
                  <a:lnTo>
                    <a:pt x="978801" y="395198"/>
                  </a:lnTo>
                  <a:lnTo>
                    <a:pt x="957402" y="426859"/>
                  </a:lnTo>
                  <a:lnTo>
                    <a:pt x="949553" y="465620"/>
                  </a:lnTo>
                  <a:lnTo>
                    <a:pt x="950175" y="476592"/>
                  </a:lnTo>
                  <a:lnTo>
                    <a:pt x="951966" y="487299"/>
                  </a:lnTo>
                  <a:lnTo>
                    <a:pt x="954874" y="497586"/>
                  </a:lnTo>
                  <a:lnTo>
                    <a:pt x="958811" y="507326"/>
                  </a:lnTo>
                  <a:lnTo>
                    <a:pt x="786993" y="606564"/>
                  </a:lnTo>
                  <a:lnTo>
                    <a:pt x="790689" y="610984"/>
                  </a:lnTo>
                  <a:lnTo>
                    <a:pt x="793635" y="616165"/>
                  </a:lnTo>
                  <a:lnTo>
                    <a:pt x="795858" y="622071"/>
                  </a:lnTo>
                  <a:lnTo>
                    <a:pt x="967676" y="522808"/>
                  </a:lnTo>
                  <a:lnTo>
                    <a:pt x="983335" y="540181"/>
                  </a:lnTo>
                  <a:lnTo>
                    <a:pt x="1002677" y="553580"/>
                  </a:lnTo>
                  <a:lnTo>
                    <a:pt x="1024928" y="562190"/>
                  </a:lnTo>
                  <a:lnTo>
                    <a:pt x="1028700" y="562660"/>
                  </a:lnTo>
                  <a:lnTo>
                    <a:pt x="1028700" y="522808"/>
                  </a:lnTo>
                  <a:lnTo>
                    <a:pt x="1028700" y="370166"/>
                  </a:lnTo>
                  <a:close/>
                </a:path>
                <a:path w="1028700" h="1295400">
                  <a:moveTo>
                    <a:pt x="1028700" y="4318"/>
                  </a:moveTo>
                  <a:lnTo>
                    <a:pt x="1011313" y="7835"/>
                  </a:lnTo>
                  <a:lnTo>
                    <a:pt x="979728" y="29184"/>
                  </a:lnTo>
                  <a:lnTo>
                    <a:pt x="958469" y="60858"/>
                  </a:lnTo>
                  <a:lnTo>
                    <a:pt x="950683" y="99618"/>
                  </a:lnTo>
                  <a:lnTo>
                    <a:pt x="953681" y="123977"/>
                  </a:lnTo>
                  <a:lnTo>
                    <a:pt x="962177" y="146189"/>
                  </a:lnTo>
                  <a:lnTo>
                    <a:pt x="975461" y="165506"/>
                  </a:lnTo>
                  <a:lnTo>
                    <a:pt x="992784" y="181152"/>
                  </a:lnTo>
                  <a:lnTo>
                    <a:pt x="759282" y="585177"/>
                  </a:lnTo>
                  <a:lnTo>
                    <a:pt x="764819" y="587387"/>
                  </a:lnTo>
                  <a:lnTo>
                    <a:pt x="770001" y="590334"/>
                  </a:lnTo>
                  <a:lnTo>
                    <a:pt x="774801" y="594017"/>
                  </a:lnTo>
                  <a:lnTo>
                    <a:pt x="1008316" y="190004"/>
                  </a:lnTo>
                  <a:lnTo>
                    <a:pt x="1018209" y="193941"/>
                  </a:lnTo>
                  <a:lnTo>
                    <a:pt x="1028496" y="196824"/>
                  </a:lnTo>
                  <a:lnTo>
                    <a:pt x="1028700" y="196862"/>
                  </a:lnTo>
                  <a:lnTo>
                    <a:pt x="1028700" y="190004"/>
                  </a:lnTo>
                  <a:lnTo>
                    <a:pt x="1028700" y="4318"/>
                  </a:lnTo>
                  <a:close/>
                </a:path>
              </a:pathLst>
            </a:custGeom>
            <a:solidFill>
              <a:srgbClr val="D4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34345" y="5732833"/>
              <a:ext cx="116755" cy="11658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0" y="7682704"/>
            <a:ext cx="1470660" cy="2600325"/>
            <a:chOff x="0" y="7682704"/>
            <a:chExt cx="1470660" cy="2600325"/>
          </a:xfrm>
        </p:grpSpPr>
        <p:sp>
          <p:nvSpPr>
            <p:cNvPr id="8" name="object 8"/>
            <p:cNvSpPr/>
            <p:nvPr/>
          </p:nvSpPr>
          <p:spPr>
            <a:xfrm>
              <a:off x="0" y="7682712"/>
              <a:ext cx="1470660" cy="2600325"/>
            </a:xfrm>
            <a:custGeom>
              <a:avLst/>
              <a:gdLst/>
              <a:ahLst/>
              <a:cxnLst/>
              <a:rect l="l" t="t" r="r" b="b"/>
              <a:pathLst>
                <a:path w="1470660" h="2600325">
                  <a:moveTo>
                    <a:pt x="199199" y="2033155"/>
                  </a:moveTo>
                  <a:lnTo>
                    <a:pt x="192786" y="1982800"/>
                  </a:lnTo>
                  <a:lnTo>
                    <a:pt x="174650" y="1937219"/>
                  </a:lnTo>
                  <a:lnTo>
                    <a:pt x="146380" y="1897976"/>
                  </a:lnTo>
                  <a:lnTo>
                    <a:pt x="109575" y="1866633"/>
                  </a:lnTo>
                  <a:lnTo>
                    <a:pt x="65862" y="1844751"/>
                  </a:lnTo>
                  <a:lnTo>
                    <a:pt x="16814" y="1833905"/>
                  </a:lnTo>
                  <a:lnTo>
                    <a:pt x="16814" y="1434668"/>
                  </a:lnTo>
                  <a:lnTo>
                    <a:pt x="10896" y="1435430"/>
                  </a:lnTo>
                  <a:lnTo>
                    <a:pt x="0" y="1435430"/>
                  </a:lnTo>
                  <a:lnTo>
                    <a:pt x="0" y="2233015"/>
                  </a:lnTo>
                  <a:lnTo>
                    <a:pt x="44907" y="2227846"/>
                  </a:lnTo>
                  <a:lnTo>
                    <a:pt x="87033" y="2212784"/>
                  </a:lnTo>
                  <a:lnTo>
                    <a:pt x="124193" y="2189175"/>
                  </a:lnTo>
                  <a:lnTo>
                    <a:pt x="155194" y="2158200"/>
                  </a:lnTo>
                  <a:lnTo>
                    <a:pt x="178841" y="2121065"/>
                  </a:lnTo>
                  <a:lnTo>
                    <a:pt x="193903" y="2078977"/>
                  </a:lnTo>
                  <a:lnTo>
                    <a:pt x="199199" y="2033155"/>
                  </a:lnTo>
                  <a:close/>
                </a:path>
                <a:path w="1470660" h="2600325">
                  <a:moveTo>
                    <a:pt x="199199" y="568833"/>
                  </a:moveTo>
                  <a:lnTo>
                    <a:pt x="193903" y="522998"/>
                  </a:lnTo>
                  <a:lnTo>
                    <a:pt x="178841" y="480923"/>
                  </a:lnTo>
                  <a:lnTo>
                    <a:pt x="155194" y="443788"/>
                  </a:lnTo>
                  <a:lnTo>
                    <a:pt x="124193" y="412813"/>
                  </a:lnTo>
                  <a:lnTo>
                    <a:pt x="87033" y="389204"/>
                  </a:lnTo>
                  <a:lnTo>
                    <a:pt x="44907" y="374142"/>
                  </a:lnTo>
                  <a:lnTo>
                    <a:pt x="0" y="368973"/>
                  </a:lnTo>
                  <a:lnTo>
                    <a:pt x="0" y="1164336"/>
                  </a:lnTo>
                  <a:lnTo>
                    <a:pt x="4953" y="1164336"/>
                  </a:lnTo>
                  <a:lnTo>
                    <a:pt x="16814" y="1165809"/>
                  </a:lnTo>
                  <a:lnTo>
                    <a:pt x="16814" y="768083"/>
                  </a:lnTo>
                  <a:lnTo>
                    <a:pt x="65862" y="757478"/>
                  </a:lnTo>
                  <a:lnTo>
                    <a:pt x="109575" y="735672"/>
                  </a:lnTo>
                  <a:lnTo>
                    <a:pt x="146380" y="704278"/>
                  </a:lnTo>
                  <a:lnTo>
                    <a:pt x="174650" y="664921"/>
                  </a:lnTo>
                  <a:lnTo>
                    <a:pt x="192786" y="619226"/>
                  </a:lnTo>
                  <a:lnTo>
                    <a:pt x="199199" y="568833"/>
                  </a:lnTo>
                  <a:close/>
                </a:path>
                <a:path w="1470660" h="2600325">
                  <a:moveTo>
                    <a:pt x="833069" y="934707"/>
                  </a:moveTo>
                  <a:lnTo>
                    <a:pt x="827786" y="888898"/>
                  </a:lnTo>
                  <a:lnTo>
                    <a:pt x="812711" y="846810"/>
                  </a:lnTo>
                  <a:lnTo>
                    <a:pt x="789076" y="809688"/>
                  </a:lnTo>
                  <a:lnTo>
                    <a:pt x="758075" y="778700"/>
                  </a:lnTo>
                  <a:lnTo>
                    <a:pt x="720902" y="755078"/>
                  </a:lnTo>
                  <a:lnTo>
                    <a:pt x="678789" y="740029"/>
                  </a:lnTo>
                  <a:lnTo>
                    <a:pt x="632917" y="734733"/>
                  </a:lnTo>
                  <a:lnTo>
                    <a:pt x="587044" y="740029"/>
                  </a:lnTo>
                  <a:lnTo>
                    <a:pt x="544918" y="755078"/>
                  </a:lnTo>
                  <a:lnTo>
                    <a:pt x="507746" y="778700"/>
                  </a:lnTo>
                  <a:lnTo>
                    <a:pt x="476732" y="809688"/>
                  </a:lnTo>
                  <a:lnTo>
                    <a:pt x="453085" y="846810"/>
                  </a:lnTo>
                  <a:lnTo>
                    <a:pt x="438010" y="888898"/>
                  </a:lnTo>
                  <a:lnTo>
                    <a:pt x="432714" y="934707"/>
                  </a:lnTo>
                  <a:lnTo>
                    <a:pt x="433946" y="956754"/>
                  </a:lnTo>
                  <a:lnTo>
                    <a:pt x="437553" y="978242"/>
                  </a:lnTo>
                  <a:lnTo>
                    <a:pt x="443382" y="998893"/>
                  </a:lnTo>
                  <a:lnTo>
                    <a:pt x="451294" y="1018438"/>
                  </a:lnTo>
                  <a:lnTo>
                    <a:pt x="106527" y="1217650"/>
                  </a:lnTo>
                  <a:lnTo>
                    <a:pt x="111810" y="1224597"/>
                  </a:lnTo>
                  <a:lnTo>
                    <a:pt x="116535" y="1232103"/>
                  </a:lnTo>
                  <a:lnTo>
                    <a:pt x="120700" y="1240167"/>
                  </a:lnTo>
                  <a:lnTo>
                    <a:pt x="124307" y="1248778"/>
                  </a:lnTo>
                  <a:lnTo>
                    <a:pt x="469061" y="1049528"/>
                  </a:lnTo>
                  <a:lnTo>
                    <a:pt x="500494" y="1084402"/>
                  </a:lnTo>
                  <a:lnTo>
                    <a:pt x="539305" y="1111288"/>
                  </a:lnTo>
                  <a:lnTo>
                    <a:pt x="583958" y="1128598"/>
                  </a:lnTo>
                  <a:lnTo>
                    <a:pt x="632917" y="1134719"/>
                  </a:lnTo>
                  <a:lnTo>
                    <a:pt x="678789" y="1129423"/>
                  </a:lnTo>
                  <a:lnTo>
                    <a:pt x="720902" y="1114374"/>
                  </a:lnTo>
                  <a:lnTo>
                    <a:pt x="758075" y="1090752"/>
                  </a:lnTo>
                  <a:lnTo>
                    <a:pt x="789076" y="1059764"/>
                  </a:lnTo>
                  <a:lnTo>
                    <a:pt x="812711" y="1022629"/>
                  </a:lnTo>
                  <a:lnTo>
                    <a:pt x="827786" y="980541"/>
                  </a:lnTo>
                  <a:lnTo>
                    <a:pt x="833069" y="934707"/>
                  </a:lnTo>
                  <a:close/>
                </a:path>
                <a:path w="1470660" h="2600325">
                  <a:moveTo>
                    <a:pt x="834567" y="2399792"/>
                  </a:moveTo>
                  <a:lnTo>
                    <a:pt x="829322" y="2353995"/>
                  </a:lnTo>
                  <a:lnTo>
                    <a:pt x="814336" y="2312022"/>
                  </a:lnTo>
                  <a:lnTo>
                    <a:pt x="790803" y="2275027"/>
                  </a:lnTo>
                  <a:lnTo>
                    <a:pt x="759866" y="2244204"/>
                  </a:lnTo>
                  <a:lnTo>
                    <a:pt x="722706" y="2220734"/>
                  </a:lnTo>
                  <a:lnTo>
                    <a:pt x="680491" y="2205786"/>
                  </a:lnTo>
                  <a:lnTo>
                    <a:pt x="634390" y="2200541"/>
                  </a:lnTo>
                  <a:lnTo>
                    <a:pt x="612432" y="2201646"/>
                  </a:lnTo>
                  <a:lnTo>
                    <a:pt x="591108" y="2204986"/>
                  </a:lnTo>
                  <a:lnTo>
                    <a:pt x="570484" y="2210549"/>
                  </a:lnTo>
                  <a:lnTo>
                    <a:pt x="550608" y="2218321"/>
                  </a:lnTo>
                  <a:lnTo>
                    <a:pt x="82054" y="1407274"/>
                  </a:lnTo>
                  <a:lnTo>
                    <a:pt x="74701" y="1412544"/>
                  </a:lnTo>
                  <a:lnTo>
                    <a:pt x="67056" y="1417269"/>
                  </a:lnTo>
                  <a:lnTo>
                    <a:pt x="59131" y="1421434"/>
                  </a:lnTo>
                  <a:lnTo>
                    <a:pt x="50939" y="1425041"/>
                  </a:lnTo>
                  <a:lnTo>
                    <a:pt x="519468" y="2236838"/>
                  </a:lnTo>
                  <a:lnTo>
                    <a:pt x="484682" y="2268131"/>
                  </a:lnTo>
                  <a:lnTo>
                    <a:pt x="458038" y="2306637"/>
                  </a:lnTo>
                  <a:lnTo>
                    <a:pt x="440982" y="2350998"/>
                  </a:lnTo>
                  <a:lnTo>
                    <a:pt x="434975" y="2399792"/>
                  </a:lnTo>
                  <a:lnTo>
                    <a:pt x="440220" y="2445613"/>
                  </a:lnTo>
                  <a:lnTo>
                    <a:pt x="455180" y="2487701"/>
                  </a:lnTo>
                  <a:lnTo>
                    <a:pt x="478675" y="2524823"/>
                  </a:lnTo>
                  <a:lnTo>
                    <a:pt x="509524" y="2555798"/>
                  </a:lnTo>
                  <a:lnTo>
                    <a:pt x="546544" y="2579420"/>
                  </a:lnTo>
                  <a:lnTo>
                    <a:pt x="588556" y="2594470"/>
                  </a:lnTo>
                  <a:lnTo>
                    <a:pt x="634390" y="2599753"/>
                  </a:lnTo>
                  <a:lnTo>
                    <a:pt x="680491" y="2594470"/>
                  </a:lnTo>
                  <a:lnTo>
                    <a:pt x="722706" y="2579420"/>
                  </a:lnTo>
                  <a:lnTo>
                    <a:pt x="759866" y="2555798"/>
                  </a:lnTo>
                  <a:lnTo>
                    <a:pt x="790803" y="2524823"/>
                  </a:lnTo>
                  <a:lnTo>
                    <a:pt x="814336" y="2487701"/>
                  </a:lnTo>
                  <a:lnTo>
                    <a:pt x="829322" y="2445613"/>
                  </a:lnTo>
                  <a:lnTo>
                    <a:pt x="834567" y="2399792"/>
                  </a:lnTo>
                  <a:close/>
                </a:path>
                <a:path w="1470660" h="2600325">
                  <a:moveTo>
                    <a:pt x="834567" y="1666506"/>
                  </a:moveTo>
                  <a:lnTo>
                    <a:pt x="829284" y="1620685"/>
                  </a:lnTo>
                  <a:lnTo>
                    <a:pt x="814209" y="1578597"/>
                  </a:lnTo>
                  <a:lnTo>
                    <a:pt x="790562" y="1541475"/>
                  </a:lnTo>
                  <a:lnTo>
                    <a:pt x="759561" y="1510499"/>
                  </a:lnTo>
                  <a:lnTo>
                    <a:pt x="722388" y="1486877"/>
                  </a:lnTo>
                  <a:lnTo>
                    <a:pt x="680262" y="1471828"/>
                  </a:lnTo>
                  <a:lnTo>
                    <a:pt x="634390" y="1466545"/>
                  </a:lnTo>
                  <a:lnTo>
                    <a:pt x="585444" y="1472552"/>
                  </a:lnTo>
                  <a:lnTo>
                    <a:pt x="540893" y="1489671"/>
                  </a:lnTo>
                  <a:lnTo>
                    <a:pt x="502297" y="1516519"/>
                  </a:lnTo>
                  <a:lnTo>
                    <a:pt x="471297" y="1551711"/>
                  </a:lnTo>
                  <a:lnTo>
                    <a:pt x="124307" y="1351737"/>
                  </a:lnTo>
                  <a:lnTo>
                    <a:pt x="120700" y="1359916"/>
                  </a:lnTo>
                  <a:lnTo>
                    <a:pt x="116535" y="1367840"/>
                  </a:lnTo>
                  <a:lnTo>
                    <a:pt x="111810" y="1375473"/>
                  </a:lnTo>
                  <a:lnTo>
                    <a:pt x="106527" y="1382826"/>
                  </a:lnTo>
                  <a:lnTo>
                    <a:pt x="452755" y="1582826"/>
                  </a:lnTo>
                  <a:lnTo>
                    <a:pt x="444855" y="1602359"/>
                  </a:lnTo>
                  <a:lnTo>
                    <a:pt x="439039" y="1622996"/>
                  </a:lnTo>
                  <a:lnTo>
                    <a:pt x="435457" y="1644484"/>
                  </a:lnTo>
                  <a:lnTo>
                    <a:pt x="434225" y="1666506"/>
                  </a:lnTo>
                  <a:lnTo>
                    <a:pt x="439521" y="1712341"/>
                  </a:lnTo>
                  <a:lnTo>
                    <a:pt x="454583" y="1754416"/>
                  </a:lnTo>
                  <a:lnTo>
                    <a:pt x="478218" y="1791550"/>
                  </a:lnTo>
                  <a:lnTo>
                    <a:pt x="509231" y="1822526"/>
                  </a:lnTo>
                  <a:lnTo>
                    <a:pt x="546392" y="1846148"/>
                  </a:lnTo>
                  <a:lnTo>
                    <a:pt x="588518" y="1861197"/>
                  </a:lnTo>
                  <a:lnTo>
                    <a:pt x="634390" y="1866480"/>
                  </a:lnTo>
                  <a:lnTo>
                    <a:pt x="680262" y="1861197"/>
                  </a:lnTo>
                  <a:lnTo>
                    <a:pt x="722388" y="1846148"/>
                  </a:lnTo>
                  <a:lnTo>
                    <a:pt x="759561" y="1822526"/>
                  </a:lnTo>
                  <a:lnTo>
                    <a:pt x="790562" y="1791550"/>
                  </a:lnTo>
                  <a:lnTo>
                    <a:pt x="814209" y="1754416"/>
                  </a:lnTo>
                  <a:lnTo>
                    <a:pt x="829284" y="1712341"/>
                  </a:lnTo>
                  <a:lnTo>
                    <a:pt x="834567" y="1666506"/>
                  </a:lnTo>
                  <a:close/>
                </a:path>
                <a:path w="1470660" h="2600325">
                  <a:moveTo>
                    <a:pt x="834567" y="199974"/>
                  </a:moveTo>
                  <a:lnTo>
                    <a:pt x="829322" y="154139"/>
                  </a:lnTo>
                  <a:lnTo>
                    <a:pt x="814336" y="112064"/>
                  </a:lnTo>
                  <a:lnTo>
                    <a:pt x="790803" y="74930"/>
                  </a:lnTo>
                  <a:lnTo>
                    <a:pt x="759866" y="43954"/>
                  </a:lnTo>
                  <a:lnTo>
                    <a:pt x="722706" y="20332"/>
                  </a:lnTo>
                  <a:lnTo>
                    <a:pt x="680491" y="5283"/>
                  </a:lnTo>
                  <a:lnTo>
                    <a:pt x="634390" y="0"/>
                  </a:lnTo>
                  <a:lnTo>
                    <a:pt x="588556" y="5283"/>
                  </a:lnTo>
                  <a:lnTo>
                    <a:pt x="546544" y="20332"/>
                  </a:lnTo>
                  <a:lnTo>
                    <a:pt x="509524" y="43954"/>
                  </a:lnTo>
                  <a:lnTo>
                    <a:pt x="478675" y="74930"/>
                  </a:lnTo>
                  <a:lnTo>
                    <a:pt x="455180" y="112064"/>
                  </a:lnTo>
                  <a:lnTo>
                    <a:pt x="440220" y="154139"/>
                  </a:lnTo>
                  <a:lnTo>
                    <a:pt x="434975" y="199974"/>
                  </a:lnTo>
                  <a:lnTo>
                    <a:pt x="440982" y="248881"/>
                  </a:lnTo>
                  <a:lnTo>
                    <a:pt x="458038" y="293484"/>
                  </a:lnTo>
                  <a:lnTo>
                    <a:pt x="484682" y="332257"/>
                  </a:lnTo>
                  <a:lnTo>
                    <a:pt x="519468" y="363664"/>
                  </a:lnTo>
                  <a:lnTo>
                    <a:pt x="50939" y="1174724"/>
                  </a:lnTo>
                  <a:lnTo>
                    <a:pt x="59131" y="1178331"/>
                  </a:lnTo>
                  <a:lnTo>
                    <a:pt x="67056" y="1182484"/>
                  </a:lnTo>
                  <a:lnTo>
                    <a:pt x="74701" y="1187208"/>
                  </a:lnTo>
                  <a:lnTo>
                    <a:pt x="82054" y="1192491"/>
                  </a:lnTo>
                  <a:lnTo>
                    <a:pt x="550608" y="381431"/>
                  </a:lnTo>
                  <a:lnTo>
                    <a:pt x="570484" y="389331"/>
                  </a:lnTo>
                  <a:lnTo>
                    <a:pt x="591108" y="395135"/>
                  </a:lnTo>
                  <a:lnTo>
                    <a:pt x="612432" y="398716"/>
                  </a:lnTo>
                  <a:lnTo>
                    <a:pt x="634390" y="399948"/>
                  </a:lnTo>
                  <a:lnTo>
                    <a:pt x="680491" y="394652"/>
                  </a:lnTo>
                  <a:lnTo>
                    <a:pt x="717588" y="381431"/>
                  </a:lnTo>
                  <a:lnTo>
                    <a:pt x="759866" y="355993"/>
                  </a:lnTo>
                  <a:lnTo>
                    <a:pt x="790803" y="325005"/>
                  </a:lnTo>
                  <a:lnTo>
                    <a:pt x="814336" y="287883"/>
                  </a:lnTo>
                  <a:lnTo>
                    <a:pt x="829322" y="245795"/>
                  </a:lnTo>
                  <a:lnTo>
                    <a:pt x="834567" y="199974"/>
                  </a:lnTo>
                  <a:close/>
                </a:path>
                <a:path w="1470660" h="2600325">
                  <a:moveTo>
                    <a:pt x="1470647" y="1299857"/>
                  </a:moveTo>
                  <a:lnTo>
                    <a:pt x="1465364" y="1254048"/>
                  </a:lnTo>
                  <a:lnTo>
                    <a:pt x="1450289" y="1211973"/>
                  </a:lnTo>
                  <a:lnTo>
                    <a:pt x="1426654" y="1174838"/>
                  </a:lnTo>
                  <a:lnTo>
                    <a:pt x="1395653" y="1143863"/>
                  </a:lnTo>
                  <a:lnTo>
                    <a:pt x="1358480" y="1120241"/>
                  </a:lnTo>
                  <a:lnTo>
                    <a:pt x="1316355" y="1105192"/>
                  </a:lnTo>
                  <a:lnTo>
                    <a:pt x="1270495" y="1099908"/>
                  </a:lnTo>
                  <a:lnTo>
                    <a:pt x="1220038" y="1106309"/>
                  </a:lnTo>
                  <a:lnTo>
                    <a:pt x="1174305" y="1124432"/>
                  </a:lnTo>
                  <a:lnTo>
                    <a:pt x="1134922" y="1152677"/>
                  </a:lnTo>
                  <a:lnTo>
                    <a:pt x="1103490" y="1189443"/>
                  </a:lnTo>
                  <a:lnTo>
                    <a:pt x="1081659" y="1233119"/>
                  </a:lnTo>
                  <a:lnTo>
                    <a:pt x="1071054" y="1282115"/>
                  </a:lnTo>
                  <a:lnTo>
                    <a:pt x="133235" y="1282115"/>
                  </a:lnTo>
                  <a:lnTo>
                    <a:pt x="133946" y="1288034"/>
                  </a:lnTo>
                  <a:lnTo>
                    <a:pt x="134708" y="1293939"/>
                  </a:lnTo>
                  <a:lnTo>
                    <a:pt x="134708" y="1305788"/>
                  </a:lnTo>
                  <a:lnTo>
                    <a:pt x="133946" y="1312481"/>
                  </a:lnTo>
                  <a:lnTo>
                    <a:pt x="133235" y="1318399"/>
                  </a:lnTo>
                  <a:lnTo>
                    <a:pt x="1071054" y="1318399"/>
                  </a:lnTo>
                  <a:lnTo>
                    <a:pt x="1081659" y="1367078"/>
                  </a:lnTo>
                  <a:lnTo>
                    <a:pt x="1103490" y="1410538"/>
                  </a:lnTo>
                  <a:lnTo>
                    <a:pt x="1134922" y="1447177"/>
                  </a:lnTo>
                  <a:lnTo>
                    <a:pt x="1174305" y="1475359"/>
                  </a:lnTo>
                  <a:lnTo>
                    <a:pt x="1220038" y="1493456"/>
                  </a:lnTo>
                  <a:lnTo>
                    <a:pt x="1270495" y="1499857"/>
                  </a:lnTo>
                  <a:lnTo>
                    <a:pt x="1316355" y="1494561"/>
                  </a:lnTo>
                  <a:lnTo>
                    <a:pt x="1358480" y="1479511"/>
                  </a:lnTo>
                  <a:lnTo>
                    <a:pt x="1395653" y="1455889"/>
                  </a:lnTo>
                  <a:lnTo>
                    <a:pt x="1426654" y="1424914"/>
                  </a:lnTo>
                  <a:lnTo>
                    <a:pt x="1450289" y="1387792"/>
                  </a:lnTo>
                  <a:lnTo>
                    <a:pt x="1465364" y="1345704"/>
                  </a:lnTo>
                  <a:lnTo>
                    <a:pt x="1470647" y="1299857"/>
                  </a:lnTo>
                  <a:close/>
                </a:path>
              </a:pathLst>
            </a:custGeom>
            <a:solidFill>
              <a:srgbClr val="D4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865754"/>
              <a:ext cx="116175" cy="2336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42984" y="0"/>
            <a:ext cx="2745015" cy="331470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4181902" y="1850332"/>
            <a:ext cx="1151890" cy="45720"/>
          </a:xfrm>
          <a:custGeom>
            <a:avLst/>
            <a:gdLst/>
            <a:ahLst/>
            <a:cxnLst/>
            <a:rect l="l" t="t" r="r" b="b"/>
            <a:pathLst>
              <a:path w="1151889" h="45719">
                <a:moveTo>
                  <a:pt x="1151293" y="45506"/>
                </a:moveTo>
                <a:lnTo>
                  <a:pt x="0" y="45506"/>
                </a:lnTo>
                <a:lnTo>
                  <a:pt x="0" y="0"/>
                </a:lnTo>
                <a:lnTo>
                  <a:pt x="1151293" y="0"/>
                </a:lnTo>
                <a:lnTo>
                  <a:pt x="1151293" y="45506"/>
                </a:lnTo>
                <a:close/>
              </a:path>
            </a:pathLst>
          </a:custGeom>
          <a:solidFill>
            <a:srgbClr val="D4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8122" y="1850332"/>
            <a:ext cx="3354704" cy="45720"/>
          </a:xfrm>
          <a:custGeom>
            <a:avLst/>
            <a:gdLst/>
            <a:ahLst/>
            <a:cxnLst/>
            <a:rect l="l" t="t" r="r" b="b"/>
            <a:pathLst>
              <a:path w="3354704" h="45719">
                <a:moveTo>
                  <a:pt x="3354400" y="45506"/>
                </a:moveTo>
                <a:lnTo>
                  <a:pt x="0" y="45506"/>
                </a:lnTo>
                <a:lnTo>
                  <a:pt x="0" y="0"/>
                </a:lnTo>
                <a:lnTo>
                  <a:pt x="3354400" y="0"/>
                </a:lnTo>
                <a:lnTo>
                  <a:pt x="3354400" y="45506"/>
                </a:lnTo>
                <a:close/>
              </a:path>
            </a:pathLst>
          </a:custGeom>
          <a:solidFill>
            <a:srgbClr val="D4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95775" y="2349239"/>
            <a:ext cx="3260090" cy="45720"/>
          </a:xfrm>
          <a:custGeom>
            <a:avLst/>
            <a:gdLst/>
            <a:ahLst/>
            <a:cxnLst/>
            <a:rect l="l" t="t" r="r" b="b"/>
            <a:pathLst>
              <a:path w="3260090" h="45719">
                <a:moveTo>
                  <a:pt x="3259773" y="45506"/>
                </a:moveTo>
                <a:lnTo>
                  <a:pt x="0" y="45506"/>
                </a:lnTo>
                <a:lnTo>
                  <a:pt x="0" y="0"/>
                </a:lnTo>
                <a:lnTo>
                  <a:pt x="3259773" y="0"/>
                </a:lnTo>
                <a:lnTo>
                  <a:pt x="3259773" y="45506"/>
                </a:lnTo>
                <a:close/>
              </a:path>
            </a:pathLst>
          </a:custGeom>
          <a:solidFill>
            <a:srgbClr val="D4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34801" y="2349239"/>
            <a:ext cx="1480820" cy="45720"/>
          </a:xfrm>
          <a:custGeom>
            <a:avLst/>
            <a:gdLst/>
            <a:ahLst/>
            <a:cxnLst/>
            <a:rect l="l" t="t" r="r" b="b"/>
            <a:pathLst>
              <a:path w="1480820" h="45719">
                <a:moveTo>
                  <a:pt x="1480212" y="45506"/>
                </a:moveTo>
                <a:lnTo>
                  <a:pt x="0" y="45506"/>
                </a:lnTo>
                <a:lnTo>
                  <a:pt x="0" y="0"/>
                </a:lnTo>
                <a:lnTo>
                  <a:pt x="1480212" y="0"/>
                </a:lnTo>
                <a:lnTo>
                  <a:pt x="1480212" y="45506"/>
                </a:lnTo>
                <a:close/>
              </a:path>
            </a:pathLst>
          </a:custGeom>
          <a:solidFill>
            <a:srgbClr val="D4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02280" y="1850332"/>
            <a:ext cx="128905" cy="45720"/>
          </a:xfrm>
          <a:custGeom>
            <a:avLst/>
            <a:gdLst/>
            <a:ahLst/>
            <a:cxnLst/>
            <a:rect l="l" t="t" r="r" b="b"/>
            <a:pathLst>
              <a:path w="128904" h="45719">
                <a:moveTo>
                  <a:pt x="128595" y="45506"/>
                </a:moveTo>
                <a:lnTo>
                  <a:pt x="0" y="45506"/>
                </a:lnTo>
                <a:lnTo>
                  <a:pt x="0" y="0"/>
                </a:lnTo>
                <a:lnTo>
                  <a:pt x="128595" y="0"/>
                </a:lnTo>
                <a:lnTo>
                  <a:pt x="128595" y="45506"/>
                </a:lnTo>
                <a:close/>
              </a:path>
            </a:pathLst>
          </a:custGeom>
          <a:solidFill>
            <a:srgbClr val="D4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54" y="1208534"/>
            <a:ext cx="1887220" cy="2115185"/>
          </a:xfrm>
          <a:custGeom>
            <a:avLst/>
            <a:gdLst/>
            <a:ahLst/>
            <a:cxnLst/>
            <a:rect l="l" t="t" r="r" b="b"/>
            <a:pathLst>
              <a:path w="1887220" h="2115185">
                <a:moveTo>
                  <a:pt x="1378155" y="1451364"/>
                </a:moveTo>
                <a:lnTo>
                  <a:pt x="432038" y="176566"/>
                </a:lnTo>
                <a:lnTo>
                  <a:pt x="398734" y="138363"/>
                </a:lnTo>
                <a:lnTo>
                  <a:pt x="360220" y="106115"/>
                </a:lnTo>
                <a:lnTo>
                  <a:pt x="317375" y="80262"/>
                </a:lnTo>
                <a:lnTo>
                  <a:pt x="271080" y="61248"/>
                </a:lnTo>
                <a:lnTo>
                  <a:pt x="222216" y="49516"/>
                </a:lnTo>
                <a:lnTo>
                  <a:pt x="171662" y="45506"/>
                </a:lnTo>
                <a:lnTo>
                  <a:pt x="17135" y="45506"/>
                </a:lnTo>
                <a:lnTo>
                  <a:pt x="17135" y="0"/>
                </a:lnTo>
                <a:lnTo>
                  <a:pt x="171662" y="0"/>
                </a:lnTo>
                <a:lnTo>
                  <a:pt x="221136" y="3365"/>
                </a:lnTo>
                <a:lnTo>
                  <a:pt x="269310" y="13249"/>
                </a:lnTo>
                <a:lnTo>
                  <a:pt x="315552" y="29337"/>
                </a:lnTo>
                <a:lnTo>
                  <a:pt x="359232" y="51314"/>
                </a:lnTo>
                <a:lnTo>
                  <a:pt x="399719" y="78863"/>
                </a:lnTo>
                <a:lnTo>
                  <a:pt x="436380" y="111668"/>
                </a:lnTo>
                <a:lnTo>
                  <a:pt x="468584" y="149414"/>
                </a:lnTo>
                <a:lnTo>
                  <a:pt x="1414701" y="1424211"/>
                </a:lnTo>
                <a:lnTo>
                  <a:pt x="1378155" y="1451364"/>
                </a:lnTo>
                <a:close/>
              </a:path>
              <a:path w="1887220" h="2115185">
                <a:moveTo>
                  <a:pt x="128595" y="427157"/>
                </a:moveTo>
                <a:lnTo>
                  <a:pt x="0" y="427157"/>
                </a:lnTo>
                <a:lnTo>
                  <a:pt x="0" y="381650"/>
                </a:lnTo>
                <a:lnTo>
                  <a:pt x="128595" y="381650"/>
                </a:lnTo>
                <a:lnTo>
                  <a:pt x="128595" y="427157"/>
                </a:lnTo>
                <a:close/>
              </a:path>
              <a:path w="1887220" h="2115185">
                <a:moveTo>
                  <a:pt x="510439" y="2115005"/>
                </a:moveTo>
                <a:lnTo>
                  <a:pt x="0" y="2115005"/>
                </a:lnTo>
                <a:lnTo>
                  <a:pt x="0" y="2069498"/>
                </a:lnTo>
                <a:lnTo>
                  <a:pt x="510439" y="2069498"/>
                </a:lnTo>
                <a:lnTo>
                  <a:pt x="550750" y="2064713"/>
                </a:lnTo>
                <a:lnTo>
                  <a:pt x="588517" y="2050897"/>
                </a:lnTo>
                <a:lnTo>
                  <a:pt x="622161" y="2028862"/>
                </a:lnTo>
                <a:lnTo>
                  <a:pt x="650104" y="1999417"/>
                </a:lnTo>
                <a:lnTo>
                  <a:pt x="947481" y="1600626"/>
                </a:lnTo>
                <a:lnTo>
                  <a:pt x="585655" y="1600626"/>
                </a:lnTo>
                <a:lnTo>
                  <a:pt x="585655" y="1555119"/>
                </a:lnTo>
                <a:lnTo>
                  <a:pt x="1303242" y="1555119"/>
                </a:lnTo>
                <a:lnTo>
                  <a:pt x="1291482" y="1545553"/>
                </a:lnTo>
                <a:lnTo>
                  <a:pt x="1280362" y="1535248"/>
                </a:lnTo>
                <a:lnTo>
                  <a:pt x="1269953" y="1524146"/>
                </a:lnTo>
                <a:lnTo>
                  <a:pt x="1260326" y="1512191"/>
                </a:lnTo>
                <a:lnTo>
                  <a:pt x="503311" y="497237"/>
                </a:lnTo>
                <a:lnTo>
                  <a:pt x="475368" y="467793"/>
                </a:lnTo>
                <a:lnTo>
                  <a:pt x="441724" y="445758"/>
                </a:lnTo>
                <a:lnTo>
                  <a:pt x="403957" y="431942"/>
                </a:lnTo>
                <a:lnTo>
                  <a:pt x="363646" y="427157"/>
                </a:lnTo>
                <a:lnTo>
                  <a:pt x="279786" y="427157"/>
                </a:lnTo>
                <a:lnTo>
                  <a:pt x="279786" y="381650"/>
                </a:lnTo>
                <a:lnTo>
                  <a:pt x="363646" y="381650"/>
                </a:lnTo>
                <a:lnTo>
                  <a:pt x="414463" y="387682"/>
                </a:lnTo>
                <a:lnTo>
                  <a:pt x="462083" y="405105"/>
                </a:lnTo>
                <a:lnTo>
                  <a:pt x="504498" y="432909"/>
                </a:lnTo>
                <a:lnTo>
                  <a:pt x="539706" y="470085"/>
                </a:lnTo>
                <a:lnTo>
                  <a:pt x="1296721" y="1485039"/>
                </a:lnTo>
                <a:lnTo>
                  <a:pt x="1324664" y="1514483"/>
                </a:lnTo>
                <a:lnTo>
                  <a:pt x="1358308" y="1536518"/>
                </a:lnTo>
                <a:lnTo>
                  <a:pt x="1396075" y="1550334"/>
                </a:lnTo>
                <a:lnTo>
                  <a:pt x="1436386" y="1555119"/>
                </a:lnTo>
                <a:lnTo>
                  <a:pt x="1886926" y="1555119"/>
                </a:lnTo>
                <a:lnTo>
                  <a:pt x="1886926" y="1600474"/>
                </a:lnTo>
                <a:lnTo>
                  <a:pt x="1004348" y="1600474"/>
                </a:lnTo>
                <a:lnTo>
                  <a:pt x="686499" y="2026570"/>
                </a:lnTo>
                <a:lnTo>
                  <a:pt x="651291" y="2063746"/>
                </a:lnTo>
                <a:lnTo>
                  <a:pt x="608876" y="2091550"/>
                </a:lnTo>
                <a:lnTo>
                  <a:pt x="561256" y="2108973"/>
                </a:lnTo>
                <a:lnTo>
                  <a:pt x="510439" y="2115005"/>
                </a:lnTo>
                <a:close/>
              </a:path>
              <a:path w="1887220" h="2115185">
                <a:moveTo>
                  <a:pt x="430976" y="1600474"/>
                </a:moveTo>
                <a:lnTo>
                  <a:pt x="0" y="1600474"/>
                </a:lnTo>
                <a:lnTo>
                  <a:pt x="0" y="1554967"/>
                </a:lnTo>
                <a:lnTo>
                  <a:pt x="430976" y="1554967"/>
                </a:lnTo>
                <a:lnTo>
                  <a:pt x="430976" y="1600474"/>
                </a:lnTo>
                <a:close/>
              </a:path>
              <a:path w="1887220" h="2115185">
                <a:moveTo>
                  <a:pt x="1253957" y="1932674"/>
                </a:moveTo>
                <a:lnTo>
                  <a:pt x="992823" y="1932674"/>
                </a:lnTo>
                <a:lnTo>
                  <a:pt x="992823" y="1887167"/>
                </a:lnTo>
                <a:lnTo>
                  <a:pt x="1253805" y="1887167"/>
                </a:lnTo>
                <a:lnTo>
                  <a:pt x="1294117" y="1882382"/>
                </a:lnTo>
                <a:lnTo>
                  <a:pt x="1331884" y="1868566"/>
                </a:lnTo>
                <a:lnTo>
                  <a:pt x="1365528" y="1846531"/>
                </a:lnTo>
                <a:lnTo>
                  <a:pt x="1393471" y="1817087"/>
                </a:lnTo>
                <a:lnTo>
                  <a:pt x="1554973" y="1600474"/>
                </a:lnTo>
                <a:lnTo>
                  <a:pt x="1611689" y="1600474"/>
                </a:lnTo>
                <a:lnTo>
                  <a:pt x="1430018" y="1844239"/>
                </a:lnTo>
                <a:lnTo>
                  <a:pt x="1394810" y="1881415"/>
                </a:lnTo>
                <a:lnTo>
                  <a:pt x="1352394" y="1909219"/>
                </a:lnTo>
                <a:lnTo>
                  <a:pt x="1304775" y="1926642"/>
                </a:lnTo>
                <a:lnTo>
                  <a:pt x="1253957" y="193267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7629380" y="8984780"/>
            <a:ext cx="2976245" cy="1302385"/>
            <a:chOff x="7629380" y="8984780"/>
            <a:chExt cx="2976245" cy="1302385"/>
          </a:xfrm>
        </p:grpSpPr>
        <p:sp>
          <p:nvSpPr>
            <p:cNvPr id="18" name="object 18"/>
            <p:cNvSpPr/>
            <p:nvPr/>
          </p:nvSpPr>
          <p:spPr>
            <a:xfrm>
              <a:off x="7629380" y="8984780"/>
              <a:ext cx="2621280" cy="1302385"/>
            </a:xfrm>
            <a:custGeom>
              <a:avLst/>
              <a:gdLst/>
              <a:ahLst/>
              <a:cxnLst/>
              <a:rect l="l" t="t" r="r" b="b"/>
              <a:pathLst>
                <a:path w="2621279" h="1302384">
                  <a:moveTo>
                    <a:pt x="2598422" y="489508"/>
                  </a:moveTo>
                  <a:lnTo>
                    <a:pt x="2332339" y="29158"/>
                  </a:lnTo>
                  <a:lnTo>
                    <a:pt x="2193873" y="29158"/>
                  </a:lnTo>
                  <a:lnTo>
                    <a:pt x="2193873" y="3354"/>
                  </a:lnTo>
                  <a:lnTo>
                    <a:pt x="2347323" y="3354"/>
                  </a:lnTo>
                  <a:lnTo>
                    <a:pt x="2620811" y="476605"/>
                  </a:lnTo>
                  <a:lnTo>
                    <a:pt x="2598422" y="489508"/>
                  </a:lnTo>
                  <a:close/>
                </a:path>
                <a:path w="2621279" h="1302384">
                  <a:moveTo>
                    <a:pt x="29802" y="1302219"/>
                  </a:moveTo>
                  <a:lnTo>
                    <a:pt x="0" y="1302219"/>
                  </a:lnTo>
                  <a:lnTo>
                    <a:pt x="429029" y="559953"/>
                  </a:lnTo>
                  <a:lnTo>
                    <a:pt x="490183" y="595219"/>
                  </a:lnTo>
                  <a:lnTo>
                    <a:pt x="438502" y="595219"/>
                  </a:lnTo>
                  <a:lnTo>
                    <a:pt x="29802" y="1302219"/>
                  </a:lnTo>
                  <a:close/>
                </a:path>
                <a:path w="2621279" h="1302384">
                  <a:moveTo>
                    <a:pt x="507993" y="635302"/>
                  </a:moveTo>
                  <a:lnTo>
                    <a:pt x="438502" y="595219"/>
                  </a:lnTo>
                  <a:lnTo>
                    <a:pt x="490183" y="595219"/>
                  </a:lnTo>
                  <a:lnTo>
                    <a:pt x="520910" y="612938"/>
                  </a:lnTo>
                  <a:lnTo>
                    <a:pt x="507993" y="635302"/>
                  </a:lnTo>
                  <a:close/>
                </a:path>
                <a:path w="2621279" h="1302384">
                  <a:moveTo>
                    <a:pt x="831447" y="1302219"/>
                  </a:moveTo>
                  <a:lnTo>
                    <a:pt x="801564" y="1302219"/>
                  </a:lnTo>
                  <a:lnTo>
                    <a:pt x="1163211" y="676503"/>
                  </a:lnTo>
                  <a:lnTo>
                    <a:pt x="1979801" y="676503"/>
                  </a:lnTo>
                  <a:lnTo>
                    <a:pt x="1994715" y="702307"/>
                  </a:lnTo>
                  <a:lnTo>
                    <a:pt x="1178194" y="702307"/>
                  </a:lnTo>
                  <a:lnTo>
                    <a:pt x="831447" y="1302219"/>
                  </a:lnTo>
                  <a:close/>
                </a:path>
                <a:path w="2621279" h="1302384">
                  <a:moveTo>
                    <a:pt x="2341448" y="1302219"/>
                  </a:moveTo>
                  <a:lnTo>
                    <a:pt x="2311652" y="1302219"/>
                  </a:lnTo>
                  <a:lnTo>
                    <a:pt x="1964904" y="702307"/>
                  </a:lnTo>
                  <a:lnTo>
                    <a:pt x="1994715" y="702307"/>
                  </a:lnTo>
                  <a:lnTo>
                    <a:pt x="2341448" y="1302219"/>
                  </a:lnTo>
                  <a:close/>
                </a:path>
                <a:path w="2621279" h="1302384">
                  <a:moveTo>
                    <a:pt x="649473" y="386032"/>
                  </a:moveTo>
                  <a:lnTo>
                    <a:pt x="627084" y="373130"/>
                  </a:lnTo>
                  <a:lnTo>
                    <a:pt x="842706" y="0"/>
                  </a:lnTo>
                  <a:lnTo>
                    <a:pt x="1250786" y="0"/>
                  </a:lnTo>
                  <a:lnTo>
                    <a:pt x="1250786" y="25804"/>
                  </a:lnTo>
                  <a:lnTo>
                    <a:pt x="857690" y="25804"/>
                  </a:lnTo>
                  <a:lnTo>
                    <a:pt x="649473" y="386032"/>
                  </a:lnTo>
                  <a:close/>
                </a:path>
              </a:pathLst>
            </a:custGeom>
            <a:solidFill>
              <a:srgbClr val="D4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26045" y="9112683"/>
              <a:ext cx="2879090" cy="1174750"/>
            </a:xfrm>
            <a:custGeom>
              <a:avLst/>
              <a:gdLst/>
              <a:ahLst/>
              <a:cxnLst/>
              <a:rect l="l" t="t" r="r" b="b"/>
              <a:pathLst>
                <a:path w="2879090" h="1174750">
                  <a:moveTo>
                    <a:pt x="29832" y="1174315"/>
                  </a:moveTo>
                  <a:lnTo>
                    <a:pt x="0" y="1174315"/>
                  </a:lnTo>
                  <a:lnTo>
                    <a:pt x="477202" y="348702"/>
                  </a:lnTo>
                  <a:lnTo>
                    <a:pt x="499591" y="361604"/>
                  </a:lnTo>
                  <a:lnTo>
                    <a:pt x="29832" y="1174315"/>
                  </a:lnTo>
                  <a:close/>
                </a:path>
                <a:path w="2879090" h="1174750">
                  <a:moveTo>
                    <a:pt x="292638" y="1174315"/>
                  </a:moveTo>
                  <a:lnTo>
                    <a:pt x="262813" y="1174315"/>
                  </a:lnTo>
                  <a:lnTo>
                    <a:pt x="410466" y="918892"/>
                  </a:lnTo>
                  <a:lnTo>
                    <a:pt x="471504" y="954072"/>
                  </a:lnTo>
                  <a:lnTo>
                    <a:pt x="419938" y="954072"/>
                  </a:lnTo>
                  <a:lnTo>
                    <a:pt x="292638" y="1174315"/>
                  </a:lnTo>
                  <a:close/>
                </a:path>
                <a:path w="2879090" h="1174750">
                  <a:moveTo>
                    <a:pt x="518880" y="1011185"/>
                  </a:moveTo>
                  <a:lnTo>
                    <a:pt x="419938" y="954072"/>
                  </a:lnTo>
                  <a:lnTo>
                    <a:pt x="471504" y="954072"/>
                  </a:lnTo>
                  <a:lnTo>
                    <a:pt x="531796" y="988822"/>
                  </a:lnTo>
                  <a:lnTo>
                    <a:pt x="518880" y="1011185"/>
                  </a:lnTo>
                  <a:close/>
                </a:path>
                <a:path w="2879090" h="1174750">
                  <a:moveTo>
                    <a:pt x="1586397" y="161019"/>
                  </a:moveTo>
                  <a:lnTo>
                    <a:pt x="1560564" y="161019"/>
                  </a:lnTo>
                  <a:lnTo>
                    <a:pt x="1560564" y="0"/>
                  </a:lnTo>
                  <a:lnTo>
                    <a:pt x="2200368" y="0"/>
                  </a:lnTo>
                  <a:lnTo>
                    <a:pt x="2204071" y="6451"/>
                  </a:lnTo>
                  <a:lnTo>
                    <a:pt x="2215257" y="25804"/>
                  </a:lnTo>
                  <a:lnTo>
                    <a:pt x="1586397" y="25804"/>
                  </a:lnTo>
                  <a:lnTo>
                    <a:pt x="1586397" y="161019"/>
                  </a:lnTo>
                  <a:close/>
                </a:path>
                <a:path w="2879090" h="1174750">
                  <a:moveTo>
                    <a:pt x="2879075" y="1174315"/>
                  </a:moveTo>
                  <a:lnTo>
                    <a:pt x="2849281" y="1174315"/>
                  </a:lnTo>
                  <a:lnTo>
                    <a:pt x="2185471" y="25804"/>
                  </a:lnTo>
                  <a:lnTo>
                    <a:pt x="2215257" y="25804"/>
                  </a:lnTo>
                  <a:lnTo>
                    <a:pt x="2879075" y="1174315"/>
                  </a:lnTo>
                  <a:close/>
                </a:path>
                <a:path w="2879090" h="1174750">
                  <a:moveTo>
                    <a:pt x="2687082" y="1174315"/>
                  </a:moveTo>
                  <a:lnTo>
                    <a:pt x="2657082" y="1174315"/>
                  </a:lnTo>
                  <a:lnTo>
                    <a:pt x="2089285" y="191898"/>
                  </a:lnTo>
                  <a:lnTo>
                    <a:pt x="1306106" y="191898"/>
                  </a:lnTo>
                  <a:lnTo>
                    <a:pt x="1306106" y="166093"/>
                  </a:lnTo>
                  <a:lnTo>
                    <a:pt x="2104182" y="166093"/>
                  </a:lnTo>
                  <a:lnTo>
                    <a:pt x="2107885" y="172544"/>
                  </a:lnTo>
                  <a:lnTo>
                    <a:pt x="2687082" y="1174315"/>
                  </a:lnTo>
                  <a:close/>
                </a:path>
                <a:path w="2879090" h="1174750">
                  <a:moveTo>
                    <a:pt x="1096115" y="1174315"/>
                  </a:moveTo>
                  <a:lnTo>
                    <a:pt x="1066256" y="1174315"/>
                  </a:lnTo>
                  <a:lnTo>
                    <a:pt x="1247292" y="861090"/>
                  </a:lnTo>
                  <a:lnTo>
                    <a:pt x="1702474" y="861090"/>
                  </a:lnTo>
                  <a:lnTo>
                    <a:pt x="1717488" y="887066"/>
                  </a:lnTo>
                  <a:lnTo>
                    <a:pt x="1262189" y="887066"/>
                  </a:lnTo>
                  <a:lnTo>
                    <a:pt x="1096115" y="1174315"/>
                  </a:lnTo>
                  <a:close/>
                </a:path>
                <a:path w="2879090" h="1174750">
                  <a:moveTo>
                    <a:pt x="1536349" y="1174315"/>
                  </a:moveTo>
                  <a:lnTo>
                    <a:pt x="1506552" y="1174315"/>
                  </a:lnTo>
                  <a:lnTo>
                    <a:pt x="1672594" y="887066"/>
                  </a:lnTo>
                  <a:lnTo>
                    <a:pt x="1717488" y="887066"/>
                  </a:lnTo>
                  <a:lnTo>
                    <a:pt x="1724895" y="899883"/>
                  </a:lnTo>
                  <a:lnTo>
                    <a:pt x="1694983" y="899883"/>
                  </a:lnTo>
                  <a:lnTo>
                    <a:pt x="1536349" y="1174315"/>
                  </a:lnTo>
                  <a:close/>
                </a:path>
                <a:path w="2879090" h="1174750">
                  <a:moveTo>
                    <a:pt x="1883510" y="1174315"/>
                  </a:moveTo>
                  <a:lnTo>
                    <a:pt x="1853622" y="1174315"/>
                  </a:lnTo>
                  <a:lnTo>
                    <a:pt x="1694983" y="899883"/>
                  </a:lnTo>
                  <a:lnTo>
                    <a:pt x="1724895" y="899883"/>
                  </a:lnTo>
                  <a:lnTo>
                    <a:pt x="1883510" y="1174315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079262" y="2233500"/>
            <a:ext cx="1128204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380" dirty="0">
                <a:latin typeface="Lucida Sans Unicode"/>
                <a:cs typeface="Lucida Sans Unicode"/>
              </a:rPr>
              <a:t>Technologies</a:t>
            </a:r>
            <a:r>
              <a:rPr sz="9000" spc="-500" dirty="0">
                <a:latin typeface="Lucida Sans Unicode"/>
                <a:cs typeface="Lucida Sans Unicode"/>
              </a:rPr>
              <a:t> </a:t>
            </a:r>
            <a:r>
              <a:rPr sz="9000" spc="540" dirty="0">
                <a:latin typeface="Lucida Sans Unicode"/>
                <a:cs typeface="Lucida Sans Unicode"/>
              </a:rPr>
              <a:t>Used</a:t>
            </a:r>
            <a:endParaRPr sz="90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75673" y="4108680"/>
            <a:ext cx="4485005" cy="868044"/>
          </a:xfrm>
          <a:prstGeom prst="rect">
            <a:avLst/>
          </a:prstGeom>
          <a:solidFill>
            <a:srgbClr val="9E9E9E"/>
          </a:solidFill>
        </p:spPr>
        <p:txBody>
          <a:bodyPr vert="horz" wrap="square" lIns="0" tIns="127000" rIns="0" bIns="0" rtlCol="0">
            <a:spAutoFit/>
          </a:bodyPr>
          <a:lstStyle/>
          <a:p>
            <a:pPr marR="99060" algn="ctr">
              <a:lnSpc>
                <a:spcPct val="100000"/>
              </a:lnSpc>
              <a:spcBef>
                <a:spcPts val="1000"/>
              </a:spcBef>
            </a:pPr>
            <a:r>
              <a:rPr sz="36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HTML</a:t>
            </a:r>
            <a:endParaRPr sz="36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64284" y="5567704"/>
            <a:ext cx="4485005" cy="868044"/>
          </a:xfrm>
          <a:prstGeom prst="rect">
            <a:avLst/>
          </a:prstGeom>
          <a:solidFill>
            <a:srgbClr val="9E9E9E"/>
          </a:solidFill>
        </p:spPr>
        <p:txBody>
          <a:bodyPr vert="horz" wrap="square" lIns="0" tIns="164465" rIns="0" bIns="0" rtlCol="0">
            <a:spAutoFit/>
          </a:bodyPr>
          <a:lstStyle/>
          <a:p>
            <a:pPr marR="36195" algn="ctr">
              <a:lnSpc>
                <a:spcPct val="100000"/>
              </a:lnSpc>
              <a:spcBef>
                <a:spcPts val="1295"/>
              </a:spcBef>
            </a:pPr>
            <a:r>
              <a:rPr sz="3600" spc="235" dirty="0">
                <a:solidFill>
                  <a:srgbClr val="FFFFFF"/>
                </a:solidFill>
                <a:latin typeface="Lucida Sans Unicode"/>
                <a:cs typeface="Lucida Sans Unicode"/>
              </a:rPr>
              <a:t>PHP</a:t>
            </a:r>
            <a:endParaRPr sz="36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75673" y="5567704"/>
            <a:ext cx="4485005" cy="868044"/>
          </a:xfrm>
          <a:prstGeom prst="rect">
            <a:avLst/>
          </a:prstGeom>
          <a:solidFill>
            <a:srgbClr val="9E9E9E"/>
          </a:solidFill>
        </p:spPr>
        <p:txBody>
          <a:bodyPr vert="horz" wrap="square" lIns="0" tIns="40005" rIns="0" bIns="0" rtlCol="0">
            <a:spAutoFit/>
          </a:bodyPr>
          <a:lstStyle/>
          <a:p>
            <a:pPr marL="374650" algn="ctr">
              <a:lnSpc>
                <a:spcPct val="100000"/>
              </a:lnSpc>
              <a:spcBef>
                <a:spcPts val="315"/>
              </a:spcBef>
            </a:pPr>
            <a:r>
              <a:rPr sz="3600" spc="190" dirty="0">
                <a:solidFill>
                  <a:srgbClr val="FFFFFF"/>
                </a:solidFill>
                <a:latin typeface="Lucida Sans Unicode"/>
                <a:cs typeface="Lucida Sans Unicode"/>
              </a:rPr>
              <a:t>JAVASCRIPT</a:t>
            </a:r>
            <a:endParaRPr sz="36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564284" y="4108680"/>
            <a:ext cx="4485005" cy="868044"/>
          </a:xfrm>
          <a:prstGeom prst="rect">
            <a:avLst/>
          </a:prstGeom>
          <a:solidFill>
            <a:srgbClr val="9E9E9E"/>
          </a:solidFill>
        </p:spPr>
        <p:txBody>
          <a:bodyPr vert="horz" wrap="square" lIns="0" tIns="123189" rIns="0" bIns="0" rtlCol="0">
            <a:spAutoFit/>
          </a:bodyPr>
          <a:lstStyle/>
          <a:p>
            <a:pPr marR="38735" algn="ctr">
              <a:lnSpc>
                <a:spcPct val="100000"/>
              </a:lnSpc>
              <a:spcBef>
                <a:spcPts val="969"/>
              </a:spcBef>
            </a:pPr>
            <a:r>
              <a:rPr sz="3600" spc="440" dirty="0">
                <a:solidFill>
                  <a:srgbClr val="FFFFFF"/>
                </a:solidFill>
                <a:latin typeface="Lucida Sans Unicode"/>
                <a:cs typeface="Lucida Sans Unicode"/>
              </a:rPr>
              <a:t>CSS</a:t>
            </a:r>
            <a:endParaRPr sz="36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49988" y="7371843"/>
            <a:ext cx="4485005" cy="868044"/>
          </a:xfrm>
          <a:prstGeom prst="rect">
            <a:avLst/>
          </a:prstGeom>
          <a:solidFill>
            <a:srgbClr val="9E9E9E"/>
          </a:solidFill>
        </p:spPr>
        <p:txBody>
          <a:bodyPr vert="horz" wrap="square" lIns="0" tIns="164465" rIns="0" bIns="0" rtlCol="0">
            <a:spAutoFit/>
          </a:bodyPr>
          <a:lstStyle/>
          <a:p>
            <a:pPr marL="78105" algn="ctr">
              <a:lnSpc>
                <a:spcPct val="100000"/>
              </a:lnSpc>
              <a:spcBef>
                <a:spcPts val="1295"/>
              </a:spcBef>
            </a:pPr>
            <a:r>
              <a:rPr sz="3600" spc="225" dirty="0">
                <a:solidFill>
                  <a:srgbClr val="FFFFFF"/>
                </a:solidFill>
                <a:latin typeface="Lucida Sans Unicode"/>
                <a:cs typeface="Lucida Sans Unicode"/>
              </a:rPr>
              <a:t>MySQL</a:t>
            </a:r>
            <a:endParaRPr sz="3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979" y="486046"/>
            <a:ext cx="574421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275" dirty="0">
                <a:latin typeface="Lucida Sans Unicode"/>
                <a:cs typeface="Lucida Sans Unicode"/>
              </a:rPr>
              <a:t>Project</a:t>
            </a:r>
            <a:r>
              <a:rPr sz="5000" spc="-310" dirty="0">
                <a:latin typeface="Lucida Sans Unicode"/>
                <a:cs typeface="Lucida Sans Unicode"/>
              </a:rPr>
              <a:t> </a:t>
            </a:r>
            <a:r>
              <a:rPr sz="5000" spc="335" dirty="0">
                <a:latin typeface="Lucida Sans Unicode"/>
                <a:cs typeface="Lucida Sans Unicode"/>
              </a:rPr>
              <a:t>Roadmap</a:t>
            </a:r>
            <a:endParaRPr sz="5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79226" y="1976953"/>
            <a:ext cx="4827270" cy="2735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15100"/>
              </a:lnSpc>
              <a:spcBef>
                <a:spcPts val="100"/>
              </a:spcBef>
            </a:pPr>
            <a:r>
              <a:rPr sz="1900" spc="55" dirty="0">
                <a:latin typeface="Lucida Sans Unicode"/>
                <a:cs typeface="Lucida Sans Unicode"/>
              </a:rPr>
              <a:t>You</a:t>
            </a:r>
            <a:r>
              <a:rPr sz="1900" spc="30" dirty="0">
                <a:latin typeface="Lucida Sans Unicode"/>
                <a:cs typeface="Lucida Sans Unicode"/>
              </a:rPr>
              <a:t> </a:t>
            </a:r>
            <a:r>
              <a:rPr sz="1900" spc="145" dirty="0">
                <a:latin typeface="Lucida Sans Unicode"/>
                <a:cs typeface="Lucida Sans Unicode"/>
              </a:rPr>
              <a:t>can</a:t>
            </a:r>
            <a:r>
              <a:rPr sz="1900" spc="30" dirty="0">
                <a:latin typeface="Lucida Sans Unicode"/>
                <a:cs typeface="Lucida Sans Unicode"/>
              </a:rPr>
              <a:t> </a:t>
            </a:r>
            <a:r>
              <a:rPr sz="1900" spc="60" dirty="0">
                <a:latin typeface="Lucida Sans Unicode"/>
                <a:cs typeface="Lucida Sans Unicode"/>
              </a:rPr>
              <a:t>find</a:t>
            </a:r>
            <a:r>
              <a:rPr sz="1900" spc="30" dirty="0">
                <a:latin typeface="Lucida Sans Unicode"/>
                <a:cs typeface="Lucida Sans Unicode"/>
              </a:rPr>
              <a:t> </a:t>
            </a:r>
            <a:r>
              <a:rPr sz="1900" spc="70" dirty="0">
                <a:latin typeface="Lucida Sans Unicode"/>
                <a:cs typeface="Lucida Sans Unicode"/>
              </a:rPr>
              <a:t>flat</a:t>
            </a:r>
            <a:r>
              <a:rPr sz="1900" spc="30" dirty="0">
                <a:latin typeface="Lucida Sans Unicode"/>
                <a:cs typeface="Lucida Sans Unicode"/>
              </a:rPr>
              <a:t> </a:t>
            </a:r>
            <a:r>
              <a:rPr sz="1900" spc="90" dirty="0">
                <a:latin typeface="Lucida Sans Unicode"/>
                <a:cs typeface="Lucida Sans Unicode"/>
              </a:rPr>
              <a:t>rents</a:t>
            </a:r>
            <a:r>
              <a:rPr sz="1900" spc="35" dirty="0">
                <a:latin typeface="Lucida Sans Unicode"/>
                <a:cs typeface="Lucida Sans Unicode"/>
              </a:rPr>
              <a:t> </a:t>
            </a:r>
            <a:r>
              <a:rPr sz="1900" spc="15" dirty="0">
                <a:latin typeface="Lucida Sans Unicode"/>
                <a:cs typeface="Lucida Sans Unicode"/>
              </a:rPr>
              <a:t>in</a:t>
            </a:r>
            <a:r>
              <a:rPr sz="1900" spc="30" dirty="0">
                <a:latin typeface="Lucida Sans Unicode"/>
                <a:cs typeface="Lucida Sans Unicode"/>
              </a:rPr>
              <a:t> </a:t>
            </a:r>
            <a:r>
              <a:rPr sz="1900" spc="80" dirty="0">
                <a:latin typeface="Lucida Sans Unicode"/>
                <a:cs typeface="Lucida Sans Unicode"/>
              </a:rPr>
              <a:t>Bangladesh, </a:t>
            </a:r>
            <a:r>
              <a:rPr sz="1900" spc="-590" dirty="0">
                <a:latin typeface="Lucida Sans Unicode"/>
                <a:cs typeface="Lucida Sans Unicode"/>
              </a:rPr>
              <a:t> </a:t>
            </a:r>
            <a:r>
              <a:rPr sz="1900" spc="80" dirty="0">
                <a:latin typeface="Lucida Sans Unicode"/>
                <a:cs typeface="Lucida Sans Unicode"/>
              </a:rPr>
              <a:t>sublet</a:t>
            </a:r>
            <a:r>
              <a:rPr sz="1900" spc="-65" dirty="0">
                <a:latin typeface="Lucida Sans Unicode"/>
                <a:cs typeface="Lucida Sans Unicode"/>
              </a:rPr>
              <a:t> </a:t>
            </a:r>
            <a:r>
              <a:rPr sz="1900" spc="90" dirty="0">
                <a:latin typeface="Lucida Sans Unicode"/>
                <a:cs typeface="Lucida Sans Unicode"/>
              </a:rPr>
              <a:t>rents</a:t>
            </a:r>
            <a:r>
              <a:rPr sz="1900" spc="-60" dirty="0">
                <a:latin typeface="Lucida Sans Unicode"/>
                <a:cs typeface="Lucida Sans Unicode"/>
              </a:rPr>
              <a:t> </a:t>
            </a:r>
            <a:r>
              <a:rPr sz="1900" spc="15" dirty="0">
                <a:latin typeface="Lucida Sans Unicode"/>
                <a:cs typeface="Lucida Sans Unicode"/>
              </a:rPr>
              <a:t>in</a:t>
            </a:r>
            <a:r>
              <a:rPr sz="1900" spc="-60" dirty="0">
                <a:latin typeface="Lucida Sans Unicode"/>
                <a:cs typeface="Lucida Sans Unicode"/>
              </a:rPr>
              <a:t> </a:t>
            </a:r>
            <a:r>
              <a:rPr sz="1900" spc="80" dirty="0">
                <a:latin typeface="Lucida Sans Unicode"/>
                <a:cs typeface="Lucida Sans Unicode"/>
              </a:rPr>
              <a:t>Bangladesh,</a:t>
            </a:r>
            <a:r>
              <a:rPr sz="1900" spc="-60" dirty="0">
                <a:latin typeface="Lucida Sans Unicode"/>
                <a:cs typeface="Lucida Sans Unicode"/>
              </a:rPr>
              <a:t> </a:t>
            </a:r>
            <a:r>
              <a:rPr sz="1900" spc="120" dirty="0">
                <a:latin typeface="Lucida Sans Unicode"/>
                <a:cs typeface="Lucida Sans Unicode"/>
              </a:rPr>
              <a:t>seat</a:t>
            </a:r>
            <a:r>
              <a:rPr sz="1900" spc="-65" dirty="0">
                <a:latin typeface="Lucida Sans Unicode"/>
                <a:cs typeface="Lucida Sans Unicode"/>
              </a:rPr>
              <a:t> </a:t>
            </a:r>
            <a:r>
              <a:rPr sz="1900" spc="90" dirty="0">
                <a:latin typeface="Lucida Sans Unicode"/>
                <a:cs typeface="Lucida Sans Unicode"/>
              </a:rPr>
              <a:t>rents </a:t>
            </a:r>
            <a:r>
              <a:rPr sz="1900" spc="-585" dirty="0">
                <a:latin typeface="Lucida Sans Unicode"/>
                <a:cs typeface="Lucida Sans Unicode"/>
              </a:rPr>
              <a:t> </a:t>
            </a:r>
            <a:r>
              <a:rPr sz="1900" spc="15" dirty="0">
                <a:latin typeface="Lucida Sans Unicode"/>
                <a:cs typeface="Lucida Sans Unicode"/>
              </a:rPr>
              <a:t>in </a:t>
            </a:r>
            <a:r>
              <a:rPr sz="1900" spc="100" dirty="0">
                <a:latin typeface="Lucida Sans Unicode"/>
                <a:cs typeface="Lucida Sans Unicode"/>
              </a:rPr>
              <a:t>Bangladesh </a:t>
            </a:r>
            <a:r>
              <a:rPr sz="1900" spc="60" dirty="0">
                <a:latin typeface="Lucida Sans Unicode"/>
                <a:cs typeface="Lucida Sans Unicode"/>
              </a:rPr>
              <a:t>including </a:t>
            </a:r>
            <a:r>
              <a:rPr sz="1900" spc="10" dirty="0">
                <a:latin typeface="Lucida Sans Unicode"/>
                <a:cs typeface="Lucida Sans Unicode"/>
              </a:rPr>
              <a:t>all </a:t>
            </a:r>
            <a:r>
              <a:rPr sz="1900" spc="75" dirty="0">
                <a:latin typeface="Lucida Sans Unicode"/>
                <a:cs typeface="Lucida Sans Unicode"/>
              </a:rPr>
              <a:t>sorts </a:t>
            </a:r>
            <a:r>
              <a:rPr sz="1900" spc="85" dirty="0">
                <a:latin typeface="Lucida Sans Unicode"/>
                <a:cs typeface="Lucida Sans Unicode"/>
              </a:rPr>
              <a:t>of </a:t>
            </a:r>
            <a:r>
              <a:rPr sz="1900" spc="90" dirty="0">
                <a:latin typeface="Lucida Sans Unicode"/>
                <a:cs typeface="Lucida Sans Unicode"/>
              </a:rPr>
              <a:t> rents </a:t>
            </a:r>
            <a:r>
              <a:rPr sz="1900" spc="10" dirty="0">
                <a:latin typeface="Lucida Sans Unicode"/>
                <a:cs typeface="Lucida Sans Unicode"/>
              </a:rPr>
              <a:t>like </a:t>
            </a:r>
            <a:r>
              <a:rPr sz="1900" spc="105" dirty="0">
                <a:latin typeface="Lucida Sans Unicode"/>
                <a:cs typeface="Lucida Sans Unicode"/>
              </a:rPr>
              <a:t>Bachelor </a:t>
            </a:r>
            <a:r>
              <a:rPr sz="1900" spc="60" dirty="0">
                <a:latin typeface="Lucida Sans Unicode"/>
                <a:cs typeface="Lucida Sans Unicode"/>
              </a:rPr>
              <a:t>rents, family </a:t>
            </a:r>
            <a:r>
              <a:rPr sz="1900" spc="70" dirty="0">
                <a:latin typeface="Lucida Sans Unicode"/>
                <a:cs typeface="Lucida Sans Unicode"/>
              </a:rPr>
              <a:t>flat </a:t>
            </a:r>
            <a:r>
              <a:rPr sz="1900" spc="75" dirty="0">
                <a:latin typeface="Lucida Sans Unicode"/>
                <a:cs typeface="Lucida Sans Unicode"/>
              </a:rPr>
              <a:t> </a:t>
            </a:r>
            <a:r>
              <a:rPr sz="1900" spc="60" dirty="0">
                <a:latin typeface="Lucida Sans Unicode"/>
                <a:cs typeface="Lucida Sans Unicode"/>
              </a:rPr>
              <a:t>rents,</a:t>
            </a:r>
            <a:r>
              <a:rPr sz="1900" spc="-30" dirty="0">
                <a:latin typeface="Lucida Sans Unicode"/>
                <a:cs typeface="Lucida Sans Unicode"/>
              </a:rPr>
              <a:t> </a:t>
            </a:r>
            <a:r>
              <a:rPr sz="1900" spc="55" dirty="0">
                <a:latin typeface="Lucida Sans Unicode"/>
                <a:cs typeface="Lucida Sans Unicode"/>
              </a:rPr>
              <a:t>small</a:t>
            </a:r>
            <a:r>
              <a:rPr sz="1900" spc="-25" dirty="0">
                <a:latin typeface="Lucida Sans Unicode"/>
                <a:cs typeface="Lucida Sans Unicode"/>
              </a:rPr>
              <a:t> </a:t>
            </a:r>
            <a:r>
              <a:rPr sz="1900" spc="60" dirty="0">
                <a:latin typeface="Lucida Sans Unicode"/>
                <a:cs typeface="Lucida Sans Unicode"/>
              </a:rPr>
              <a:t>family</a:t>
            </a:r>
            <a:r>
              <a:rPr sz="1900" spc="-30" dirty="0">
                <a:latin typeface="Lucida Sans Unicode"/>
                <a:cs typeface="Lucida Sans Unicode"/>
              </a:rPr>
              <a:t> </a:t>
            </a:r>
            <a:r>
              <a:rPr sz="1900" spc="70" dirty="0">
                <a:latin typeface="Lucida Sans Unicode"/>
                <a:cs typeface="Lucida Sans Unicode"/>
              </a:rPr>
              <a:t>flat</a:t>
            </a:r>
            <a:r>
              <a:rPr sz="1900" spc="-25" dirty="0">
                <a:latin typeface="Lucida Sans Unicode"/>
                <a:cs typeface="Lucida Sans Unicode"/>
              </a:rPr>
              <a:t> </a:t>
            </a:r>
            <a:r>
              <a:rPr sz="1900" spc="60" dirty="0">
                <a:latin typeface="Lucida Sans Unicode"/>
                <a:cs typeface="Lucida Sans Unicode"/>
              </a:rPr>
              <a:t>rents,</a:t>
            </a:r>
            <a:r>
              <a:rPr sz="1900" spc="-30" dirty="0">
                <a:latin typeface="Lucida Sans Unicode"/>
                <a:cs typeface="Lucida Sans Unicode"/>
              </a:rPr>
              <a:t> </a:t>
            </a:r>
            <a:r>
              <a:rPr sz="1900" spc="90" dirty="0">
                <a:latin typeface="Lucida Sans Unicode"/>
                <a:cs typeface="Lucida Sans Unicode"/>
              </a:rPr>
              <a:t>rents</a:t>
            </a:r>
            <a:r>
              <a:rPr sz="1900" spc="-25" dirty="0">
                <a:latin typeface="Lucida Sans Unicode"/>
                <a:cs typeface="Lucida Sans Unicode"/>
              </a:rPr>
              <a:t> </a:t>
            </a:r>
            <a:r>
              <a:rPr sz="1900" spc="70" dirty="0">
                <a:latin typeface="Lucida Sans Unicode"/>
                <a:cs typeface="Lucida Sans Unicode"/>
              </a:rPr>
              <a:t>for </a:t>
            </a:r>
            <a:r>
              <a:rPr sz="1900" spc="-590" dirty="0">
                <a:latin typeface="Lucida Sans Unicode"/>
                <a:cs typeface="Lucida Sans Unicode"/>
              </a:rPr>
              <a:t> </a:t>
            </a:r>
            <a:r>
              <a:rPr sz="1900" spc="100" dirty="0">
                <a:latin typeface="Lucida Sans Unicode"/>
                <a:cs typeface="Lucida Sans Unicode"/>
              </a:rPr>
              <a:t>male</a:t>
            </a:r>
            <a:r>
              <a:rPr sz="1900" spc="105" dirty="0">
                <a:latin typeface="Lucida Sans Unicode"/>
                <a:cs typeface="Lucida Sans Unicode"/>
              </a:rPr>
              <a:t> </a:t>
            </a:r>
            <a:r>
              <a:rPr sz="1900" spc="75" dirty="0">
                <a:latin typeface="Lucida Sans Unicode"/>
                <a:cs typeface="Lucida Sans Unicode"/>
              </a:rPr>
              <a:t>students,</a:t>
            </a:r>
            <a:r>
              <a:rPr sz="1900" spc="80" dirty="0">
                <a:latin typeface="Lucida Sans Unicode"/>
                <a:cs typeface="Lucida Sans Unicode"/>
              </a:rPr>
              <a:t> </a:t>
            </a:r>
            <a:r>
              <a:rPr sz="1900" spc="90" dirty="0">
                <a:latin typeface="Lucida Sans Unicode"/>
                <a:cs typeface="Lucida Sans Unicode"/>
              </a:rPr>
              <a:t>rents</a:t>
            </a:r>
            <a:r>
              <a:rPr sz="1900" spc="95" dirty="0">
                <a:latin typeface="Lucida Sans Unicode"/>
                <a:cs typeface="Lucida Sans Unicode"/>
              </a:rPr>
              <a:t> </a:t>
            </a:r>
            <a:r>
              <a:rPr sz="1900" spc="70" dirty="0">
                <a:latin typeface="Lucida Sans Unicode"/>
                <a:cs typeface="Lucida Sans Unicode"/>
              </a:rPr>
              <a:t>for</a:t>
            </a:r>
            <a:r>
              <a:rPr sz="1900" spc="75" dirty="0">
                <a:latin typeface="Lucida Sans Unicode"/>
                <a:cs typeface="Lucida Sans Unicode"/>
              </a:rPr>
              <a:t> </a:t>
            </a:r>
            <a:r>
              <a:rPr sz="1900" spc="110" dirty="0">
                <a:latin typeface="Lucida Sans Unicode"/>
                <a:cs typeface="Lucida Sans Unicode"/>
              </a:rPr>
              <a:t>female </a:t>
            </a:r>
            <a:r>
              <a:rPr sz="1900" spc="-590" dirty="0">
                <a:latin typeface="Lucida Sans Unicode"/>
                <a:cs typeface="Lucida Sans Unicode"/>
              </a:rPr>
              <a:t> </a:t>
            </a:r>
            <a:r>
              <a:rPr sz="1900" spc="75" dirty="0">
                <a:latin typeface="Lucida Sans Unicode"/>
                <a:cs typeface="Lucida Sans Unicode"/>
              </a:rPr>
              <a:t>students,</a:t>
            </a:r>
            <a:r>
              <a:rPr sz="1900" spc="285" dirty="0">
                <a:latin typeface="Lucida Sans Unicode"/>
                <a:cs typeface="Lucida Sans Unicode"/>
              </a:rPr>
              <a:t> </a:t>
            </a:r>
            <a:r>
              <a:rPr sz="1900" spc="100" dirty="0">
                <a:latin typeface="Lucida Sans Unicode"/>
                <a:cs typeface="Lucida Sans Unicode"/>
              </a:rPr>
              <a:t>rent</a:t>
            </a:r>
            <a:r>
              <a:rPr sz="1900" spc="260" dirty="0">
                <a:latin typeface="Lucida Sans Unicode"/>
                <a:cs typeface="Lucida Sans Unicode"/>
              </a:rPr>
              <a:t> </a:t>
            </a:r>
            <a:r>
              <a:rPr sz="1900" spc="70" dirty="0">
                <a:latin typeface="Lucida Sans Unicode"/>
                <a:cs typeface="Lucida Sans Unicode"/>
              </a:rPr>
              <a:t>for</a:t>
            </a:r>
            <a:r>
              <a:rPr sz="1900" spc="290" dirty="0">
                <a:latin typeface="Lucida Sans Unicode"/>
                <a:cs typeface="Lucida Sans Unicode"/>
              </a:rPr>
              <a:t> </a:t>
            </a:r>
            <a:r>
              <a:rPr sz="1900" spc="45" dirty="0">
                <a:latin typeface="Lucida Sans Unicode"/>
                <a:cs typeface="Lucida Sans Unicode"/>
              </a:rPr>
              <a:t>jobholders,</a:t>
            </a:r>
            <a:r>
              <a:rPr sz="1900" spc="315" dirty="0">
                <a:latin typeface="Lucida Sans Unicode"/>
                <a:cs typeface="Lucida Sans Unicode"/>
              </a:rPr>
              <a:t> </a:t>
            </a:r>
            <a:r>
              <a:rPr sz="1900" spc="110" dirty="0">
                <a:latin typeface="Lucida Sans Unicode"/>
                <a:cs typeface="Lucida Sans Unicode"/>
              </a:rPr>
              <a:t>and</a:t>
            </a:r>
            <a:endParaRPr sz="1900">
              <a:latin typeface="Lucida Sans Unicode"/>
              <a:cs typeface="Lucida Sans Unicode"/>
            </a:endParaRPr>
          </a:p>
          <a:p>
            <a:pPr marL="38100" algn="just">
              <a:lnSpc>
                <a:spcPts val="2965"/>
              </a:lnSpc>
            </a:pPr>
            <a:r>
              <a:rPr sz="1900" spc="55" dirty="0">
                <a:latin typeface="Lucida Sans Unicode"/>
                <a:cs typeface="Lucida Sans Unicode"/>
              </a:rPr>
              <a:t>others.</a:t>
            </a:r>
            <a:r>
              <a:rPr sz="1900" spc="600" dirty="0">
                <a:latin typeface="Lucida Sans Unicode"/>
                <a:cs typeface="Lucida Sans Unicode"/>
              </a:rPr>
              <a:t> </a:t>
            </a:r>
            <a:r>
              <a:rPr sz="5400" spc="-104" baseline="-40895" dirty="0">
                <a:latin typeface="Lucida Sans Unicode"/>
                <a:cs typeface="Lucida Sans Unicode"/>
              </a:rPr>
              <a:t>All</a:t>
            </a:r>
            <a:r>
              <a:rPr sz="5400" spc="-300" baseline="-40895" dirty="0">
                <a:latin typeface="Lucida Sans Unicode"/>
                <a:cs typeface="Lucida Sans Unicode"/>
              </a:rPr>
              <a:t> </a:t>
            </a:r>
            <a:r>
              <a:rPr sz="5400" spc="187" baseline="-40895" dirty="0">
                <a:latin typeface="Lucida Sans Unicode"/>
                <a:cs typeface="Lucida Sans Unicode"/>
              </a:rPr>
              <a:t>Ads</a:t>
            </a:r>
            <a:endParaRPr sz="5400" baseline="-40895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0469" y="6031418"/>
            <a:ext cx="3294379" cy="2401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100"/>
              </a:spcBef>
            </a:pPr>
            <a:r>
              <a:rPr sz="3600" spc="220" dirty="0">
                <a:latin typeface="Lucida Sans Unicode"/>
                <a:cs typeface="Lucida Sans Unicode"/>
              </a:rPr>
              <a:t>Home</a:t>
            </a:r>
            <a:r>
              <a:rPr sz="3600" spc="-215" dirty="0">
                <a:latin typeface="Lucida Sans Unicode"/>
                <a:cs typeface="Lucida Sans Unicode"/>
              </a:rPr>
              <a:t> </a:t>
            </a:r>
            <a:r>
              <a:rPr sz="3600" spc="275" dirty="0">
                <a:latin typeface="Lucida Sans Unicode"/>
                <a:cs typeface="Lucida Sans Unicode"/>
              </a:rPr>
              <a:t>Page</a:t>
            </a:r>
            <a:endParaRPr sz="3600">
              <a:latin typeface="Lucida Sans Unicode"/>
              <a:cs typeface="Lucida Sans Unicode"/>
            </a:endParaRPr>
          </a:p>
          <a:p>
            <a:pPr marL="12700" marR="5080" algn="just">
              <a:lnSpc>
                <a:spcPct val="115100"/>
              </a:lnSpc>
              <a:spcBef>
                <a:spcPts val="1260"/>
              </a:spcBef>
            </a:pPr>
            <a:r>
              <a:rPr sz="1900" spc="45" dirty="0">
                <a:latin typeface="Lucida Sans Unicode"/>
                <a:cs typeface="Lucida Sans Unicode"/>
              </a:rPr>
              <a:t>By, </a:t>
            </a:r>
            <a:r>
              <a:rPr sz="1900" spc="120" dirty="0">
                <a:latin typeface="Lucida Sans Unicode"/>
                <a:cs typeface="Lucida Sans Unicode"/>
              </a:rPr>
              <a:t>home </a:t>
            </a:r>
            <a:r>
              <a:rPr sz="1900" spc="135" dirty="0">
                <a:latin typeface="Lucida Sans Unicode"/>
                <a:cs typeface="Lucida Sans Unicode"/>
              </a:rPr>
              <a:t>page </a:t>
            </a:r>
            <a:r>
              <a:rPr sz="1900" spc="65" dirty="0">
                <a:latin typeface="Lucida Sans Unicode"/>
                <a:cs typeface="Lucida Sans Unicode"/>
              </a:rPr>
              <a:t>you </a:t>
            </a:r>
            <a:r>
              <a:rPr sz="1900" spc="145" dirty="0">
                <a:latin typeface="Lucida Sans Unicode"/>
                <a:cs typeface="Lucida Sans Unicode"/>
              </a:rPr>
              <a:t>can </a:t>
            </a:r>
            <a:r>
              <a:rPr sz="1900" spc="150" dirty="0">
                <a:latin typeface="Lucida Sans Unicode"/>
                <a:cs typeface="Lucida Sans Unicode"/>
              </a:rPr>
              <a:t> </a:t>
            </a:r>
            <a:r>
              <a:rPr sz="1900" spc="114" dirty="0">
                <a:latin typeface="Lucida Sans Unicode"/>
                <a:cs typeface="Lucida Sans Unicode"/>
              </a:rPr>
              <a:t>search</a:t>
            </a:r>
            <a:r>
              <a:rPr sz="1900" spc="120" dirty="0">
                <a:latin typeface="Lucida Sans Unicode"/>
                <a:cs typeface="Lucida Sans Unicode"/>
              </a:rPr>
              <a:t> </a:t>
            </a:r>
            <a:r>
              <a:rPr sz="1900" spc="90" dirty="0">
                <a:latin typeface="Lucida Sans Unicode"/>
                <a:cs typeface="Lucida Sans Unicode"/>
              </a:rPr>
              <a:t>any</a:t>
            </a:r>
            <a:r>
              <a:rPr sz="1900" spc="95" dirty="0">
                <a:latin typeface="Lucida Sans Unicode"/>
                <a:cs typeface="Lucida Sans Unicode"/>
              </a:rPr>
              <a:t> </a:t>
            </a:r>
            <a:r>
              <a:rPr sz="1900" spc="35" dirty="0">
                <a:latin typeface="Lucida Sans Unicode"/>
                <a:cs typeface="Lucida Sans Unicode"/>
              </a:rPr>
              <a:t>kind</a:t>
            </a:r>
            <a:r>
              <a:rPr sz="1900" spc="40" dirty="0">
                <a:latin typeface="Lucida Sans Unicode"/>
                <a:cs typeface="Lucida Sans Unicode"/>
              </a:rPr>
              <a:t> </a:t>
            </a:r>
            <a:r>
              <a:rPr sz="1900" spc="85" dirty="0">
                <a:latin typeface="Lucida Sans Unicode"/>
                <a:cs typeface="Lucida Sans Unicode"/>
              </a:rPr>
              <a:t>of</a:t>
            </a:r>
            <a:r>
              <a:rPr sz="1900" spc="90" dirty="0">
                <a:latin typeface="Lucida Sans Unicode"/>
                <a:cs typeface="Lucida Sans Unicode"/>
              </a:rPr>
              <a:t> </a:t>
            </a:r>
            <a:r>
              <a:rPr sz="1900" spc="70" dirty="0">
                <a:latin typeface="Lucida Sans Unicode"/>
                <a:cs typeface="Lucida Sans Unicode"/>
              </a:rPr>
              <a:t>flat </a:t>
            </a:r>
            <a:r>
              <a:rPr sz="1900" spc="-590" dirty="0">
                <a:latin typeface="Lucida Sans Unicode"/>
                <a:cs typeface="Lucida Sans Unicode"/>
              </a:rPr>
              <a:t> </a:t>
            </a:r>
            <a:r>
              <a:rPr sz="1900" spc="100" dirty="0">
                <a:latin typeface="Lucida Sans Unicode"/>
                <a:cs typeface="Lucida Sans Unicode"/>
              </a:rPr>
              <a:t>rent </a:t>
            </a:r>
            <a:r>
              <a:rPr sz="1900" spc="15" dirty="0">
                <a:latin typeface="Lucida Sans Unicode"/>
                <a:cs typeface="Lucida Sans Unicode"/>
              </a:rPr>
              <a:t>in</a:t>
            </a:r>
            <a:r>
              <a:rPr sz="1900" spc="20" dirty="0">
                <a:latin typeface="Lucida Sans Unicode"/>
                <a:cs typeface="Lucida Sans Unicode"/>
              </a:rPr>
              <a:t> </a:t>
            </a:r>
            <a:r>
              <a:rPr sz="1900" spc="80" dirty="0">
                <a:latin typeface="Lucida Sans Unicode"/>
                <a:cs typeface="Lucida Sans Unicode"/>
              </a:rPr>
              <a:t>Bangladesh,</a:t>
            </a:r>
            <a:r>
              <a:rPr sz="1900" spc="85" dirty="0">
                <a:latin typeface="Lucida Sans Unicode"/>
                <a:cs typeface="Lucida Sans Unicode"/>
              </a:rPr>
              <a:t> </a:t>
            </a:r>
            <a:r>
              <a:rPr sz="1900" spc="80" dirty="0">
                <a:latin typeface="Lucida Sans Unicode"/>
                <a:cs typeface="Lucida Sans Unicode"/>
              </a:rPr>
              <a:t>Our </a:t>
            </a:r>
            <a:r>
              <a:rPr sz="1900" spc="85" dirty="0">
                <a:latin typeface="Lucida Sans Unicode"/>
                <a:cs typeface="Lucida Sans Unicode"/>
              </a:rPr>
              <a:t> </a:t>
            </a:r>
            <a:r>
              <a:rPr sz="1900" spc="90" dirty="0">
                <a:latin typeface="Lucida Sans Unicode"/>
                <a:cs typeface="Lucida Sans Unicode"/>
              </a:rPr>
              <a:t>platform</a:t>
            </a:r>
            <a:r>
              <a:rPr sz="1900" spc="95" dirty="0">
                <a:latin typeface="Lucida Sans Unicode"/>
                <a:cs typeface="Lucida Sans Unicode"/>
              </a:rPr>
              <a:t> </a:t>
            </a:r>
            <a:r>
              <a:rPr sz="1900" spc="10" dirty="0">
                <a:latin typeface="Lucida Sans Unicode"/>
                <a:cs typeface="Lucida Sans Unicode"/>
              </a:rPr>
              <a:t>is</a:t>
            </a:r>
            <a:r>
              <a:rPr sz="1900" spc="625" dirty="0">
                <a:latin typeface="Lucida Sans Unicode"/>
                <a:cs typeface="Lucida Sans Unicode"/>
              </a:rPr>
              <a:t> </a:t>
            </a:r>
            <a:r>
              <a:rPr sz="1900" spc="85" dirty="0">
                <a:latin typeface="Lucida Sans Unicode"/>
                <a:cs typeface="Lucida Sans Unicode"/>
              </a:rPr>
              <a:t>easier</a:t>
            </a:r>
            <a:r>
              <a:rPr sz="1900" spc="90" dirty="0">
                <a:latin typeface="Lucida Sans Unicode"/>
                <a:cs typeface="Lucida Sans Unicode"/>
              </a:rPr>
              <a:t> </a:t>
            </a:r>
            <a:r>
              <a:rPr sz="1900" spc="110" dirty="0">
                <a:latin typeface="Lucida Sans Unicode"/>
                <a:cs typeface="Lucida Sans Unicode"/>
              </a:rPr>
              <a:t>and </a:t>
            </a:r>
            <a:r>
              <a:rPr sz="1900" spc="114" dirty="0">
                <a:latin typeface="Lucida Sans Unicode"/>
                <a:cs typeface="Lucida Sans Unicode"/>
              </a:rPr>
              <a:t> </a:t>
            </a:r>
            <a:r>
              <a:rPr sz="1900" spc="70" dirty="0">
                <a:latin typeface="Lucida Sans Unicode"/>
                <a:cs typeface="Lucida Sans Unicode"/>
              </a:rPr>
              <a:t>smarter.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60131" y="7267805"/>
            <a:ext cx="34905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125" dirty="0">
                <a:latin typeface="Lucida Sans Unicode"/>
                <a:cs typeface="Lucida Sans Unicode"/>
              </a:rPr>
              <a:t>create</a:t>
            </a:r>
            <a:r>
              <a:rPr sz="1700" spc="90" dirty="0">
                <a:latin typeface="Lucida Sans Unicode"/>
                <a:cs typeface="Lucida Sans Unicode"/>
              </a:rPr>
              <a:t> </a:t>
            </a:r>
            <a:r>
              <a:rPr sz="1700" spc="120" dirty="0">
                <a:latin typeface="Lucida Sans Unicode"/>
                <a:cs typeface="Lucida Sans Unicode"/>
              </a:rPr>
              <a:t>a</a:t>
            </a:r>
            <a:r>
              <a:rPr sz="1700" spc="90" dirty="0">
                <a:latin typeface="Lucida Sans Unicode"/>
                <a:cs typeface="Lucida Sans Unicode"/>
              </a:rPr>
              <a:t> </a:t>
            </a:r>
            <a:r>
              <a:rPr sz="1700" spc="25" dirty="0">
                <a:latin typeface="Lucida Sans Unicode"/>
                <a:cs typeface="Lucida Sans Unicode"/>
              </a:rPr>
              <a:t>sell</a:t>
            </a:r>
            <a:r>
              <a:rPr sz="1700" spc="95" dirty="0">
                <a:latin typeface="Lucida Sans Unicode"/>
                <a:cs typeface="Lucida Sans Unicode"/>
              </a:rPr>
              <a:t> </a:t>
            </a:r>
            <a:r>
              <a:rPr sz="1700" spc="55" dirty="0">
                <a:latin typeface="Lucida Sans Unicode"/>
                <a:cs typeface="Lucida Sans Unicode"/>
              </a:rPr>
              <a:t>or</a:t>
            </a:r>
            <a:r>
              <a:rPr sz="1700" spc="90" dirty="0">
                <a:latin typeface="Lucida Sans Unicode"/>
                <a:cs typeface="Lucida Sans Unicode"/>
              </a:rPr>
              <a:t> </a:t>
            </a:r>
            <a:r>
              <a:rPr sz="1700" spc="70" dirty="0">
                <a:latin typeface="Lucida Sans Unicode"/>
                <a:cs typeface="Lucida Sans Unicode"/>
              </a:rPr>
              <a:t>rental</a:t>
            </a:r>
            <a:r>
              <a:rPr sz="1700" spc="90" dirty="0">
                <a:latin typeface="Lucida Sans Unicode"/>
                <a:cs typeface="Lucida Sans Unicode"/>
              </a:rPr>
              <a:t> post </a:t>
            </a:r>
            <a:r>
              <a:rPr sz="1700" spc="60" dirty="0">
                <a:latin typeface="Lucida Sans Unicode"/>
                <a:cs typeface="Lucida Sans Unicode"/>
              </a:rPr>
              <a:t>for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60131" y="7526808"/>
            <a:ext cx="3493770" cy="615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700" spc="55" dirty="0">
                <a:latin typeface="Lucida Sans Unicode"/>
                <a:cs typeface="Lucida Sans Unicode"/>
              </a:rPr>
              <a:t>your</a:t>
            </a:r>
            <a:r>
              <a:rPr sz="1700" spc="290" dirty="0">
                <a:latin typeface="Lucida Sans Unicode"/>
                <a:cs typeface="Lucida Sans Unicode"/>
              </a:rPr>
              <a:t> </a:t>
            </a:r>
            <a:r>
              <a:rPr sz="1700" spc="25" dirty="0">
                <a:latin typeface="Lucida Sans Unicode"/>
                <a:cs typeface="Lucida Sans Unicode"/>
              </a:rPr>
              <a:t>flat.</a:t>
            </a:r>
            <a:r>
              <a:rPr sz="1700" spc="290" dirty="0">
                <a:latin typeface="Lucida Sans Unicode"/>
                <a:cs typeface="Lucida Sans Unicode"/>
              </a:rPr>
              <a:t> </a:t>
            </a:r>
            <a:r>
              <a:rPr sz="1700" spc="45" dirty="0">
                <a:latin typeface="Lucida Sans Unicode"/>
                <a:cs typeface="Lucida Sans Unicode"/>
              </a:rPr>
              <a:t>You</a:t>
            </a:r>
            <a:r>
              <a:rPr sz="1700" spc="290" dirty="0">
                <a:latin typeface="Lucida Sans Unicode"/>
                <a:cs typeface="Lucida Sans Unicode"/>
              </a:rPr>
              <a:t> </a:t>
            </a:r>
            <a:r>
              <a:rPr sz="1700" spc="114" dirty="0">
                <a:latin typeface="Lucida Sans Unicode"/>
                <a:cs typeface="Lucida Sans Unicode"/>
              </a:rPr>
              <a:t>need</a:t>
            </a:r>
            <a:r>
              <a:rPr sz="1700" spc="290" dirty="0">
                <a:latin typeface="Lucida Sans Unicode"/>
                <a:cs typeface="Lucida Sans Unicode"/>
              </a:rPr>
              <a:t> </a:t>
            </a:r>
            <a:r>
              <a:rPr sz="1700" spc="90" dirty="0">
                <a:latin typeface="Lucida Sans Unicode"/>
                <a:cs typeface="Lucida Sans Unicode"/>
              </a:rPr>
              <a:t>to</a:t>
            </a:r>
            <a:r>
              <a:rPr sz="1700" spc="290" dirty="0">
                <a:latin typeface="Lucida Sans Unicode"/>
                <a:cs typeface="Lucida Sans Unicode"/>
              </a:rPr>
              <a:t> </a:t>
            </a:r>
            <a:r>
              <a:rPr sz="1700" spc="85" dirty="0">
                <a:latin typeface="Lucida Sans Unicode"/>
                <a:cs typeface="Lucida Sans Unicode"/>
              </a:rPr>
              <a:t>ensure </a:t>
            </a:r>
            <a:r>
              <a:rPr sz="1700" spc="-525" dirty="0">
                <a:latin typeface="Lucida Sans Unicode"/>
                <a:cs typeface="Lucida Sans Unicode"/>
              </a:rPr>
              <a:t> </a:t>
            </a:r>
            <a:r>
              <a:rPr sz="1700" spc="90" dirty="0">
                <a:latin typeface="Lucida Sans Unicode"/>
                <a:cs typeface="Lucida Sans Unicode"/>
              </a:rPr>
              <a:t>to</a:t>
            </a:r>
            <a:r>
              <a:rPr sz="1700" spc="-90" dirty="0">
                <a:latin typeface="Lucida Sans Unicode"/>
                <a:cs typeface="Lucida Sans Unicode"/>
              </a:rPr>
              <a:t> </a:t>
            </a:r>
            <a:r>
              <a:rPr sz="1700" spc="-15" dirty="0">
                <a:latin typeface="Lucida Sans Unicode"/>
                <a:cs typeface="Lucida Sans Unicode"/>
              </a:rPr>
              <a:t>fill-up</a:t>
            </a:r>
            <a:r>
              <a:rPr sz="1700" spc="-90" dirty="0">
                <a:latin typeface="Lucida Sans Unicode"/>
                <a:cs typeface="Lucida Sans Unicode"/>
              </a:rPr>
              <a:t> </a:t>
            </a:r>
            <a:r>
              <a:rPr sz="1700" spc="5" dirty="0">
                <a:latin typeface="Lucida Sans Unicode"/>
                <a:cs typeface="Lucida Sans Unicode"/>
              </a:rPr>
              <a:t>all</a:t>
            </a:r>
            <a:r>
              <a:rPr sz="1700" spc="-85" dirty="0">
                <a:latin typeface="Lucida Sans Unicode"/>
                <a:cs typeface="Lucida Sans Unicode"/>
              </a:rPr>
              <a:t> </a:t>
            </a:r>
            <a:r>
              <a:rPr sz="1700" spc="105" dirty="0">
                <a:latin typeface="Lucida Sans Unicode"/>
                <a:cs typeface="Lucida Sans Unicode"/>
              </a:rPr>
              <a:t>the</a:t>
            </a:r>
            <a:r>
              <a:rPr sz="1700" spc="-90" dirty="0">
                <a:latin typeface="Lucida Sans Unicode"/>
                <a:cs typeface="Lucida Sans Unicode"/>
              </a:rPr>
              <a:t> </a:t>
            </a:r>
            <a:r>
              <a:rPr sz="1700" spc="45" dirty="0">
                <a:latin typeface="Lucida Sans Unicode"/>
                <a:cs typeface="Lucida Sans Unicode"/>
              </a:rPr>
              <a:t>criteria.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84832" y="2977078"/>
            <a:ext cx="4671060" cy="20821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7865" marR="691515" algn="just">
              <a:lnSpc>
                <a:spcPct val="115100"/>
              </a:lnSpc>
              <a:spcBef>
                <a:spcPts val="100"/>
              </a:spcBef>
            </a:pPr>
            <a:r>
              <a:rPr sz="1900" spc="55" dirty="0">
                <a:latin typeface="Lucida Sans Unicode"/>
                <a:cs typeface="Lucida Sans Unicode"/>
              </a:rPr>
              <a:t>You</a:t>
            </a:r>
            <a:r>
              <a:rPr sz="1900" spc="-65" dirty="0">
                <a:latin typeface="Lucida Sans Unicode"/>
                <a:cs typeface="Lucida Sans Unicode"/>
              </a:rPr>
              <a:t> </a:t>
            </a:r>
            <a:r>
              <a:rPr sz="1900" spc="145" dirty="0">
                <a:latin typeface="Lucida Sans Unicode"/>
                <a:cs typeface="Lucida Sans Unicode"/>
              </a:rPr>
              <a:t>can</a:t>
            </a:r>
            <a:r>
              <a:rPr sz="1900" spc="-65" dirty="0">
                <a:latin typeface="Lucida Sans Unicode"/>
                <a:cs typeface="Lucida Sans Unicode"/>
              </a:rPr>
              <a:t> </a:t>
            </a:r>
            <a:r>
              <a:rPr sz="1900" spc="60" dirty="0">
                <a:latin typeface="Lucida Sans Unicode"/>
                <a:cs typeface="Lucida Sans Unicode"/>
              </a:rPr>
              <a:t>also</a:t>
            </a:r>
            <a:r>
              <a:rPr sz="1900" spc="-60" dirty="0">
                <a:latin typeface="Lucida Sans Unicode"/>
                <a:cs typeface="Lucida Sans Unicode"/>
              </a:rPr>
              <a:t> </a:t>
            </a:r>
            <a:r>
              <a:rPr sz="1900" spc="5" dirty="0">
                <a:latin typeface="Lucida Sans Unicode"/>
                <a:cs typeface="Lucida Sans Unicode"/>
              </a:rPr>
              <a:t>Log-in</a:t>
            </a:r>
            <a:r>
              <a:rPr sz="1900" spc="-65" dirty="0">
                <a:latin typeface="Lucida Sans Unicode"/>
                <a:cs typeface="Lucida Sans Unicode"/>
              </a:rPr>
              <a:t> </a:t>
            </a:r>
            <a:r>
              <a:rPr sz="1900" spc="100" dirty="0">
                <a:latin typeface="Lucida Sans Unicode"/>
                <a:cs typeface="Lucida Sans Unicode"/>
              </a:rPr>
              <a:t>to</a:t>
            </a:r>
            <a:r>
              <a:rPr sz="1900" spc="-65" dirty="0">
                <a:latin typeface="Lucida Sans Unicode"/>
                <a:cs typeface="Lucida Sans Unicode"/>
              </a:rPr>
              <a:t> </a:t>
            </a:r>
            <a:r>
              <a:rPr sz="1900" spc="60" dirty="0">
                <a:latin typeface="Lucida Sans Unicode"/>
                <a:cs typeface="Lucida Sans Unicode"/>
              </a:rPr>
              <a:t>our </a:t>
            </a:r>
            <a:r>
              <a:rPr sz="1900" spc="-585" dirty="0">
                <a:latin typeface="Lucida Sans Unicode"/>
                <a:cs typeface="Lucida Sans Unicode"/>
              </a:rPr>
              <a:t> </a:t>
            </a:r>
            <a:r>
              <a:rPr sz="1900" spc="75" dirty="0">
                <a:latin typeface="Lucida Sans Unicode"/>
                <a:cs typeface="Lucida Sans Unicode"/>
              </a:rPr>
              <a:t>website. </a:t>
            </a:r>
            <a:r>
              <a:rPr sz="1900" spc="140" dirty="0">
                <a:latin typeface="Lucida Sans Unicode"/>
                <a:cs typeface="Lucida Sans Unicode"/>
              </a:rPr>
              <a:t>Create </a:t>
            </a:r>
            <a:r>
              <a:rPr sz="1900" spc="100" dirty="0">
                <a:latin typeface="Lucida Sans Unicode"/>
                <a:cs typeface="Lucida Sans Unicode"/>
              </a:rPr>
              <a:t>post </a:t>
            </a:r>
            <a:r>
              <a:rPr sz="1900" spc="70" dirty="0">
                <a:latin typeface="Lucida Sans Unicode"/>
                <a:cs typeface="Lucida Sans Unicode"/>
              </a:rPr>
              <a:t>for </a:t>
            </a:r>
            <a:r>
              <a:rPr sz="1900" spc="75" dirty="0">
                <a:latin typeface="Lucida Sans Unicode"/>
                <a:cs typeface="Lucida Sans Unicode"/>
              </a:rPr>
              <a:t> </a:t>
            </a:r>
            <a:r>
              <a:rPr sz="1900" spc="60" dirty="0">
                <a:latin typeface="Lucida Sans Unicode"/>
                <a:cs typeface="Lucida Sans Unicode"/>
              </a:rPr>
              <a:t>your </a:t>
            </a:r>
            <a:r>
              <a:rPr sz="1900" spc="70" dirty="0">
                <a:latin typeface="Lucida Sans Unicode"/>
                <a:cs typeface="Lucida Sans Unicode"/>
              </a:rPr>
              <a:t>flat </a:t>
            </a:r>
            <a:r>
              <a:rPr sz="1900" spc="110" dirty="0">
                <a:latin typeface="Lucida Sans Unicode"/>
                <a:cs typeface="Lucida Sans Unicode"/>
              </a:rPr>
              <a:t>and </a:t>
            </a:r>
            <a:r>
              <a:rPr sz="1900" spc="60" dirty="0">
                <a:latin typeface="Lucida Sans Unicode"/>
                <a:cs typeface="Lucida Sans Unicode"/>
              </a:rPr>
              <a:t>also </a:t>
            </a:r>
            <a:r>
              <a:rPr sz="1900" spc="114" dirty="0">
                <a:latin typeface="Lucida Sans Unicode"/>
                <a:cs typeface="Lucida Sans Unicode"/>
              </a:rPr>
              <a:t>search </a:t>
            </a:r>
            <a:r>
              <a:rPr sz="1900" spc="120" dirty="0">
                <a:latin typeface="Lucida Sans Unicode"/>
                <a:cs typeface="Lucida Sans Unicode"/>
              </a:rPr>
              <a:t> </a:t>
            </a:r>
            <a:r>
              <a:rPr sz="1900" spc="70" dirty="0">
                <a:latin typeface="Lucida Sans Unicode"/>
                <a:cs typeface="Lucida Sans Unicode"/>
              </a:rPr>
              <a:t>for</a:t>
            </a:r>
            <a:r>
              <a:rPr sz="1900" spc="-105" dirty="0">
                <a:latin typeface="Lucida Sans Unicode"/>
                <a:cs typeface="Lucida Sans Unicode"/>
              </a:rPr>
              <a:t> </a:t>
            </a:r>
            <a:r>
              <a:rPr sz="1900" spc="60" dirty="0">
                <a:latin typeface="Lucida Sans Unicode"/>
                <a:cs typeface="Lucida Sans Unicode"/>
              </a:rPr>
              <a:t>your</a:t>
            </a:r>
            <a:r>
              <a:rPr sz="1900" spc="-100" dirty="0">
                <a:latin typeface="Lucida Sans Unicode"/>
                <a:cs typeface="Lucida Sans Unicode"/>
              </a:rPr>
              <a:t> </a:t>
            </a:r>
            <a:r>
              <a:rPr sz="1900" spc="85" dirty="0">
                <a:latin typeface="Lucida Sans Unicode"/>
                <a:cs typeface="Lucida Sans Unicode"/>
              </a:rPr>
              <a:t>desire</a:t>
            </a:r>
            <a:r>
              <a:rPr sz="1900" spc="-100" dirty="0">
                <a:latin typeface="Lucida Sans Unicode"/>
                <a:cs typeface="Lucida Sans Unicode"/>
              </a:rPr>
              <a:t> </a:t>
            </a:r>
            <a:r>
              <a:rPr sz="1900" spc="60" dirty="0">
                <a:latin typeface="Lucida Sans Unicode"/>
                <a:cs typeface="Lucida Sans Unicode"/>
              </a:rPr>
              <a:t>house!!</a:t>
            </a:r>
            <a:endParaRPr sz="1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3600" spc="105" dirty="0">
                <a:latin typeface="Lucida Sans Unicode"/>
                <a:cs typeface="Lucida Sans Unicode"/>
              </a:rPr>
              <a:t>L</a:t>
            </a:r>
            <a:r>
              <a:rPr sz="3600" spc="160" dirty="0">
                <a:latin typeface="Lucida Sans Unicode"/>
                <a:cs typeface="Lucida Sans Unicode"/>
              </a:rPr>
              <a:t>o</a:t>
            </a:r>
            <a:r>
              <a:rPr sz="3600" spc="220" dirty="0">
                <a:latin typeface="Lucida Sans Unicode"/>
                <a:cs typeface="Lucida Sans Unicode"/>
              </a:rPr>
              <a:t>g</a:t>
            </a:r>
            <a:r>
              <a:rPr sz="3600" spc="-445" dirty="0">
                <a:latin typeface="Lucida Sans Unicode"/>
                <a:cs typeface="Lucida Sans Unicode"/>
              </a:rPr>
              <a:t>-</a:t>
            </a:r>
            <a:r>
              <a:rPr sz="3600" spc="-5" dirty="0">
                <a:latin typeface="Lucida Sans Unicode"/>
                <a:cs typeface="Lucida Sans Unicode"/>
              </a:rPr>
              <a:t>I</a:t>
            </a:r>
            <a:r>
              <a:rPr sz="3600" spc="150" dirty="0">
                <a:latin typeface="Lucida Sans Unicode"/>
                <a:cs typeface="Lucida Sans Unicode"/>
              </a:rPr>
              <a:t>n</a:t>
            </a:r>
            <a:r>
              <a:rPr sz="3600" spc="-100" dirty="0">
                <a:latin typeface="Lucida Sans Unicode"/>
                <a:cs typeface="Lucida Sans Unicode"/>
              </a:rPr>
              <a:t>/</a:t>
            </a:r>
            <a:r>
              <a:rPr sz="3600" spc="185" dirty="0">
                <a:latin typeface="Lucida Sans Unicode"/>
                <a:cs typeface="Lucida Sans Unicode"/>
              </a:rPr>
              <a:t>R</a:t>
            </a:r>
            <a:r>
              <a:rPr sz="3600" spc="305" dirty="0">
                <a:latin typeface="Lucida Sans Unicode"/>
                <a:cs typeface="Lucida Sans Unicode"/>
              </a:rPr>
              <a:t>e</a:t>
            </a:r>
            <a:r>
              <a:rPr sz="3600" spc="220" dirty="0">
                <a:latin typeface="Lucida Sans Unicode"/>
                <a:cs typeface="Lucida Sans Unicode"/>
              </a:rPr>
              <a:t>g</a:t>
            </a:r>
            <a:r>
              <a:rPr sz="3600" spc="-95" dirty="0">
                <a:latin typeface="Lucida Sans Unicode"/>
                <a:cs typeface="Lucida Sans Unicode"/>
              </a:rPr>
              <a:t>i</a:t>
            </a:r>
            <a:r>
              <a:rPr sz="3600" spc="140" dirty="0">
                <a:latin typeface="Lucida Sans Unicode"/>
                <a:cs typeface="Lucida Sans Unicode"/>
              </a:rPr>
              <a:t>s</a:t>
            </a:r>
            <a:r>
              <a:rPr sz="3600" spc="235" dirty="0">
                <a:latin typeface="Lucida Sans Unicode"/>
                <a:cs typeface="Lucida Sans Unicode"/>
              </a:rPr>
              <a:t>t</a:t>
            </a:r>
            <a:r>
              <a:rPr sz="3600" spc="85" dirty="0">
                <a:latin typeface="Lucida Sans Unicode"/>
                <a:cs typeface="Lucida Sans Unicode"/>
              </a:rPr>
              <a:t>r</a:t>
            </a:r>
            <a:r>
              <a:rPr sz="3600" spc="254" dirty="0">
                <a:latin typeface="Lucida Sans Unicode"/>
                <a:cs typeface="Lucida Sans Unicode"/>
              </a:rPr>
              <a:t>a</a:t>
            </a:r>
            <a:r>
              <a:rPr sz="3600" spc="235" dirty="0">
                <a:latin typeface="Lucida Sans Unicode"/>
                <a:cs typeface="Lucida Sans Unicode"/>
              </a:rPr>
              <a:t>t</a:t>
            </a:r>
            <a:r>
              <a:rPr sz="3600" spc="-95" dirty="0">
                <a:latin typeface="Lucida Sans Unicode"/>
                <a:cs typeface="Lucida Sans Unicode"/>
              </a:rPr>
              <a:t>i</a:t>
            </a:r>
            <a:r>
              <a:rPr sz="3600" spc="160" dirty="0">
                <a:latin typeface="Lucida Sans Unicode"/>
                <a:cs typeface="Lucida Sans Unicode"/>
              </a:rPr>
              <a:t>o</a:t>
            </a:r>
            <a:r>
              <a:rPr sz="3600" spc="150" dirty="0">
                <a:latin typeface="Lucida Sans Unicode"/>
                <a:cs typeface="Lucida Sans Unicode"/>
              </a:rPr>
              <a:t>n</a:t>
            </a:r>
            <a:endParaRPr sz="36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60131" y="6145370"/>
            <a:ext cx="3489325" cy="1111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00"/>
              </a:spcBef>
            </a:pPr>
            <a:r>
              <a:rPr sz="3600" spc="275" dirty="0">
                <a:latin typeface="Lucida Sans Unicode"/>
                <a:cs typeface="Lucida Sans Unicode"/>
              </a:rPr>
              <a:t>Create</a:t>
            </a:r>
            <a:r>
              <a:rPr sz="3600" spc="-204" dirty="0">
                <a:latin typeface="Lucida Sans Unicode"/>
                <a:cs typeface="Lucida Sans Unicode"/>
              </a:rPr>
              <a:t> </a:t>
            </a:r>
            <a:r>
              <a:rPr sz="3600" spc="210" dirty="0">
                <a:latin typeface="Lucida Sans Unicode"/>
                <a:cs typeface="Lucida Sans Unicode"/>
              </a:rPr>
              <a:t>Post</a:t>
            </a:r>
            <a:endParaRPr sz="3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190"/>
              </a:spcBef>
              <a:tabLst>
                <a:tab pos="781685" algn="l"/>
                <a:tab pos="1438910" algn="l"/>
                <a:tab pos="2413635" algn="l"/>
                <a:tab pos="3061335" algn="l"/>
              </a:tabLst>
            </a:pPr>
            <a:r>
              <a:rPr sz="1700" spc="355" dirty="0">
                <a:latin typeface="Lucida Sans Unicode"/>
                <a:cs typeface="Lucida Sans Unicode"/>
              </a:rPr>
              <a:t>W</a:t>
            </a:r>
            <a:r>
              <a:rPr sz="1700" spc="-50" dirty="0">
                <a:latin typeface="Lucida Sans Unicode"/>
                <a:cs typeface="Lucida Sans Unicode"/>
              </a:rPr>
              <a:t>i</a:t>
            </a:r>
            <a:r>
              <a:rPr sz="1700" spc="105" dirty="0">
                <a:latin typeface="Lucida Sans Unicode"/>
                <a:cs typeface="Lucida Sans Unicode"/>
              </a:rPr>
              <a:t>t</a:t>
            </a:r>
            <a:r>
              <a:rPr sz="1700" spc="70" dirty="0">
                <a:latin typeface="Lucida Sans Unicode"/>
                <a:cs typeface="Lucida Sans Unicode"/>
              </a:rPr>
              <a:t>h</a:t>
            </a:r>
            <a:r>
              <a:rPr sz="1700" dirty="0">
                <a:latin typeface="Lucida Sans Unicode"/>
                <a:cs typeface="Lucida Sans Unicode"/>
              </a:rPr>
              <a:t>	</a:t>
            </a:r>
            <a:r>
              <a:rPr sz="1700" spc="105" dirty="0">
                <a:latin typeface="Lucida Sans Unicode"/>
                <a:cs typeface="Lucida Sans Unicode"/>
              </a:rPr>
              <a:t>t</a:t>
            </a:r>
            <a:r>
              <a:rPr sz="1700" spc="65" dirty="0">
                <a:latin typeface="Lucida Sans Unicode"/>
                <a:cs typeface="Lucida Sans Unicode"/>
              </a:rPr>
              <a:t>h</a:t>
            </a:r>
            <a:r>
              <a:rPr sz="1700" spc="-50" dirty="0">
                <a:latin typeface="Lucida Sans Unicode"/>
                <a:cs typeface="Lucida Sans Unicode"/>
              </a:rPr>
              <a:t>i</a:t>
            </a:r>
            <a:r>
              <a:rPr sz="1700" spc="65" dirty="0">
                <a:latin typeface="Lucida Sans Unicode"/>
                <a:cs typeface="Lucida Sans Unicode"/>
              </a:rPr>
              <a:t>s</a:t>
            </a:r>
            <a:r>
              <a:rPr sz="1700" dirty="0">
                <a:latin typeface="Lucida Sans Unicode"/>
                <a:cs typeface="Lucida Sans Unicode"/>
              </a:rPr>
              <a:t>	</a:t>
            </a:r>
            <a:r>
              <a:rPr sz="1700" spc="70" dirty="0">
                <a:latin typeface="Lucida Sans Unicode"/>
                <a:cs typeface="Lucida Sans Unicode"/>
              </a:rPr>
              <a:t>o</a:t>
            </a:r>
            <a:r>
              <a:rPr sz="1700" spc="114" dirty="0">
                <a:latin typeface="Lucida Sans Unicode"/>
                <a:cs typeface="Lucida Sans Unicode"/>
              </a:rPr>
              <a:t>p</a:t>
            </a:r>
            <a:r>
              <a:rPr sz="1700" spc="105" dirty="0">
                <a:latin typeface="Lucida Sans Unicode"/>
                <a:cs typeface="Lucida Sans Unicode"/>
              </a:rPr>
              <a:t>t</a:t>
            </a:r>
            <a:r>
              <a:rPr sz="1700" spc="-50" dirty="0">
                <a:latin typeface="Lucida Sans Unicode"/>
                <a:cs typeface="Lucida Sans Unicode"/>
              </a:rPr>
              <a:t>i</a:t>
            </a:r>
            <a:r>
              <a:rPr sz="1700" spc="70" dirty="0">
                <a:latin typeface="Lucida Sans Unicode"/>
                <a:cs typeface="Lucida Sans Unicode"/>
              </a:rPr>
              <a:t>on</a:t>
            </a:r>
            <a:r>
              <a:rPr sz="1700" dirty="0">
                <a:latin typeface="Lucida Sans Unicode"/>
                <a:cs typeface="Lucida Sans Unicode"/>
              </a:rPr>
              <a:t>	</a:t>
            </a:r>
            <a:r>
              <a:rPr sz="1700" spc="50" dirty="0">
                <a:latin typeface="Lucida Sans Unicode"/>
                <a:cs typeface="Lucida Sans Unicode"/>
              </a:rPr>
              <a:t>y</a:t>
            </a:r>
            <a:r>
              <a:rPr sz="1700" spc="70" dirty="0">
                <a:latin typeface="Lucida Sans Unicode"/>
                <a:cs typeface="Lucida Sans Unicode"/>
              </a:rPr>
              <a:t>o</a:t>
            </a:r>
            <a:r>
              <a:rPr sz="1700" spc="60" dirty="0">
                <a:latin typeface="Lucida Sans Unicode"/>
                <a:cs typeface="Lucida Sans Unicode"/>
              </a:rPr>
              <a:t>u</a:t>
            </a:r>
            <a:r>
              <a:rPr sz="1700" dirty="0">
                <a:latin typeface="Lucida Sans Unicode"/>
                <a:cs typeface="Lucida Sans Unicode"/>
              </a:rPr>
              <a:t>	</a:t>
            </a:r>
            <a:r>
              <a:rPr sz="1700" spc="204" dirty="0">
                <a:latin typeface="Lucida Sans Unicode"/>
                <a:cs typeface="Lucida Sans Unicode"/>
              </a:rPr>
              <a:t>c</a:t>
            </a:r>
            <a:r>
              <a:rPr sz="1700" spc="114" dirty="0">
                <a:latin typeface="Lucida Sans Unicode"/>
                <a:cs typeface="Lucida Sans Unicode"/>
              </a:rPr>
              <a:t>a</a:t>
            </a:r>
            <a:r>
              <a:rPr sz="1700" spc="70" dirty="0">
                <a:latin typeface="Lucida Sans Unicode"/>
                <a:cs typeface="Lucida Sans Unicode"/>
              </a:rPr>
              <a:t>n</a:t>
            </a:r>
            <a:endParaRPr sz="1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8101" y="4612096"/>
            <a:ext cx="1552575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b="1" spc="-550" dirty="0">
                <a:latin typeface="Verdana"/>
                <a:cs typeface="Verdana"/>
              </a:rPr>
              <a:t>L</a:t>
            </a:r>
            <a:r>
              <a:rPr sz="9200" b="1" spc="-730" dirty="0">
                <a:latin typeface="Verdana"/>
                <a:cs typeface="Verdana"/>
              </a:rPr>
              <a:t>e</a:t>
            </a:r>
            <a:r>
              <a:rPr sz="9200" b="1" spc="-350" dirty="0">
                <a:latin typeface="Verdana"/>
                <a:cs typeface="Verdana"/>
              </a:rPr>
              <a:t>t</a:t>
            </a:r>
            <a:r>
              <a:rPr sz="9200" b="1" spc="-740" dirty="0">
                <a:latin typeface="Verdana"/>
                <a:cs typeface="Verdana"/>
              </a:rPr>
              <a:t>'</a:t>
            </a:r>
            <a:r>
              <a:rPr sz="9200" b="1" spc="-890" dirty="0">
                <a:latin typeface="Verdana"/>
                <a:cs typeface="Verdana"/>
              </a:rPr>
              <a:t>s</a:t>
            </a:r>
            <a:r>
              <a:rPr sz="9200" b="1" spc="-980" dirty="0">
                <a:latin typeface="Verdana"/>
                <a:cs typeface="Verdana"/>
              </a:rPr>
              <a:t> </a:t>
            </a:r>
            <a:r>
              <a:rPr sz="9200" b="1" spc="185" dirty="0">
                <a:latin typeface="Verdana"/>
                <a:cs typeface="Verdana"/>
              </a:rPr>
              <a:t>J</a:t>
            </a:r>
            <a:r>
              <a:rPr sz="9200" b="1" spc="-830" dirty="0">
                <a:latin typeface="Verdana"/>
                <a:cs typeface="Verdana"/>
              </a:rPr>
              <a:t>u</a:t>
            </a:r>
            <a:r>
              <a:rPr sz="9200" b="1" spc="-1170" dirty="0">
                <a:latin typeface="Verdana"/>
                <a:cs typeface="Verdana"/>
              </a:rPr>
              <a:t>m</a:t>
            </a:r>
            <a:r>
              <a:rPr sz="9200" b="1" spc="-500" dirty="0">
                <a:latin typeface="Verdana"/>
                <a:cs typeface="Verdana"/>
              </a:rPr>
              <a:t>p</a:t>
            </a:r>
            <a:r>
              <a:rPr sz="9200" b="1" spc="-980" dirty="0">
                <a:latin typeface="Verdana"/>
                <a:cs typeface="Verdana"/>
              </a:rPr>
              <a:t> </a:t>
            </a:r>
            <a:r>
              <a:rPr sz="9200" b="1" spc="-835" dirty="0">
                <a:latin typeface="Verdana"/>
                <a:cs typeface="Verdana"/>
              </a:rPr>
              <a:t>T</a:t>
            </a:r>
            <a:r>
              <a:rPr sz="9200" b="1" spc="-560" dirty="0">
                <a:latin typeface="Verdana"/>
                <a:cs typeface="Verdana"/>
              </a:rPr>
              <a:t>o</a:t>
            </a:r>
            <a:r>
              <a:rPr sz="9200" b="1" spc="-980" dirty="0">
                <a:latin typeface="Verdana"/>
                <a:cs typeface="Verdana"/>
              </a:rPr>
              <a:t> </a:t>
            </a:r>
            <a:r>
              <a:rPr sz="9200" b="1" spc="-670" dirty="0">
                <a:latin typeface="Verdana"/>
                <a:cs typeface="Verdana"/>
              </a:rPr>
              <a:t>O</a:t>
            </a:r>
            <a:r>
              <a:rPr sz="9200" b="1" spc="-830" dirty="0">
                <a:latin typeface="Verdana"/>
                <a:cs typeface="Verdana"/>
              </a:rPr>
              <a:t>u</a:t>
            </a:r>
            <a:r>
              <a:rPr sz="9200" b="1" spc="-690" dirty="0">
                <a:latin typeface="Verdana"/>
                <a:cs typeface="Verdana"/>
              </a:rPr>
              <a:t>r</a:t>
            </a:r>
            <a:r>
              <a:rPr sz="9200" b="1" spc="-980" dirty="0">
                <a:latin typeface="Verdana"/>
                <a:cs typeface="Verdana"/>
              </a:rPr>
              <a:t> </a:t>
            </a:r>
            <a:r>
              <a:rPr sz="9200" b="1" spc="-750" dirty="0">
                <a:latin typeface="Verdana"/>
                <a:cs typeface="Verdana"/>
              </a:rPr>
              <a:t>P</a:t>
            </a:r>
            <a:r>
              <a:rPr sz="9200" b="1" spc="-695" dirty="0">
                <a:latin typeface="Verdana"/>
                <a:cs typeface="Verdana"/>
              </a:rPr>
              <a:t>r</a:t>
            </a:r>
            <a:r>
              <a:rPr sz="9200" b="1" spc="-565" dirty="0">
                <a:latin typeface="Verdana"/>
                <a:cs typeface="Verdana"/>
              </a:rPr>
              <a:t>o</a:t>
            </a:r>
            <a:r>
              <a:rPr sz="9200" b="1" spc="-1045" dirty="0">
                <a:latin typeface="Verdana"/>
                <a:cs typeface="Verdana"/>
              </a:rPr>
              <a:t>j</a:t>
            </a:r>
            <a:r>
              <a:rPr sz="9200" b="1" spc="-730" dirty="0">
                <a:latin typeface="Verdana"/>
                <a:cs typeface="Verdana"/>
              </a:rPr>
              <a:t>e</a:t>
            </a:r>
            <a:r>
              <a:rPr sz="9200" b="1" spc="-315" dirty="0">
                <a:latin typeface="Verdana"/>
                <a:cs typeface="Verdana"/>
              </a:rPr>
              <a:t>c</a:t>
            </a:r>
            <a:r>
              <a:rPr sz="9200" b="1" spc="-350" dirty="0">
                <a:latin typeface="Verdana"/>
                <a:cs typeface="Verdana"/>
              </a:rPr>
              <a:t>t</a:t>
            </a:r>
            <a:r>
              <a:rPr sz="9200" b="1" spc="-830" dirty="0">
                <a:latin typeface="Verdana"/>
                <a:cs typeface="Verdana"/>
              </a:rPr>
              <a:t>!</a:t>
            </a:r>
            <a:r>
              <a:rPr sz="9200" b="1" spc="-825" dirty="0">
                <a:latin typeface="Verdana"/>
                <a:cs typeface="Verdana"/>
              </a:rPr>
              <a:t>!</a:t>
            </a:r>
            <a:endParaRPr sz="9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6325" y="704189"/>
            <a:ext cx="2076450" cy="924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900" spc="140" dirty="0">
                <a:latin typeface="Verdana"/>
                <a:cs typeface="Verdana"/>
              </a:rPr>
              <a:t>Pros-</a:t>
            </a:r>
            <a:endParaRPr sz="59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912907" y="6469878"/>
            <a:ext cx="4375150" cy="3810000"/>
            <a:chOff x="13912907" y="6469878"/>
            <a:chExt cx="4375150" cy="3810000"/>
          </a:xfrm>
        </p:grpSpPr>
        <p:sp>
          <p:nvSpPr>
            <p:cNvPr id="4" name="object 4"/>
            <p:cNvSpPr/>
            <p:nvPr/>
          </p:nvSpPr>
          <p:spPr>
            <a:xfrm>
              <a:off x="13986673" y="6469878"/>
              <a:ext cx="4301490" cy="3810000"/>
            </a:xfrm>
            <a:custGeom>
              <a:avLst/>
              <a:gdLst/>
              <a:ahLst/>
              <a:cxnLst/>
              <a:rect l="l" t="t" r="r" b="b"/>
              <a:pathLst>
                <a:path w="4301490" h="3810000">
                  <a:moveTo>
                    <a:pt x="88456" y="3809999"/>
                  </a:moveTo>
                  <a:lnTo>
                    <a:pt x="0" y="3809999"/>
                  </a:lnTo>
                  <a:lnTo>
                    <a:pt x="10240" y="3759199"/>
                  </a:lnTo>
                  <a:lnTo>
                    <a:pt x="20896" y="3708399"/>
                  </a:lnTo>
                  <a:lnTo>
                    <a:pt x="31967" y="3657599"/>
                  </a:lnTo>
                  <a:lnTo>
                    <a:pt x="43450" y="3619499"/>
                  </a:lnTo>
                  <a:lnTo>
                    <a:pt x="55345" y="3568699"/>
                  </a:lnTo>
                  <a:lnTo>
                    <a:pt x="67650" y="3517899"/>
                  </a:lnTo>
                  <a:lnTo>
                    <a:pt x="80362" y="3479799"/>
                  </a:lnTo>
                  <a:lnTo>
                    <a:pt x="93481" y="3428999"/>
                  </a:lnTo>
                  <a:lnTo>
                    <a:pt x="107005" y="3390899"/>
                  </a:lnTo>
                  <a:lnTo>
                    <a:pt x="120932" y="3340099"/>
                  </a:lnTo>
                  <a:lnTo>
                    <a:pt x="135261" y="3289299"/>
                  </a:lnTo>
                  <a:lnTo>
                    <a:pt x="149989" y="3251199"/>
                  </a:lnTo>
                  <a:lnTo>
                    <a:pt x="165117" y="3200399"/>
                  </a:lnTo>
                  <a:lnTo>
                    <a:pt x="180641" y="3162299"/>
                  </a:lnTo>
                  <a:lnTo>
                    <a:pt x="196560" y="3111499"/>
                  </a:lnTo>
                  <a:lnTo>
                    <a:pt x="212872" y="3060699"/>
                  </a:lnTo>
                  <a:lnTo>
                    <a:pt x="229577" y="3022599"/>
                  </a:lnTo>
                  <a:lnTo>
                    <a:pt x="246672" y="2971799"/>
                  </a:lnTo>
                  <a:lnTo>
                    <a:pt x="264156" y="2933699"/>
                  </a:lnTo>
                  <a:lnTo>
                    <a:pt x="282027" y="2882899"/>
                  </a:lnTo>
                  <a:lnTo>
                    <a:pt x="300284" y="2844799"/>
                  </a:lnTo>
                  <a:lnTo>
                    <a:pt x="318924" y="2806699"/>
                  </a:lnTo>
                  <a:lnTo>
                    <a:pt x="337947" y="2755899"/>
                  </a:lnTo>
                  <a:lnTo>
                    <a:pt x="357351" y="2717799"/>
                  </a:lnTo>
                  <a:lnTo>
                    <a:pt x="377134" y="2666999"/>
                  </a:lnTo>
                  <a:lnTo>
                    <a:pt x="397294" y="2628899"/>
                  </a:lnTo>
                  <a:lnTo>
                    <a:pt x="417830" y="2578099"/>
                  </a:lnTo>
                  <a:lnTo>
                    <a:pt x="438741" y="2539999"/>
                  </a:lnTo>
                  <a:lnTo>
                    <a:pt x="460024" y="2501899"/>
                  </a:lnTo>
                  <a:lnTo>
                    <a:pt x="481679" y="2451099"/>
                  </a:lnTo>
                  <a:lnTo>
                    <a:pt x="503703" y="2412999"/>
                  </a:lnTo>
                  <a:lnTo>
                    <a:pt x="526095" y="2374899"/>
                  </a:lnTo>
                  <a:lnTo>
                    <a:pt x="548853" y="2324099"/>
                  </a:lnTo>
                  <a:lnTo>
                    <a:pt x="571976" y="2285999"/>
                  </a:lnTo>
                  <a:lnTo>
                    <a:pt x="595462" y="2247899"/>
                  </a:lnTo>
                  <a:lnTo>
                    <a:pt x="619309" y="2209799"/>
                  </a:lnTo>
                  <a:lnTo>
                    <a:pt x="643516" y="2158999"/>
                  </a:lnTo>
                  <a:lnTo>
                    <a:pt x="668082" y="2120899"/>
                  </a:lnTo>
                  <a:lnTo>
                    <a:pt x="693004" y="2082799"/>
                  </a:lnTo>
                  <a:lnTo>
                    <a:pt x="718281" y="2044699"/>
                  </a:lnTo>
                  <a:lnTo>
                    <a:pt x="743912" y="2006599"/>
                  </a:lnTo>
                  <a:lnTo>
                    <a:pt x="769894" y="1968499"/>
                  </a:lnTo>
                  <a:lnTo>
                    <a:pt x="796227" y="1917699"/>
                  </a:lnTo>
                  <a:lnTo>
                    <a:pt x="822908" y="1879599"/>
                  </a:lnTo>
                  <a:lnTo>
                    <a:pt x="849937" y="1841499"/>
                  </a:lnTo>
                  <a:lnTo>
                    <a:pt x="877311" y="1803399"/>
                  </a:lnTo>
                  <a:lnTo>
                    <a:pt x="905028" y="1765299"/>
                  </a:lnTo>
                  <a:lnTo>
                    <a:pt x="933088" y="1727199"/>
                  </a:lnTo>
                  <a:lnTo>
                    <a:pt x="961488" y="1689099"/>
                  </a:lnTo>
                  <a:lnTo>
                    <a:pt x="990228" y="1650999"/>
                  </a:lnTo>
                  <a:lnTo>
                    <a:pt x="1019305" y="1612899"/>
                  </a:lnTo>
                  <a:lnTo>
                    <a:pt x="1048717" y="1574799"/>
                  </a:lnTo>
                  <a:lnTo>
                    <a:pt x="1078464" y="1536699"/>
                  </a:lnTo>
                  <a:lnTo>
                    <a:pt x="1108543" y="1498599"/>
                  </a:lnTo>
                  <a:lnTo>
                    <a:pt x="1138953" y="1460499"/>
                  </a:lnTo>
                  <a:lnTo>
                    <a:pt x="1169693" y="1422399"/>
                  </a:lnTo>
                  <a:lnTo>
                    <a:pt x="1200760" y="1396999"/>
                  </a:lnTo>
                  <a:lnTo>
                    <a:pt x="1232154" y="1358899"/>
                  </a:lnTo>
                  <a:lnTo>
                    <a:pt x="1263872" y="1320799"/>
                  </a:lnTo>
                  <a:lnTo>
                    <a:pt x="1295913" y="1282699"/>
                  </a:lnTo>
                  <a:lnTo>
                    <a:pt x="1328275" y="1244599"/>
                  </a:lnTo>
                  <a:lnTo>
                    <a:pt x="1360957" y="1219199"/>
                  </a:lnTo>
                  <a:lnTo>
                    <a:pt x="1393957" y="1181099"/>
                  </a:lnTo>
                  <a:lnTo>
                    <a:pt x="1427274" y="1142999"/>
                  </a:lnTo>
                  <a:lnTo>
                    <a:pt x="1460906" y="1117599"/>
                  </a:lnTo>
                  <a:lnTo>
                    <a:pt x="1494850" y="1079499"/>
                  </a:lnTo>
                  <a:lnTo>
                    <a:pt x="1529107" y="1041399"/>
                  </a:lnTo>
                  <a:lnTo>
                    <a:pt x="1563673" y="1015999"/>
                  </a:lnTo>
                  <a:lnTo>
                    <a:pt x="1598549" y="977899"/>
                  </a:lnTo>
                  <a:lnTo>
                    <a:pt x="1633731" y="952499"/>
                  </a:lnTo>
                  <a:lnTo>
                    <a:pt x="1705009" y="876299"/>
                  </a:lnTo>
                  <a:lnTo>
                    <a:pt x="1777495" y="825499"/>
                  </a:lnTo>
                  <a:lnTo>
                    <a:pt x="1814187" y="787399"/>
                  </a:lnTo>
                  <a:lnTo>
                    <a:pt x="1851176" y="761999"/>
                  </a:lnTo>
                  <a:lnTo>
                    <a:pt x="1888462" y="723899"/>
                  </a:lnTo>
                  <a:lnTo>
                    <a:pt x="1963912" y="673099"/>
                  </a:lnTo>
                  <a:lnTo>
                    <a:pt x="2002074" y="634999"/>
                  </a:lnTo>
                  <a:lnTo>
                    <a:pt x="2079265" y="584199"/>
                  </a:lnTo>
                  <a:lnTo>
                    <a:pt x="2118290" y="546099"/>
                  </a:lnTo>
                  <a:lnTo>
                    <a:pt x="2157600" y="520699"/>
                  </a:lnTo>
                  <a:lnTo>
                    <a:pt x="2317649" y="419099"/>
                  </a:lnTo>
                  <a:lnTo>
                    <a:pt x="2358357" y="380999"/>
                  </a:lnTo>
                  <a:lnTo>
                    <a:pt x="2399339" y="355599"/>
                  </a:lnTo>
                  <a:lnTo>
                    <a:pt x="2565982" y="253999"/>
                  </a:lnTo>
                  <a:lnTo>
                    <a:pt x="2608314" y="241299"/>
                  </a:lnTo>
                  <a:lnTo>
                    <a:pt x="2823917" y="114299"/>
                  </a:lnTo>
                  <a:lnTo>
                    <a:pt x="2867815" y="101599"/>
                  </a:lnTo>
                  <a:lnTo>
                    <a:pt x="2956377" y="50799"/>
                  </a:lnTo>
                  <a:lnTo>
                    <a:pt x="3001037" y="38099"/>
                  </a:lnTo>
                  <a:lnTo>
                    <a:pt x="3045947" y="12699"/>
                  </a:lnTo>
                  <a:lnTo>
                    <a:pt x="3085426" y="0"/>
                  </a:lnTo>
                  <a:lnTo>
                    <a:pt x="3138301" y="114299"/>
                  </a:lnTo>
                  <a:lnTo>
                    <a:pt x="3042201" y="114299"/>
                  </a:lnTo>
                  <a:lnTo>
                    <a:pt x="2997499" y="126999"/>
                  </a:lnTo>
                  <a:lnTo>
                    <a:pt x="2908865" y="177799"/>
                  </a:lnTo>
                  <a:lnTo>
                    <a:pt x="2864936" y="190499"/>
                  </a:lnTo>
                  <a:lnTo>
                    <a:pt x="2649247" y="317499"/>
                  </a:lnTo>
                  <a:lnTo>
                    <a:pt x="2606911" y="330199"/>
                  </a:lnTo>
                  <a:lnTo>
                    <a:pt x="2440297" y="431799"/>
                  </a:lnTo>
                  <a:lnTo>
                    <a:pt x="2399335" y="457199"/>
                  </a:lnTo>
                  <a:lnTo>
                    <a:pt x="2358651" y="495299"/>
                  </a:lnTo>
                  <a:lnTo>
                    <a:pt x="2198748" y="596899"/>
                  </a:lnTo>
                  <a:lnTo>
                    <a:pt x="2159487" y="622299"/>
                  </a:lnTo>
                  <a:lnTo>
                    <a:pt x="2120517" y="660399"/>
                  </a:lnTo>
                  <a:lnTo>
                    <a:pt x="2043451" y="711199"/>
                  </a:lnTo>
                  <a:lnTo>
                    <a:pt x="2005359" y="749299"/>
                  </a:lnTo>
                  <a:lnTo>
                    <a:pt x="1930065" y="800099"/>
                  </a:lnTo>
                  <a:lnTo>
                    <a:pt x="1892866" y="838199"/>
                  </a:lnTo>
                  <a:lnTo>
                    <a:pt x="1855969" y="863599"/>
                  </a:lnTo>
                  <a:lnTo>
                    <a:pt x="1819375" y="901699"/>
                  </a:lnTo>
                  <a:lnTo>
                    <a:pt x="1783085" y="927099"/>
                  </a:lnTo>
                  <a:lnTo>
                    <a:pt x="1747102" y="965199"/>
                  </a:lnTo>
                  <a:lnTo>
                    <a:pt x="1711426" y="990599"/>
                  </a:lnTo>
                  <a:lnTo>
                    <a:pt x="1676060" y="1028699"/>
                  </a:lnTo>
                  <a:lnTo>
                    <a:pt x="1641005" y="1054099"/>
                  </a:lnTo>
                  <a:lnTo>
                    <a:pt x="1606263" y="1092199"/>
                  </a:lnTo>
                  <a:lnTo>
                    <a:pt x="1571836" y="1130299"/>
                  </a:lnTo>
                  <a:lnTo>
                    <a:pt x="1537725" y="1155699"/>
                  </a:lnTo>
                  <a:lnTo>
                    <a:pt x="1503931" y="1193799"/>
                  </a:lnTo>
                  <a:lnTo>
                    <a:pt x="1470457" y="1231899"/>
                  </a:lnTo>
                  <a:lnTo>
                    <a:pt x="1437305" y="1257299"/>
                  </a:lnTo>
                  <a:lnTo>
                    <a:pt x="1404475" y="1295399"/>
                  </a:lnTo>
                  <a:lnTo>
                    <a:pt x="1371970" y="1333499"/>
                  </a:lnTo>
                  <a:lnTo>
                    <a:pt x="1339790" y="1371599"/>
                  </a:lnTo>
                  <a:lnTo>
                    <a:pt x="1307939" y="1396999"/>
                  </a:lnTo>
                  <a:lnTo>
                    <a:pt x="1276417" y="1435099"/>
                  </a:lnTo>
                  <a:lnTo>
                    <a:pt x="1245227" y="1473199"/>
                  </a:lnTo>
                  <a:lnTo>
                    <a:pt x="1214369" y="1511299"/>
                  </a:lnTo>
                  <a:lnTo>
                    <a:pt x="1183846" y="1549399"/>
                  </a:lnTo>
                  <a:lnTo>
                    <a:pt x="1153659" y="1587499"/>
                  </a:lnTo>
                  <a:lnTo>
                    <a:pt x="1123810" y="1625599"/>
                  </a:lnTo>
                  <a:lnTo>
                    <a:pt x="1094300" y="1663699"/>
                  </a:lnTo>
                  <a:lnTo>
                    <a:pt x="1065131" y="1701799"/>
                  </a:lnTo>
                  <a:lnTo>
                    <a:pt x="1036306" y="1739899"/>
                  </a:lnTo>
                  <a:lnTo>
                    <a:pt x="1007824" y="1777999"/>
                  </a:lnTo>
                  <a:lnTo>
                    <a:pt x="979689" y="1816099"/>
                  </a:lnTo>
                  <a:lnTo>
                    <a:pt x="951902" y="1854199"/>
                  </a:lnTo>
                  <a:lnTo>
                    <a:pt x="924464" y="1892299"/>
                  </a:lnTo>
                  <a:lnTo>
                    <a:pt x="897378" y="1930399"/>
                  </a:lnTo>
                  <a:lnTo>
                    <a:pt x="870644" y="1968499"/>
                  </a:lnTo>
                  <a:lnTo>
                    <a:pt x="844264" y="2006599"/>
                  </a:lnTo>
                  <a:lnTo>
                    <a:pt x="818241" y="2044699"/>
                  </a:lnTo>
                  <a:lnTo>
                    <a:pt x="792576" y="2082799"/>
                  </a:lnTo>
                  <a:lnTo>
                    <a:pt x="767270" y="2120899"/>
                  </a:lnTo>
                  <a:lnTo>
                    <a:pt x="742325" y="2171699"/>
                  </a:lnTo>
                  <a:lnTo>
                    <a:pt x="717743" y="2209799"/>
                  </a:lnTo>
                  <a:lnTo>
                    <a:pt x="693526" y="2247899"/>
                  </a:lnTo>
                  <a:lnTo>
                    <a:pt x="669674" y="2285999"/>
                  </a:lnTo>
                  <a:lnTo>
                    <a:pt x="646191" y="2336799"/>
                  </a:lnTo>
                  <a:lnTo>
                    <a:pt x="623077" y="2374899"/>
                  </a:lnTo>
                  <a:lnTo>
                    <a:pt x="600334" y="2412999"/>
                  </a:lnTo>
                  <a:lnTo>
                    <a:pt x="577963" y="2463799"/>
                  </a:lnTo>
                  <a:lnTo>
                    <a:pt x="555968" y="2501899"/>
                  </a:lnTo>
                  <a:lnTo>
                    <a:pt x="534348" y="2539999"/>
                  </a:lnTo>
                  <a:lnTo>
                    <a:pt x="513106" y="2590799"/>
                  </a:lnTo>
                  <a:lnTo>
                    <a:pt x="492243" y="2628899"/>
                  </a:lnTo>
                  <a:lnTo>
                    <a:pt x="471762" y="2666999"/>
                  </a:lnTo>
                  <a:lnTo>
                    <a:pt x="451664" y="2717799"/>
                  </a:lnTo>
                  <a:lnTo>
                    <a:pt x="431949" y="2755899"/>
                  </a:lnTo>
                  <a:lnTo>
                    <a:pt x="412621" y="2806699"/>
                  </a:lnTo>
                  <a:lnTo>
                    <a:pt x="393681" y="2844799"/>
                  </a:lnTo>
                  <a:lnTo>
                    <a:pt x="375130" y="2895599"/>
                  </a:lnTo>
                  <a:lnTo>
                    <a:pt x="356970" y="2933699"/>
                  </a:lnTo>
                  <a:lnTo>
                    <a:pt x="339203" y="2971799"/>
                  </a:lnTo>
                  <a:lnTo>
                    <a:pt x="321831" y="3022599"/>
                  </a:lnTo>
                  <a:lnTo>
                    <a:pt x="304854" y="3073399"/>
                  </a:lnTo>
                  <a:lnTo>
                    <a:pt x="288276" y="3111499"/>
                  </a:lnTo>
                  <a:lnTo>
                    <a:pt x="272096" y="3162299"/>
                  </a:lnTo>
                  <a:lnTo>
                    <a:pt x="256318" y="3200399"/>
                  </a:lnTo>
                  <a:lnTo>
                    <a:pt x="240943" y="3251199"/>
                  </a:lnTo>
                  <a:lnTo>
                    <a:pt x="225971" y="3289299"/>
                  </a:lnTo>
                  <a:lnTo>
                    <a:pt x="211406" y="3340099"/>
                  </a:lnTo>
                  <a:lnTo>
                    <a:pt x="197249" y="3390899"/>
                  </a:lnTo>
                  <a:lnTo>
                    <a:pt x="183501" y="3428999"/>
                  </a:lnTo>
                  <a:lnTo>
                    <a:pt x="170164" y="3479799"/>
                  </a:lnTo>
                  <a:lnTo>
                    <a:pt x="157240" y="3517899"/>
                  </a:lnTo>
                  <a:lnTo>
                    <a:pt x="144731" y="3568699"/>
                  </a:lnTo>
                  <a:lnTo>
                    <a:pt x="132637" y="3619499"/>
                  </a:lnTo>
                  <a:lnTo>
                    <a:pt x="120961" y="3657599"/>
                  </a:lnTo>
                  <a:lnTo>
                    <a:pt x="109704" y="3708399"/>
                  </a:lnTo>
                  <a:lnTo>
                    <a:pt x="98869" y="3759199"/>
                  </a:lnTo>
                  <a:lnTo>
                    <a:pt x="88456" y="3809999"/>
                  </a:lnTo>
                  <a:close/>
                </a:path>
                <a:path w="4301490" h="3810000">
                  <a:moveTo>
                    <a:pt x="3485082" y="393699"/>
                  </a:moveTo>
                  <a:lnTo>
                    <a:pt x="3267549" y="393699"/>
                  </a:lnTo>
                  <a:lnTo>
                    <a:pt x="3312471" y="380999"/>
                  </a:lnTo>
                  <a:lnTo>
                    <a:pt x="3357620" y="355599"/>
                  </a:lnTo>
                  <a:lnTo>
                    <a:pt x="3402995" y="342899"/>
                  </a:lnTo>
                  <a:lnTo>
                    <a:pt x="3448592" y="317499"/>
                  </a:lnTo>
                  <a:lnTo>
                    <a:pt x="3494409" y="304799"/>
                  </a:lnTo>
                  <a:lnTo>
                    <a:pt x="3540444" y="279399"/>
                  </a:lnTo>
                  <a:lnTo>
                    <a:pt x="3633157" y="253999"/>
                  </a:lnTo>
                  <a:lnTo>
                    <a:pt x="3679830" y="228599"/>
                  </a:lnTo>
                  <a:lnTo>
                    <a:pt x="4255343" y="76199"/>
                  </a:lnTo>
                  <a:lnTo>
                    <a:pt x="4301325" y="63499"/>
                  </a:lnTo>
                  <a:lnTo>
                    <a:pt x="4301325" y="152399"/>
                  </a:lnTo>
                  <a:lnTo>
                    <a:pt x="4279491" y="165099"/>
                  </a:lnTo>
                  <a:lnTo>
                    <a:pt x="4233921" y="165099"/>
                  </a:lnTo>
                  <a:lnTo>
                    <a:pt x="3613450" y="342899"/>
                  </a:lnTo>
                  <a:lnTo>
                    <a:pt x="3570469" y="368299"/>
                  </a:lnTo>
                  <a:lnTo>
                    <a:pt x="3485082" y="393699"/>
                  </a:lnTo>
                  <a:close/>
                </a:path>
                <a:path w="4301490" h="3810000">
                  <a:moveTo>
                    <a:pt x="537051" y="3809999"/>
                  </a:moveTo>
                  <a:lnTo>
                    <a:pt x="448348" y="3809999"/>
                  </a:lnTo>
                  <a:lnTo>
                    <a:pt x="454812" y="3784599"/>
                  </a:lnTo>
                  <a:lnTo>
                    <a:pt x="466231" y="3733799"/>
                  </a:lnTo>
                  <a:lnTo>
                    <a:pt x="478105" y="3682999"/>
                  </a:lnTo>
                  <a:lnTo>
                    <a:pt x="490433" y="3644899"/>
                  </a:lnTo>
                  <a:lnTo>
                    <a:pt x="503211" y="3594099"/>
                  </a:lnTo>
                  <a:lnTo>
                    <a:pt x="516438" y="3543299"/>
                  </a:lnTo>
                  <a:lnTo>
                    <a:pt x="530111" y="3505199"/>
                  </a:lnTo>
                  <a:lnTo>
                    <a:pt x="544226" y="3454399"/>
                  </a:lnTo>
                  <a:lnTo>
                    <a:pt x="558783" y="3403599"/>
                  </a:lnTo>
                  <a:lnTo>
                    <a:pt x="573778" y="3365499"/>
                  </a:lnTo>
                  <a:lnTo>
                    <a:pt x="589209" y="3314699"/>
                  </a:lnTo>
                  <a:lnTo>
                    <a:pt x="605073" y="3276599"/>
                  </a:lnTo>
                  <a:lnTo>
                    <a:pt x="621368" y="3225799"/>
                  </a:lnTo>
                  <a:lnTo>
                    <a:pt x="638092" y="3174999"/>
                  </a:lnTo>
                  <a:lnTo>
                    <a:pt x="655241" y="3136899"/>
                  </a:lnTo>
                  <a:lnTo>
                    <a:pt x="672814" y="3086099"/>
                  </a:lnTo>
                  <a:lnTo>
                    <a:pt x="690809" y="3047999"/>
                  </a:lnTo>
                  <a:lnTo>
                    <a:pt x="709221" y="2997199"/>
                  </a:lnTo>
                  <a:lnTo>
                    <a:pt x="728050" y="2959099"/>
                  </a:lnTo>
                  <a:lnTo>
                    <a:pt x="747293" y="2908299"/>
                  </a:lnTo>
                  <a:lnTo>
                    <a:pt x="766947" y="2870199"/>
                  </a:lnTo>
                  <a:lnTo>
                    <a:pt x="787009" y="2832099"/>
                  </a:lnTo>
                  <a:lnTo>
                    <a:pt x="807477" y="2781299"/>
                  </a:lnTo>
                  <a:lnTo>
                    <a:pt x="828350" y="2743199"/>
                  </a:lnTo>
                  <a:lnTo>
                    <a:pt x="849623" y="2692399"/>
                  </a:lnTo>
                  <a:lnTo>
                    <a:pt x="871296" y="2654299"/>
                  </a:lnTo>
                  <a:lnTo>
                    <a:pt x="893365" y="2616199"/>
                  </a:lnTo>
                  <a:lnTo>
                    <a:pt x="915827" y="2578099"/>
                  </a:lnTo>
                  <a:lnTo>
                    <a:pt x="938681" y="2527299"/>
                  </a:lnTo>
                  <a:lnTo>
                    <a:pt x="961924" y="2489199"/>
                  </a:lnTo>
                  <a:lnTo>
                    <a:pt x="985554" y="2451099"/>
                  </a:lnTo>
                  <a:lnTo>
                    <a:pt x="1009567" y="2400299"/>
                  </a:lnTo>
                  <a:lnTo>
                    <a:pt x="1033962" y="2362199"/>
                  </a:lnTo>
                  <a:lnTo>
                    <a:pt x="1058736" y="2324099"/>
                  </a:lnTo>
                  <a:lnTo>
                    <a:pt x="1083887" y="2285999"/>
                  </a:lnTo>
                  <a:lnTo>
                    <a:pt x="1109411" y="2247899"/>
                  </a:lnTo>
                  <a:lnTo>
                    <a:pt x="1135308" y="2209799"/>
                  </a:lnTo>
                  <a:lnTo>
                    <a:pt x="1161573" y="2171699"/>
                  </a:lnTo>
                  <a:lnTo>
                    <a:pt x="1188205" y="2120899"/>
                  </a:lnTo>
                  <a:lnTo>
                    <a:pt x="1215202" y="2082799"/>
                  </a:lnTo>
                  <a:lnTo>
                    <a:pt x="1242560" y="2044699"/>
                  </a:lnTo>
                  <a:lnTo>
                    <a:pt x="1270277" y="2006599"/>
                  </a:lnTo>
                  <a:lnTo>
                    <a:pt x="1298351" y="1968499"/>
                  </a:lnTo>
                  <a:lnTo>
                    <a:pt x="1326780" y="1930399"/>
                  </a:lnTo>
                  <a:lnTo>
                    <a:pt x="1355560" y="1892299"/>
                  </a:lnTo>
                  <a:lnTo>
                    <a:pt x="1384690" y="1854199"/>
                  </a:lnTo>
                  <a:lnTo>
                    <a:pt x="1414167" y="1828799"/>
                  </a:lnTo>
                  <a:lnTo>
                    <a:pt x="1443988" y="1790699"/>
                  </a:lnTo>
                  <a:lnTo>
                    <a:pt x="1474151" y="1752599"/>
                  </a:lnTo>
                  <a:lnTo>
                    <a:pt x="1504653" y="1714499"/>
                  </a:lnTo>
                  <a:lnTo>
                    <a:pt x="1535493" y="1676399"/>
                  </a:lnTo>
                  <a:lnTo>
                    <a:pt x="1566667" y="1638299"/>
                  </a:lnTo>
                  <a:lnTo>
                    <a:pt x="1598174" y="1612899"/>
                  </a:lnTo>
                  <a:lnTo>
                    <a:pt x="1630009" y="1574799"/>
                  </a:lnTo>
                  <a:lnTo>
                    <a:pt x="1662173" y="1536699"/>
                  </a:lnTo>
                  <a:lnTo>
                    <a:pt x="1694660" y="1498599"/>
                  </a:lnTo>
                  <a:lnTo>
                    <a:pt x="1727470" y="1473199"/>
                  </a:lnTo>
                  <a:lnTo>
                    <a:pt x="1760600" y="1435099"/>
                  </a:lnTo>
                  <a:lnTo>
                    <a:pt x="1794047" y="1396999"/>
                  </a:lnTo>
                  <a:lnTo>
                    <a:pt x="1827809" y="1371599"/>
                  </a:lnTo>
                  <a:lnTo>
                    <a:pt x="1861883" y="1333499"/>
                  </a:lnTo>
                  <a:lnTo>
                    <a:pt x="1896267" y="1308099"/>
                  </a:lnTo>
                  <a:lnTo>
                    <a:pt x="1930958" y="1269999"/>
                  </a:lnTo>
                  <a:lnTo>
                    <a:pt x="1965954" y="1244599"/>
                  </a:lnTo>
                  <a:lnTo>
                    <a:pt x="2001253" y="1206499"/>
                  </a:lnTo>
                  <a:lnTo>
                    <a:pt x="2036851" y="1181099"/>
                  </a:lnTo>
                  <a:lnTo>
                    <a:pt x="2072748" y="1142999"/>
                  </a:lnTo>
                  <a:lnTo>
                    <a:pt x="2145422" y="1092199"/>
                  </a:lnTo>
                  <a:lnTo>
                    <a:pt x="2182196" y="1054099"/>
                  </a:lnTo>
                  <a:lnTo>
                    <a:pt x="2256604" y="1003299"/>
                  </a:lnTo>
                  <a:lnTo>
                    <a:pt x="2294233" y="965199"/>
                  </a:lnTo>
                  <a:lnTo>
                    <a:pt x="2447528" y="863599"/>
                  </a:lnTo>
                  <a:lnTo>
                    <a:pt x="2486533" y="825499"/>
                  </a:lnTo>
                  <a:lnTo>
                    <a:pt x="2605147" y="749299"/>
                  </a:lnTo>
                  <a:lnTo>
                    <a:pt x="2766933" y="647699"/>
                  </a:lnTo>
                  <a:lnTo>
                    <a:pt x="2808012" y="634999"/>
                  </a:lnTo>
                  <a:lnTo>
                    <a:pt x="2974784" y="533399"/>
                  </a:lnTo>
                  <a:lnTo>
                    <a:pt x="3017079" y="520699"/>
                  </a:lnTo>
                  <a:lnTo>
                    <a:pt x="3102373" y="469899"/>
                  </a:lnTo>
                  <a:lnTo>
                    <a:pt x="3145368" y="457199"/>
                  </a:lnTo>
                  <a:lnTo>
                    <a:pt x="3188591" y="431799"/>
                  </a:lnTo>
                  <a:lnTo>
                    <a:pt x="3042201" y="114299"/>
                  </a:lnTo>
                  <a:lnTo>
                    <a:pt x="3138301" y="114299"/>
                  </a:lnTo>
                  <a:lnTo>
                    <a:pt x="3267549" y="393699"/>
                  </a:lnTo>
                  <a:lnTo>
                    <a:pt x="3485082" y="393699"/>
                  </a:lnTo>
                  <a:lnTo>
                    <a:pt x="3442679" y="419099"/>
                  </a:lnTo>
                  <a:lnTo>
                    <a:pt x="3358466" y="444499"/>
                  </a:lnTo>
                  <a:lnTo>
                    <a:pt x="3316660" y="469899"/>
                  </a:lnTo>
                  <a:lnTo>
                    <a:pt x="3275058" y="482599"/>
                  </a:lnTo>
                  <a:lnTo>
                    <a:pt x="3233662" y="507999"/>
                  </a:lnTo>
                  <a:lnTo>
                    <a:pt x="3192473" y="520699"/>
                  </a:lnTo>
                  <a:lnTo>
                    <a:pt x="3151495" y="546099"/>
                  </a:lnTo>
                  <a:lnTo>
                    <a:pt x="3110729" y="558799"/>
                  </a:lnTo>
                  <a:lnTo>
                    <a:pt x="3029843" y="609599"/>
                  </a:lnTo>
                  <a:lnTo>
                    <a:pt x="2989727" y="622299"/>
                  </a:lnTo>
                  <a:lnTo>
                    <a:pt x="2910161" y="673099"/>
                  </a:lnTo>
                  <a:lnTo>
                    <a:pt x="2870715" y="685799"/>
                  </a:lnTo>
                  <a:lnTo>
                    <a:pt x="2715232" y="787399"/>
                  </a:lnTo>
                  <a:lnTo>
                    <a:pt x="2601096" y="863599"/>
                  </a:lnTo>
                  <a:lnTo>
                    <a:pt x="2563534" y="876299"/>
                  </a:lnTo>
                  <a:lnTo>
                    <a:pt x="2526217" y="901699"/>
                  </a:lnTo>
                  <a:lnTo>
                    <a:pt x="2489148" y="939799"/>
                  </a:lnTo>
                  <a:lnTo>
                    <a:pt x="2343392" y="1041399"/>
                  </a:lnTo>
                  <a:lnTo>
                    <a:pt x="2236783" y="1117599"/>
                  </a:lnTo>
                  <a:lnTo>
                    <a:pt x="2201774" y="1155699"/>
                  </a:lnTo>
                  <a:lnTo>
                    <a:pt x="2098360" y="1231899"/>
                  </a:lnTo>
                  <a:lnTo>
                    <a:pt x="2064434" y="1269999"/>
                  </a:lnTo>
                  <a:lnTo>
                    <a:pt x="2030785" y="1295399"/>
                  </a:lnTo>
                  <a:lnTo>
                    <a:pt x="1997413" y="1333499"/>
                  </a:lnTo>
                  <a:lnTo>
                    <a:pt x="1931515" y="1384299"/>
                  </a:lnTo>
                  <a:lnTo>
                    <a:pt x="1898992" y="1422399"/>
                  </a:lnTo>
                  <a:lnTo>
                    <a:pt x="1866757" y="1447799"/>
                  </a:lnTo>
                  <a:lnTo>
                    <a:pt x="1834811" y="1485899"/>
                  </a:lnTo>
                  <a:lnTo>
                    <a:pt x="1803156" y="1511299"/>
                  </a:lnTo>
                  <a:lnTo>
                    <a:pt x="1771796" y="1549399"/>
                  </a:lnTo>
                  <a:lnTo>
                    <a:pt x="1740731" y="1574799"/>
                  </a:lnTo>
                  <a:lnTo>
                    <a:pt x="1709965" y="1612899"/>
                  </a:lnTo>
                  <a:lnTo>
                    <a:pt x="1679500" y="1650999"/>
                  </a:lnTo>
                  <a:lnTo>
                    <a:pt x="1649337" y="1676399"/>
                  </a:lnTo>
                  <a:lnTo>
                    <a:pt x="1619479" y="1714499"/>
                  </a:lnTo>
                  <a:lnTo>
                    <a:pt x="1589928" y="1739899"/>
                  </a:lnTo>
                  <a:lnTo>
                    <a:pt x="1560686" y="1777999"/>
                  </a:lnTo>
                  <a:lnTo>
                    <a:pt x="1531756" y="1816099"/>
                  </a:lnTo>
                  <a:lnTo>
                    <a:pt x="1503140" y="1854199"/>
                  </a:lnTo>
                  <a:lnTo>
                    <a:pt x="1474839" y="1879599"/>
                  </a:lnTo>
                  <a:lnTo>
                    <a:pt x="1446857" y="1917699"/>
                  </a:lnTo>
                  <a:lnTo>
                    <a:pt x="1419195" y="1955799"/>
                  </a:lnTo>
                  <a:lnTo>
                    <a:pt x="1391855" y="1993899"/>
                  </a:lnTo>
                  <a:lnTo>
                    <a:pt x="1364840" y="2031999"/>
                  </a:lnTo>
                  <a:lnTo>
                    <a:pt x="1338153" y="2057399"/>
                  </a:lnTo>
                  <a:lnTo>
                    <a:pt x="1311794" y="2095499"/>
                  </a:lnTo>
                  <a:lnTo>
                    <a:pt x="1285767" y="2133599"/>
                  </a:lnTo>
                  <a:lnTo>
                    <a:pt x="1260073" y="2171699"/>
                  </a:lnTo>
                  <a:lnTo>
                    <a:pt x="1234715" y="2209799"/>
                  </a:lnTo>
                  <a:lnTo>
                    <a:pt x="1209695" y="2247899"/>
                  </a:lnTo>
                  <a:lnTo>
                    <a:pt x="1185015" y="2285999"/>
                  </a:lnTo>
                  <a:lnTo>
                    <a:pt x="1160677" y="2324099"/>
                  </a:lnTo>
                  <a:lnTo>
                    <a:pt x="1136684" y="2362199"/>
                  </a:lnTo>
                  <a:lnTo>
                    <a:pt x="1113038" y="2400299"/>
                  </a:lnTo>
                  <a:lnTo>
                    <a:pt x="1089741" y="2438399"/>
                  </a:lnTo>
                  <a:lnTo>
                    <a:pt x="1066795" y="2476499"/>
                  </a:lnTo>
                  <a:lnTo>
                    <a:pt x="1044202" y="2514599"/>
                  </a:lnTo>
                  <a:lnTo>
                    <a:pt x="1021965" y="2552699"/>
                  </a:lnTo>
                  <a:lnTo>
                    <a:pt x="1000085" y="2603499"/>
                  </a:lnTo>
                  <a:lnTo>
                    <a:pt x="978566" y="2641599"/>
                  </a:lnTo>
                  <a:lnTo>
                    <a:pt x="957409" y="2679699"/>
                  </a:lnTo>
                  <a:lnTo>
                    <a:pt x="936616" y="2717799"/>
                  </a:lnTo>
                  <a:lnTo>
                    <a:pt x="916190" y="2755899"/>
                  </a:lnTo>
                  <a:lnTo>
                    <a:pt x="896133" y="2793999"/>
                  </a:lnTo>
                  <a:lnTo>
                    <a:pt x="876447" y="2844799"/>
                  </a:lnTo>
                  <a:lnTo>
                    <a:pt x="857134" y="2882899"/>
                  </a:lnTo>
                  <a:lnTo>
                    <a:pt x="838196" y="2920999"/>
                  </a:lnTo>
                  <a:lnTo>
                    <a:pt x="819636" y="2959099"/>
                  </a:lnTo>
                  <a:lnTo>
                    <a:pt x="801456" y="3009899"/>
                  </a:lnTo>
                  <a:lnTo>
                    <a:pt x="783658" y="3047999"/>
                  </a:lnTo>
                  <a:lnTo>
                    <a:pt x="766244" y="3086099"/>
                  </a:lnTo>
                  <a:lnTo>
                    <a:pt x="749216" y="3136899"/>
                  </a:lnTo>
                  <a:lnTo>
                    <a:pt x="732578" y="3174999"/>
                  </a:lnTo>
                  <a:lnTo>
                    <a:pt x="716330" y="3213099"/>
                  </a:lnTo>
                  <a:lnTo>
                    <a:pt x="700475" y="3263899"/>
                  </a:lnTo>
                  <a:lnTo>
                    <a:pt x="685015" y="3301999"/>
                  </a:lnTo>
                  <a:lnTo>
                    <a:pt x="669953" y="3352799"/>
                  </a:lnTo>
                  <a:lnTo>
                    <a:pt x="655291" y="3390899"/>
                  </a:lnTo>
                  <a:lnTo>
                    <a:pt x="641030" y="3428999"/>
                  </a:lnTo>
                  <a:lnTo>
                    <a:pt x="627173" y="3479799"/>
                  </a:lnTo>
                  <a:lnTo>
                    <a:pt x="613723" y="3517899"/>
                  </a:lnTo>
                  <a:lnTo>
                    <a:pt x="600681" y="3568699"/>
                  </a:lnTo>
                  <a:lnTo>
                    <a:pt x="588050" y="3606799"/>
                  </a:lnTo>
                  <a:lnTo>
                    <a:pt x="575832" y="3657599"/>
                  </a:lnTo>
                  <a:lnTo>
                    <a:pt x="564029" y="3695699"/>
                  </a:lnTo>
                  <a:lnTo>
                    <a:pt x="552643" y="3746499"/>
                  </a:lnTo>
                  <a:lnTo>
                    <a:pt x="541677" y="3784599"/>
                  </a:lnTo>
                  <a:lnTo>
                    <a:pt x="537051" y="3809999"/>
                  </a:lnTo>
                  <a:close/>
                </a:path>
                <a:path w="4301490" h="3810000">
                  <a:moveTo>
                    <a:pt x="1071838" y="3809999"/>
                  </a:moveTo>
                  <a:lnTo>
                    <a:pt x="982196" y="3809999"/>
                  </a:lnTo>
                  <a:lnTo>
                    <a:pt x="986669" y="3797299"/>
                  </a:lnTo>
                  <a:lnTo>
                    <a:pt x="998671" y="3746499"/>
                  </a:lnTo>
                  <a:lnTo>
                    <a:pt x="1011128" y="3708399"/>
                  </a:lnTo>
                  <a:lnTo>
                    <a:pt x="1024039" y="3657599"/>
                  </a:lnTo>
                  <a:lnTo>
                    <a:pt x="1037400" y="3619499"/>
                  </a:lnTo>
                  <a:lnTo>
                    <a:pt x="1051209" y="3568699"/>
                  </a:lnTo>
                  <a:lnTo>
                    <a:pt x="1065464" y="3530599"/>
                  </a:lnTo>
                  <a:lnTo>
                    <a:pt x="1080161" y="3479799"/>
                  </a:lnTo>
                  <a:lnTo>
                    <a:pt x="1095297" y="3441699"/>
                  </a:lnTo>
                  <a:lnTo>
                    <a:pt x="1110871" y="3403599"/>
                  </a:lnTo>
                  <a:lnTo>
                    <a:pt x="1126880" y="3352799"/>
                  </a:lnTo>
                  <a:lnTo>
                    <a:pt x="1143320" y="3314699"/>
                  </a:lnTo>
                  <a:lnTo>
                    <a:pt x="1160189" y="3263899"/>
                  </a:lnTo>
                  <a:lnTo>
                    <a:pt x="1177485" y="3225799"/>
                  </a:lnTo>
                  <a:lnTo>
                    <a:pt x="1195205" y="3187699"/>
                  </a:lnTo>
                  <a:lnTo>
                    <a:pt x="1213346" y="3136899"/>
                  </a:lnTo>
                  <a:lnTo>
                    <a:pt x="1231905" y="3098799"/>
                  </a:lnTo>
                  <a:lnTo>
                    <a:pt x="1250881" y="3060699"/>
                  </a:lnTo>
                  <a:lnTo>
                    <a:pt x="1270269" y="3022599"/>
                  </a:lnTo>
                  <a:lnTo>
                    <a:pt x="1290068" y="2971799"/>
                  </a:lnTo>
                  <a:lnTo>
                    <a:pt x="1310275" y="2933699"/>
                  </a:lnTo>
                  <a:lnTo>
                    <a:pt x="1330887" y="2895599"/>
                  </a:lnTo>
                  <a:lnTo>
                    <a:pt x="1351901" y="2857499"/>
                  </a:lnTo>
                  <a:lnTo>
                    <a:pt x="1373316" y="2819399"/>
                  </a:lnTo>
                  <a:lnTo>
                    <a:pt x="1395127" y="2781299"/>
                  </a:lnTo>
                  <a:lnTo>
                    <a:pt x="1417333" y="2730499"/>
                  </a:lnTo>
                  <a:lnTo>
                    <a:pt x="1439931" y="2692399"/>
                  </a:lnTo>
                  <a:lnTo>
                    <a:pt x="1462918" y="2654299"/>
                  </a:lnTo>
                  <a:lnTo>
                    <a:pt x="1486292" y="2616199"/>
                  </a:lnTo>
                  <a:lnTo>
                    <a:pt x="1510049" y="2578099"/>
                  </a:lnTo>
                  <a:lnTo>
                    <a:pt x="1534187" y="2539999"/>
                  </a:lnTo>
                  <a:lnTo>
                    <a:pt x="1558704" y="2501899"/>
                  </a:lnTo>
                  <a:lnTo>
                    <a:pt x="1583597" y="2463799"/>
                  </a:lnTo>
                  <a:lnTo>
                    <a:pt x="1608863" y="2425699"/>
                  </a:lnTo>
                  <a:lnTo>
                    <a:pt x="1634500" y="2387599"/>
                  </a:lnTo>
                  <a:lnTo>
                    <a:pt x="1660504" y="2349499"/>
                  </a:lnTo>
                  <a:lnTo>
                    <a:pt x="1686874" y="2324099"/>
                  </a:lnTo>
                  <a:lnTo>
                    <a:pt x="1713606" y="2285999"/>
                  </a:lnTo>
                  <a:lnTo>
                    <a:pt x="1740697" y="2247899"/>
                  </a:lnTo>
                  <a:lnTo>
                    <a:pt x="1768146" y="2209799"/>
                  </a:lnTo>
                  <a:lnTo>
                    <a:pt x="1795950" y="2171699"/>
                  </a:lnTo>
                  <a:lnTo>
                    <a:pt x="1824105" y="2133599"/>
                  </a:lnTo>
                  <a:lnTo>
                    <a:pt x="1852609" y="2108199"/>
                  </a:lnTo>
                  <a:lnTo>
                    <a:pt x="1881460" y="2070099"/>
                  </a:lnTo>
                  <a:lnTo>
                    <a:pt x="1910655" y="2031999"/>
                  </a:lnTo>
                  <a:lnTo>
                    <a:pt x="1940191" y="2006599"/>
                  </a:lnTo>
                  <a:lnTo>
                    <a:pt x="1970065" y="1968499"/>
                  </a:lnTo>
                  <a:lnTo>
                    <a:pt x="2000275" y="1930399"/>
                  </a:lnTo>
                  <a:lnTo>
                    <a:pt x="2030819" y="1904999"/>
                  </a:lnTo>
                  <a:lnTo>
                    <a:pt x="2061692" y="1866899"/>
                  </a:lnTo>
                  <a:lnTo>
                    <a:pt x="2092894" y="1841499"/>
                  </a:lnTo>
                  <a:lnTo>
                    <a:pt x="2124421" y="1803399"/>
                  </a:lnTo>
                  <a:lnTo>
                    <a:pt x="2156270" y="1777999"/>
                  </a:lnTo>
                  <a:lnTo>
                    <a:pt x="2188439" y="1739899"/>
                  </a:lnTo>
                  <a:lnTo>
                    <a:pt x="2220925" y="1714499"/>
                  </a:lnTo>
                  <a:lnTo>
                    <a:pt x="2253726" y="1676399"/>
                  </a:lnTo>
                  <a:lnTo>
                    <a:pt x="2286838" y="1650999"/>
                  </a:lnTo>
                  <a:lnTo>
                    <a:pt x="2320260" y="1612899"/>
                  </a:lnTo>
                  <a:lnTo>
                    <a:pt x="2388020" y="1562099"/>
                  </a:lnTo>
                  <a:lnTo>
                    <a:pt x="2422353" y="1523999"/>
                  </a:lnTo>
                  <a:lnTo>
                    <a:pt x="2527132" y="1447799"/>
                  </a:lnTo>
                  <a:lnTo>
                    <a:pt x="2562642" y="1409699"/>
                  </a:lnTo>
                  <a:lnTo>
                    <a:pt x="2634525" y="1358899"/>
                  </a:lnTo>
                  <a:lnTo>
                    <a:pt x="2744460" y="1282699"/>
                  </a:lnTo>
                  <a:lnTo>
                    <a:pt x="2856866" y="1206499"/>
                  </a:lnTo>
                  <a:lnTo>
                    <a:pt x="3010458" y="1104899"/>
                  </a:lnTo>
                  <a:lnTo>
                    <a:pt x="3049502" y="1092199"/>
                  </a:lnTo>
                  <a:lnTo>
                    <a:pt x="3168142" y="1015999"/>
                  </a:lnTo>
                  <a:lnTo>
                    <a:pt x="3208183" y="1003299"/>
                  </a:lnTo>
                  <a:lnTo>
                    <a:pt x="3288989" y="952499"/>
                  </a:lnTo>
                  <a:lnTo>
                    <a:pt x="3329749" y="939799"/>
                  </a:lnTo>
                  <a:lnTo>
                    <a:pt x="3370743" y="914399"/>
                  </a:lnTo>
                  <a:lnTo>
                    <a:pt x="3411969" y="901699"/>
                  </a:lnTo>
                  <a:lnTo>
                    <a:pt x="3453425" y="876299"/>
                  </a:lnTo>
                  <a:lnTo>
                    <a:pt x="3495106" y="863599"/>
                  </a:lnTo>
                  <a:lnTo>
                    <a:pt x="3537012" y="838199"/>
                  </a:lnTo>
                  <a:lnTo>
                    <a:pt x="3621483" y="812799"/>
                  </a:lnTo>
                  <a:lnTo>
                    <a:pt x="3664044" y="787399"/>
                  </a:lnTo>
                  <a:lnTo>
                    <a:pt x="3792994" y="749299"/>
                  </a:lnTo>
                  <a:lnTo>
                    <a:pt x="3836392" y="723899"/>
                  </a:lnTo>
                  <a:lnTo>
                    <a:pt x="4281057" y="596899"/>
                  </a:lnTo>
                  <a:lnTo>
                    <a:pt x="4301325" y="596899"/>
                  </a:lnTo>
                  <a:lnTo>
                    <a:pt x="4301325" y="685799"/>
                  </a:lnTo>
                  <a:lnTo>
                    <a:pt x="4281762" y="685799"/>
                  </a:lnTo>
                  <a:lnTo>
                    <a:pt x="3837961" y="812799"/>
                  </a:lnTo>
                  <a:lnTo>
                    <a:pt x="3794681" y="838199"/>
                  </a:lnTo>
                  <a:lnTo>
                    <a:pt x="3708756" y="863599"/>
                  </a:lnTo>
                  <a:lnTo>
                    <a:pt x="3666117" y="888999"/>
                  </a:lnTo>
                  <a:lnTo>
                    <a:pt x="3581499" y="914399"/>
                  </a:lnTo>
                  <a:lnTo>
                    <a:pt x="3539527" y="939799"/>
                  </a:lnTo>
                  <a:lnTo>
                    <a:pt x="3497782" y="952499"/>
                  </a:lnTo>
                  <a:lnTo>
                    <a:pt x="3456267" y="977899"/>
                  </a:lnTo>
                  <a:lnTo>
                    <a:pt x="3414986" y="990599"/>
                  </a:lnTo>
                  <a:lnTo>
                    <a:pt x="3373941" y="1015999"/>
                  </a:lnTo>
                  <a:lnTo>
                    <a:pt x="3333135" y="1028699"/>
                  </a:lnTo>
                  <a:lnTo>
                    <a:pt x="3252250" y="1079499"/>
                  </a:lnTo>
                  <a:lnTo>
                    <a:pt x="3212177" y="1092199"/>
                  </a:lnTo>
                  <a:lnTo>
                    <a:pt x="3093468" y="1168399"/>
                  </a:lnTo>
                  <a:lnTo>
                    <a:pt x="3054411" y="1181099"/>
                  </a:lnTo>
                  <a:lnTo>
                    <a:pt x="2900823" y="1282699"/>
                  </a:lnTo>
                  <a:lnTo>
                    <a:pt x="2788479" y="1358899"/>
                  </a:lnTo>
                  <a:lnTo>
                    <a:pt x="2678661" y="1435099"/>
                  </a:lnTo>
                  <a:lnTo>
                    <a:pt x="2606887" y="1485899"/>
                  </a:lnTo>
                  <a:lnTo>
                    <a:pt x="2571441" y="1523999"/>
                  </a:lnTo>
                  <a:lnTo>
                    <a:pt x="2466896" y="1600199"/>
                  </a:lnTo>
                  <a:lnTo>
                    <a:pt x="2432655" y="1638299"/>
                  </a:lnTo>
                  <a:lnTo>
                    <a:pt x="2365101" y="1689099"/>
                  </a:lnTo>
                  <a:lnTo>
                    <a:pt x="2331794" y="1727199"/>
                  </a:lnTo>
                  <a:lnTo>
                    <a:pt x="2298802" y="1752599"/>
                  </a:lnTo>
                  <a:lnTo>
                    <a:pt x="2266131" y="1790699"/>
                  </a:lnTo>
                  <a:lnTo>
                    <a:pt x="2233781" y="1816099"/>
                  </a:lnTo>
                  <a:lnTo>
                    <a:pt x="2201757" y="1854199"/>
                  </a:lnTo>
                  <a:lnTo>
                    <a:pt x="2170060" y="1879599"/>
                  </a:lnTo>
                  <a:lnTo>
                    <a:pt x="2138694" y="1917699"/>
                  </a:lnTo>
                  <a:lnTo>
                    <a:pt x="2107661" y="1943099"/>
                  </a:lnTo>
                  <a:lnTo>
                    <a:pt x="2076964" y="1981199"/>
                  </a:lnTo>
                  <a:lnTo>
                    <a:pt x="2046606" y="2006599"/>
                  </a:lnTo>
                  <a:lnTo>
                    <a:pt x="2016589" y="2044699"/>
                  </a:lnTo>
                  <a:lnTo>
                    <a:pt x="1986917" y="2082799"/>
                  </a:lnTo>
                  <a:lnTo>
                    <a:pt x="1957592" y="2108199"/>
                  </a:lnTo>
                  <a:lnTo>
                    <a:pt x="1928618" y="2146299"/>
                  </a:lnTo>
                  <a:lnTo>
                    <a:pt x="1899996" y="2184399"/>
                  </a:lnTo>
                  <a:lnTo>
                    <a:pt x="1871729" y="2222499"/>
                  </a:lnTo>
                  <a:lnTo>
                    <a:pt x="1843821" y="2247899"/>
                  </a:lnTo>
                  <a:lnTo>
                    <a:pt x="1816274" y="2285999"/>
                  </a:lnTo>
                  <a:lnTo>
                    <a:pt x="1789090" y="2324099"/>
                  </a:lnTo>
                  <a:lnTo>
                    <a:pt x="1762274" y="2362199"/>
                  </a:lnTo>
                  <a:lnTo>
                    <a:pt x="1735826" y="2400299"/>
                  </a:lnTo>
                  <a:lnTo>
                    <a:pt x="1709751" y="2438399"/>
                  </a:lnTo>
                  <a:lnTo>
                    <a:pt x="1684051" y="2476499"/>
                  </a:lnTo>
                  <a:lnTo>
                    <a:pt x="1658729" y="2514599"/>
                  </a:lnTo>
                  <a:lnTo>
                    <a:pt x="1633787" y="2552699"/>
                  </a:lnTo>
                  <a:lnTo>
                    <a:pt x="1609229" y="2590799"/>
                  </a:lnTo>
                  <a:lnTo>
                    <a:pt x="1585057" y="2628899"/>
                  </a:lnTo>
                  <a:lnTo>
                    <a:pt x="1561273" y="2666999"/>
                  </a:lnTo>
                  <a:lnTo>
                    <a:pt x="1537881" y="2705099"/>
                  </a:lnTo>
                  <a:lnTo>
                    <a:pt x="1514884" y="2743199"/>
                  </a:lnTo>
                  <a:lnTo>
                    <a:pt x="1492284" y="2781299"/>
                  </a:lnTo>
                  <a:lnTo>
                    <a:pt x="1470084" y="2819399"/>
                  </a:lnTo>
                  <a:lnTo>
                    <a:pt x="1448286" y="2857499"/>
                  </a:lnTo>
                  <a:lnTo>
                    <a:pt x="1426894" y="2895599"/>
                  </a:lnTo>
                  <a:lnTo>
                    <a:pt x="1405911" y="2933699"/>
                  </a:lnTo>
                  <a:lnTo>
                    <a:pt x="1385338" y="2984499"/>
                  </a:lnTo>
                  <a:lnTo>
                    <a:pt x="1365180" y="3022599"/>
                  </a:lnTo>
                  <a:lnTo>
                    <a:pt x="1345438" y="3060699"/>
                  </a:lnTo>
                  <a:lnTo>
                    <a:pt x="1326116" y="3098799"/>
                  </a:lnTo>
                  <a:lnTo>
                    <a:pt x="1307215" y="3149599"/>
                  </a:lnTo>
                  <a:lnTo>
                    <a:pt x="1288740" y="3187699"/>
                  </a:lnTo>
                  <a:lnTo>
                    <a:pt x="1270693" y="3225799"/>
                  </a:lnTo>
                  <a:lnTo>
                    <a:pt x="1253076" y="3276599"/>
                  </a:lnTo>
                  <a:lnTo>
                    <a:pt x="1235892" y="3314699"/>
                  </a:lnTo>
                  <a:lnTo>
                    <a:pt x="1219145" y="3352799"/>
                  </a:lnTo>
                  <a:lnTo>
                    <a:pt x="1202836" y="3403599"/>
                  </a:lnTo>
                  <a:lnTo>
                    <a:pt x="1186969" y="3441699"/>
                  </a:lnTo>
                  <a:lnTo>
                    <a:pt x="1171547" y="3479799"/>
                  </a:lnTo>
                  <a:lnTo>
                    <a:pt x="1156572" y="3530599"/>
                  </a:lnTo>
                  <a:lnTo>
                    <a:pt x="1142047" y="3568699"/>
                  </a:lnTo>
                  <a:lnTo>
                    <a:pt x="1127974" y="3619499"/>
                  </a:lnTo>
                  <a:lnTo>
                    <a:pt x="1114357" y="3657599"/>
                  </a:lnTo>
                  <a:lnTo>
                    <a:pt x="1101199" y="3708399"/>
                  </a:lnTo>
                  <a:lnTo>
                    <a:pt x="1088502" y="3746499"/>
                  </a:lnTo>
                  <a:lnTo>
                    <a:pt x="1076268" y="3797299"/>
                  </a:lnTo>
                  <a:lnTo>
                    <a:pt x="1071838" y="3809999"/>
                  </a:lnTo>
                  <a:close/>
                </a:path>
                <a:path w="4301490" h="3810000">
                  <a:moveTo>
                    <a:pt x="2979088" y="3809999"/>
                  </a:moveTo>
                  <a:lnTo>
                    <a:pt x="2883536" y="3809999"/>
                  </a:lnTo>
                  <a:lnTo>
                    <a:pt x="2889763" y="3797299"/>
                  </a:lnTo>
                  <a:lnTo>
                    <a:pt x="2911607" y="3746499"/>
                  </a:lnTo>
                  <a:lnTo>
                    <a:pt x="2934338" y="3708399"/>
                  </a:lnTo>
                  <a:lnTo>
                    <a:pt x="2957953" y="3657599"/>
                  </a:lnTo>
                  <a:lnTo>
                    <a:pt x="2982449" y="3619499"/>
                  </a:lnTo>
                  <a:lnTo>
                    <a:pt x="3007823" y="3581399"/>
                  </a:lnTo>
                  <a:lnTo>
                    <a:pt x="3034070" y="3530599"/>
                  </a:lnTo>
                  <a:lnTo>
                    <a:pt x="3061188" y="3492499"/>
                  </a:lnTo>
                  <a:lnTo>
                    <a:pt x="3089173" y="3441699"/>
                  </a:lnTo>
                  <a:lnTo>
                    <a:pt x="3117263" y="3403599"/>
                  </a:lnTo>
                  <a:lnTo>
                    <a:pt x="3146037" y="3365499"/>
                  </a:lnTo>
                  <a:lnTo>
                    <a:pt x="3175483" y="3327399"/>
                  </a:lnTo>
                  <a:lnTo>
                    <a:pt x="3205591" y="3289299"/>
                  </a:lnTo>
                  <a:lnTo>
                    <a:pt x="3236350" y="3251199"/>
                  </a:lnTo>
                  <a:lnTo>
                    <a:pt x="3267749" y="3213099"/>
                  </a:lnTo>
                  <a:lnTo>
                    <a:pt x="3299778" y="3174999"/>
                  </a:lnTo>
                  <a:lnTo>
                    <a:pt x="3332425" y="3136899"/>
                  </a:lnTo>
                  <a:lnTo>
                    <a:pt x="3365681" y="3098799"/>
                  </a:lnTo>
                  <a:lnTo>
                    <a:pt x="3399534" y="3073399"/>
                  </a:lnTo>
                  <a:lnTo>
                    <a:pt x="3433974" y="3035299"/>
                  </a:lnTo>
                  <a:lnTo>
                    <a:pt x="3468991" y="2997199"/>
                  </a:lnTo>
                  <a:lnTo>
                    <a:pt x="3504572" y="2971799"/>
                  </a:lnTo>
                  <a:lnTo>
                    <a:pt x="3540709" y="2933699"/>
                  </a:lnTo>
                  <a:lnTo>
                    <a:pt x="3577390" y="2908299"/>
                  </a:lnTo>
                  <a:lnTo>
                    <a:pt x="3614604" y="2870199"/>
                  </a:lnTo>
                  <a:lnTo>
                    <a:pt x="3690590" y="2819399"/>
                  </a:lnTo>
                  <a:lnTo>
                    <a:pt x="3729340" y="2781299"/>
                  </a:lnTo>
                  <a:lnTo>
                    <a:pt x="3768581" y="2755899"/>
                  </a:lnTo>
                  <a:lnTo>
                    <a:pt x="3848492" y="2705099"/>
                  </a:lnTo>
                  <a:lnTo>
                    <a:pt x="3930238" y="2654299"/>
                  </a:lnTo>
                  <a:lnTo>
                    <a:pt x="4056110" y="2578099"/>
                  </a:lnTo>
                  <a:lnTo>
                    <a:pt x="4098892" y="2565399"/>
                  </a:lnTo>
                  <a:lnTo>
                    <a:pt x="4142068" y="2539999"/>
                  </a:lnTo>
                  <a:lnTo>
                    <a:pt x="4185628" y="2527299"/>
                  </a:lnTo>
                  <a:lnTo>
                    <a:pt x="4229562" y="2501899"/>
                  </a:lnTo>
                  <a:lnTo>
                    <a:pt x="4273858" y="2489199"/>
                  </a:lnTo>
                  <a:lnTo>
                    <a:pt x="4301325" y="2476499"/>
                  </a:lnTo>
                  <a:lnTo>
                    <a:pt x="4301325" y="2565399"/>
                  </a:lnTo>
                  <a:lnTo>
                    <a:pt x="4271320" y="2578099"/>
                  </a:lnTo>
                  <a:lnTo>
                    <a:pt x="4227109" y="2590799"/>
                  </a:lnTo>
                  <a:lnTo>
                    <a:pt x="4139862" y="2641599"/>
                  </a:lnTo>
                  <a:lnTo>
                    <a:pt x="4096850" y="2654299"/>
                  </a:lnTo>
                  <a:lnTo>
                    <a:pt x="3970398" y="2730499"/>
                  </a:lnTo>
                  <a:lnTo>
                    <a:pt x="3888366" y="2781299"/>
                  </a:lnTo>
                  <a:lnTo>
                    <a:pt x="3808258" y="2832099"/>
                  </a:lnTo>
                  <a:lnTo>
                    <a:pt x="3768954" y="2857499"/>
                  </a:lnTo>
                  <a:lnTo>
                    <a:pt x="3730166" y="2895599"/>
                  </a:lnTo>
                  <a:lnTo>
                    <a:pt x="3654184" y="2946399"/>
                  </a:lnTo>
                  <a:lnTo>
                    <a:pt x="3617013" y="2984499"/>
                  </a:lnTo>
                  <a:lnTo>
                    <a:pt x="3580405" y="3009899"/>
                  </a:lnTo>
                  <a:lnTo>
                    <a:pt x="3544370" y="3047999"/>
                  </a:lnTo>
                  <a:lnTo>
                    <a:pt x="3508920" y="3086099"/>
                  </a:lnTo>
                  <a:lnTo>
                    <a:pt x="3474067" y="3111499"/>
                  </a:lnTo>
                  <a:lnTo>
                    <a:pt x="3439823" y="3149599"/>
                  </a:lnTo>
                  <a:lnTo>
                    <a:pt x="3406199" y="3187699"/>
                  </a:lnTo>
                  <a:lnTo>
                    <a:pt x="3373207" y="3225799"/>
                  </a:lnTo>
                  <a:lnTo>
                    <a:pt x="3340858" y="3263899"/>
                  </a:lnTo>
                  <a:lnTo>
                    <a:pt x="3309165" y="3301999"/>
                  </a:lnTo>
                  <a:lnTo>
                    <a:pt x="3278137" y="3340099"/>
                  </a:lnTo>
                  <a:lnTo>
                    <a:pt x="3247788" y="3378199"/>
                  </a:lnTo>
                  <a:lnTo>
                    <a:pt x="3218129" y="3416299"/>
                  </a:lnTo>
                  <a:lnTo>
                    <a:pt x="3189171" y="3454399"/>
                  </a:lnTo>
                  <a:lnTo>
                    <a:pt x="3160926" y="3492499"/>
                  </a:lnTo>
                  <a:lnTo>
                    <a:pt x="3132960" y="3543299"/>
                  </a:lnTo>
                  <a:lnTo>
                    <a:pt x="3105891" y="3581399"/>
                  </a:lnTo>
                  <a:lnTo>
                    <a:pt x="3079722" y="3619499"/>
                  </a:lnTo>
                  <a:lnTo>
                    <a:pt x="3054457" y="3670299"/>
                  </a:lnTo>
                  <a:lnTo>
                    <a:pt x="3030100" y="3708399"/>
                  </a:lnTo>
                  <a:lnTo>
                    <a:pt x="3006655" y="3759199"/>
                  </a:lnTo>
                  <a:lnTo>
                    <a:pt x="2984124" y="3797299"/>
                  </a:lnTo>
                  <a:lnTo>
                    <a:pt x="2979088" y="3809999"/>
                  </a:lnTo>
                  <a:close/>
                </a:path>
                <a:path w="4301490" h="3810000">
                  <a:moveTo>
                    <a:pt x="4301325" y="3809999"/>
                  </a:moveTo>
                  <a:lnTo>
                    <a:pt x="2979088" y="3809999"/>
                  </a:lnTo>
                  <a:lnTo>
                    <a:pt x="4301325" y="2565399"/>
                  </a:lnTo>
                  <a:lnTo>
                    <a:pt x="4301325" y="3809999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912901" y="7462583"/>
              <a:ext cx="4375150" cy="756285"/>
            </a:xfrm>
            <a:custGeom>
              <a:avLst/>
              <a:gdLst/>
              <a:ahLst/>
              <a:cxnLst/>
              <a:rect l="l" t="t" r="r" b="b"/>
              <a:pathLst>
                <a:path w="4375150" h="756284">
                  <a:moveTo>
                    <a:pt x="717829" y="0"/>
                  </a:moveTo>
                  <a:lnTo>
                    <a:pt x="0" y="0"/>
                  </a:lnTo>
                  <a:lnTo>
                    <a:pt x="0" y="86448"/>
                  </a:lnTo>
                  <a:lnTo>
                    <a:pt x="717829" y="86448"/>
                  </a:lnTo>
                  <a:lnTo>
                    <a:pt x="717829" y="0"/>
                  </a:lnTo>
                  <a:close/>
                </a:path>
                <a:path w="4375150" h="756284">
                  <a:moveTo>
                    <a:pt x="3097530" y="669378"/>
                  </a:moveTo>
                  <a:lnTo>
                    <a:pt x="0" y="669378"/>
                  </a:lnTo>
                  <a:lnTo>
                    <a:pt x="0" y="755827"/>
                  </a:lnTo>
                  <a:lnTo>
                    <a:pt x="3097530" y="755827"/>
                  </a:lnTo>
                  <a:lnTo>
                    <a:pt x="3097530" y="669378"/>
                  </a:lnTo>
                  <a:close/>
                </a:path>
                <a:path w="4375150" h="756284">
                  <a:moveTo>
                    <a:pt x="4375086" y="334835"/>
                  </a:moveTo>
                  <a:lnTo>
                    <a:pt x="0" y="334835"/>
                  </a:lnTo>
                  <a:lnTo>
                    <a:pt x="0" y="421284"/>
                  </a:lnTo>
                  <a:lnTo>
                    <a:pt x="4375086" y="421284"/>
                  </a:lnTo>
                  <a:lnTo>
                    <a:pt x="4375086" y="334835"/>
                  </a:lnTo>
                  <a:close/>
                </a:path>
              </a:pathLst>
            </a:custGeom>
            <a:solidFill>
              <a:srgbClr val="D4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7627301"/>
            <a:ext cx="2530475" cy="2660015"/>
          </a:xfrm>
          <a:custGeom>
            <a:avLst/>
            <a:gdLst/>
            <a:ahLst/>
            <a:cxnLst/>
            <a:rect l="l" t="t" r="r" b="b"/>
            <a:pathLst>
              <a:path w="2530475" h="2660015">
                <a:moveTo>
                  <a:pt x="1226185" y="1913940"/>
                </a:moveTo>
                <a:lnTo>
                  <a:pt x="1223429" y="1866239"/>
                </a:lnTo>
                <a:lnTo>
                  <a:pt x="1215364" y="1820125"/>
                </a:lnTo>
                <a:lnTo>
                  <a:pt x="1202296" y="1775942"/>
                </a:lnTo>
                <a:lnTo>
                  <a:pt x="1184541" y="1733969"/>
                </a:lnTo>
                <a:lnTo>
                  <a:pt x="1162405" y="1694535"/>
                </a:lnTo>
                <a:lnTo>
                  <a:pt x="1136192" y="1657934"/>
                </a:lnTo>
                <a:lnTo>
                  <a:pt x="1106220" y="1624495"/>
                </a:lnTo>
                <a:lnTo>
                  <a:pt x="1072781" y="1594497"/>
                </a:lnTo>
                <a:lnTo>
                  <a:pt x="1036193" y="1568284"/>
                </a:lnTo>
                <a:lnTo>
                  <a:pt x="996772" y="1546136"/>
                </a:lnTo>
                <a:lnTo>
                  <a:pt x="954798" y="1528368"/>
                </a:lnTo>
                <a:lnTo>
                  <a:pt x="910615" y="1515300"/>
                </a:lnTo>
                <a:lnTo>
                  <a:pt x="864514" y="1507236"/>
                </a:lnTo>
                <a:lnTo>
                  <a:pt x="816800" y="1504480"/>
                </a:lnTo>
                <a:lnTo>
                  <a:pt x="769073" y="1507236"/>
                </a:lnTo>
                <a:lnTo>
                  <a:pt x="722972" y="1515300"/>
                </a:lnTo>
                <a:lnTo>
                  <a:pt x="678776" y="1528368"/>
                </a:lnTo>
                <a:lnTo>
                  <a:pt x="636803" y="1546136"/>
                </a:lnTo>
                <a:lnTo>
                  <a:pt x="597369" y="1568284"/>
                </a:lnTo>
                <a:lnTo>
                  <a:pt x="560781" y="1594497"/>
                </a:lnTo>
                <a:lnTo>
                  <a:pt x="527342" y="1624495"/>
                </a:lnTo>
                <a:lnTo>
                  <a:pt x="497344" y="1657934"/>
                </a:lnTo>
                <a:lnTo>
                  <a:pt x="471131" y="1694535"/>
                </a:lnTo>
                <a:lnTo>
                  <a:pt x="448983" y="1733969"/>
                </a:lnTo>
                <a:lnTo>
                  <a:pt x="431228" y="1775942"/>
                </a:lnTo>
                <a:lnTo>
                  <a:pt x="418160" y="1820125"/>
                </a:lnTo>
                <a:lnTo>
                  <a:pt x="410095" y="1866239"/>
                </a:lnTo>
                <a:lnTo>
                  <a:pt x="407339" y="1913940"/>
                </a:lnTo>
                <a:lnTo>
                  <a:pt x="409854" y="1959089"/>
                </a:lnTo>
                <a:lnTo>
                  <a:pt x="417220" y="2003082"/>
                </a:lnTo>
                <a:lnTo>
                  <a:pt x="429145" y="2045360"/>
                </a:lnTo>
                <a:lnTo>
                  <a:pt x="445325" y="2085378"/>
                </a:lnTo>
                <a:lnTo>
                  <a:pt x="0" y="2343010"/>
                </a:lnTo>
                <a:lnTo>
                  <a:pt x="0" y="2427757"/>
                </a:lnTo>
                <a:lnTo>
                  <a:pt x="481672" y="2149056"/>
                </a:lnTo>
                <a:lnTo>
                  <a:pt x="511733" y="2186584"/>
                </a:lnTo>
                <a:lnTo>
                  <a:pt x="545973" y="2220442"/>
                </a:lnTo>
                <a:lnTo>
                  <a:pt x="583971" y="2250224"/>
                </a:lnTo>
                <a:lnTo>
                  <a:pt x="625348" y="2275509"/>
                </a:lnTo>
                <a:lnTo>
                  <a:pt x="669709" y="2295880"/>
                </a:lnTo>
                <a:lnTo>
                  <a:pt x="716661" y="2310942"/>
                </a:lnTo>
                <a:lnTo>
                  <a:pt x="765822" y="2320277"/>
                </a:lnTo>
                <a:lnTo>
                  <a:pt x="816800" y="2323490"/>
                </a:lnTo>
                <a:lnTo>
                  <a:pt x="864514" y="2320721"/>
                </a:lnTo>
                <a:lnTo>
                  <a:pt x="910615" y="2312657"/>
                </a:lnTo>
                <a:lnTo>
                  <a:pt x="954798" y="2299589"/>
                </a:lnTo>
                <a:lnTo>
                  <a:pt x="996772" y="2281821"/>
                </a:lnTo>
                <a:lnTo>
                  <a:pt x="1036193" y="2259673"/>
                </a:lnTo>
                <a:lnTo>
                  <a:pt x="1072781" y="2233460"/>
                </a:lnTo>
                <a:lnTo>
                  <a:pt x="1106220" y="2203462"/>
                </a:lnTo>
                <a:lnTo>
                  <a:pt x="1136192" y="2170011"/>
                </a:lnTo>
                <a:lnTo>
                  <a:pt x="1162405" y="2133409"/>
                </a:lnTo>
                <a:lnTo>
                  <a:pt x="1184541" y="2093963"/>
                </a:lnTo>
                <a:lnTo>
                  <a:pt x="1202296" y="2051989"/>
                </a:lnTo>
                <a:lnTo>
                  <a:pt x="1215364" y="2007793"/>
                </a:lnTo>
                <a:lnTo>
                  <a:pt x="1223429" y="1961667"/>
                </a:lnTo>
                <a:lnTo>
                  <a:pt x="1226185" y="1913940"/>
                </a:lnTo>
                <a:close/>
              </a:path>
              <a:path w="2530475" h="2660015">
                <a:moveTo>
                  <a:pt x="1229245" y="409473"/>
                </a:moveTo>
                <a:lnTo>
                  <a:pt x="1226515" y="361746"/>
                </a:lnTo>
                <a:lnTo>
                  <a:pt x="1218501" y="315633"/>
                </a:lnTo>
                <a:lnTo>
                  <a:pt x="1205522" y="271437"/>
                </a:lnTo>
                <a:lnTo>
                  <a:pt x="1187869" y="229463"/>
                </a:lnTo>
                <a:lnTo>
                  <a:pt x="1165834" y="190017"/>
                </a:lnTo>
                <a:lnTo>
                  <a:pt x="1139723" y="153428"/>
                </a:lnTo>
                <a:lnTo>
                  <a:pt x="1109827" y="119989"/>
                </a:lnTo>
                <a:lnTo>
                  <a:pt x="1076464" y="90004"/>
                </a:lnTo>
                <a:lnTo>
                  <a:pt x="1039901" y="63779"/>
                </a:lnTo>
                <a:lnTo>
                  <a:pt x="1000467" y="41643"/>
                </a:lnTo>
                <a:lnTo>
                  <a:pt x="958430" y="23888"/>
                </a:lnTo>
                <a:lnTo>
                  <a:pt x="914120" y="10820"/>
                </a:lnTo>
                <a:lnTo>
                  <a:pt x="867816" y="2755"/>
                </a:lnTo>
                <a:lnTo>
                  <a:pt x="819810" y="0"/>
                </a:lnTo>
                <a:lnTo>
                  <a:pt x="772121" y="2755"/>
                </a:lnTo>
                <a:lnTo>
                  <a:pt x="726071" y="10820"/>
                </a:lnTo>
                <a:lnTo>
                  <a:pt x="681977" y="23888"/>
                </a:lnTo>
                <a:lnTo>
                  <a:pt x="640130" y="41643"/>
                </a:lnTo>
                <a:lnTo>
                  <a:pt x="600849" y="63779"/>
                </a:lnTo>
                <a:lnTo>
                  <a:pt x="564413" y="90004"/>
                </a:lnTo>
                <a:lnTo>
                  <a:pt x="531139" y="119989"/>
                </a:lnTo>
                <a:lnTo>
                  <a:pt x="501332" y="153428"/>
                </a:lnTo>
                <a:lnTo>
                  <a:pt x="475272" y="190017"/>
                </a:lnTo>
                <a:lnTo>
                  <a:pt x="453275" y="229463"/>
                </a:lnTo>
                <a:lnTo>
                  <a:pt x="435648" y="271437"/>
                </a:lnTo>
                <a:lnTo>
                  <a:pt x="422681" y="315633"/>
                </a:lnTo>
                <a:lnTo>
                  <a:pt x="414680" y="361746"/>
                </a:lnTo>
                <a:lnTo>
                  <a:pt x="411949" y="409473"/>
                </a:lnTo>
                <a:lnTo>
                  <a:pt x="415086" y="460451"/>
                </a:lnTo>
                <a:lnTo>
                  <a:pt x="424243" y="509612"/>
                </a:lnTo>
                <a:lnTo>
                  <a:pt x="439039" y="556577"/>
                </a:lnTo>
                <a:lnTo>
                  <a:pt x="459130" y="600938"/>
                </a:lnTo>
                <a:lnTo>
                  <a:pt x="484111" y="642327"/>
                </a:lnTo>
                <a:lnTo>
                  <a:pt x="513626" y="680326"/>
                </a:lnTo>
                <a:lnTo>
                  <a:pt x="547293" y="714578"/>
                </a:lnTo>
                <a:lnTo>
                  <a:pt x="584758" y="744664"/>
                </a:lnTo>
                <a:lnTo>
                  <a:pt x="0" y="1758086"/>
                </a:lnTo>
                <a:lnTo>
                  <a:pt x="0" y="1904796"/>
                </a:lnTo>
                <a:lnTo>
                  <a:pt x="648462" y="781037"/>
                </a:lnTo>
                <a:lnTo>
                  <a:pt x="689102" y="797191"/>
                </a:lnTo>
                <a:lnTo>
                  <a:pt x="731304" y="809091"/>
                </a:lnTo>
                <a:lnTo>
                  <a:pt x="774915" y="816432"/>
                </a:lnTo>
                <a:lnTo>
                  <a:pt x="819810" y="818934"/>
                </a:lnTo>
                <a:lnTo>
                  <a:pt x="867816" y="816178"/>
                </a:lnTo>
                <a:lnTo>
                  <a:pt x="914120" y="808113"/>
                </a:lnTo>
                <a:lnTo>
                  <a:pt x="958430" y="795045"/>
                </a:lnTo>
                <a:lnTo>
                  <a:pt x="1000467" y="777290"/>
                </a:lnTo>
                <a:lnTo>
                  <a:pt x="1039901" y="755154"/>
                </a:lnTo>
                <a:lnTo>
                  <a:pt x="1076464" y="728929"/>
                </a:lnTo>
                <a:lnTo>
                  <a:pt x="1109827" y="698944"/>
                </a:lnTo>
                <a:lnTo>
                  <a:pt x="1139723" y="665505"/>
                </a:lnTo>
                <a:lnTo>
                  <a:pt x="1165834" y="628916"/>
                </a:lnTo>
                <a:lnTo>
                  <a:pt x="1187869" y="589470"/>
                </a:lnTo>
                <a:lnTo>
                  <a:pt x="1205522" y="547509"/>
                </a:lnTo>
                <a:lnTo>
                  <a:pt x="1218501" y="503313"/>
                </a:lnTo>
                <a:lnTo>
                  <a:pt x="1226515" y="457187"/>
                </a:lnTo>
                <a:lnTo>
                  <a:pt x="1229245" y="409473"/>
                </a:lnTo>
                <a:close/>
              </a:path>
              <a:path w="2530475" h="2660015">
                <a:moveTo>
                  <a:pt x="2530106" y="2659697"/>
                </a:moveTo>
                <a:lnTo>
                  <a:pt x="2527465" y="2613952"/>
                </a:lnTo>
                <a:lnTo>
                  <a:pt x="2519400" y="2567838"/>
                </a:lnTo>
                <a:lnTo>
                  <a:pt x="2506345" y="2523642"/>
                </a:lnTo>
                <a:lnTo>
                  <a:pt x="2488590" y="2481669"/>
                </a:lnTo>
                <a:lnTo>
                  <a:pt x="2466454" y="2442235"/>
                </a:lnTo>
                <a:lnTo>
                  <a:pt x="2440241" y="2405634"/>
                </a:lnTo>
                <a:lnTo>
                  <a:pt x="2410256" y="2372195"/>
                </a:lnTo>
                <a:lnTo>
                  <a:pt x="2376817" y="2342210"/>
                </a:lnTo>
                <a:lnTo>
                  <a:pt x="2340241" y="2315997"/>
                </a:lnTo>
                <a:lnTo>
                  <a:pt x="2300808" y="2293848"/>
                </a:lnTo>
                <a:lnTo>
                  <a:pt x="2258847" y="2276094"/>
                </a:lnTo>
                <a:lnTo>
                  <a:pt x="2214651" y="2263025"/>
                </a:lnTo>
                <a:lnTo>
                  <a:pt x="2168550" y="2254961"/>
                </a:lnTo>
                <a:lnTo>
                  <a:pt x="2120836" y="2252205"/>
                </a:lnTo>
                <a:lnTo>
                  <a:pt x="2072220" y="2255062"/>
                </a:lnTo>
                <a:lnTo>
                  <a:pt x="2025294" y="2263406"/>
                </a:lnTo>
                <a:lnTo>
                  <a:pt x="1980349" y="2276919"/>
                </a:lnTo>
                <a:lnTo>
                  <a:pt x="1937740" y="2295271"/>
                </a:lnTo>
                <a:lnTo>
                  <a:pt x="1897786" y="2318156"/>
                </a:lnTo>
                <a:lnTo>
                  <a:pt x="1860816" y="2345232"/>
                </a:lnTo>
                <a:lnTo>
                  <a:pt x="1827149" y="2376195"/>
                </a:lnTo>
                <a:lnTo>
                  <a:pt x="1797113" y="2410714"/>
                </a:lnTo>
                <a:lnTo>
                  <a:pt x="1771053" y="2448458"/>
                </a:lnTo>
                <a:lnTo>
                  <a:pt x="1749259" y="2489111"/>
                </a:lnTo>
                <a:lnTo>
                  <a:pt x="1732102" y="2532354"/>
                </a:lnTo>
                <a:lnTo>
                  <a:pt x="1719872" y="2577858"/>
                </a:lnTo>
                <a:lnTo>
                  <a:pt x="1712925" y="2625306"/>
                </a:lnTo>
                <a:lnTo>
                  <a:pt x="0" y="2625306"/>
                </a:lnTo>
                <a:lnTo>
                  <a:pt x="0" y="2659697"/>
                </a:lnTo>
                <a:lnTo>
                  <a:pt x="2530106" y="2659697"/>
                </a:lnTo>
                <a:close/>
              </a:path>
            </a:pathLst>
          </a:custGeom>
          <a:solidFill>
            <a:srgbClr val="D4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4204" y="2294916"/>
            <a:ext cx="723900" cy="712470"/>
          </a:xfrm>
          <a:custGeom>
            <a:avLst/>
            <a:gdLst/>
            <a:ahLst/>
            <a:cxnLst/>
            <a:rect l="l" t="t" r="r" b="b"/>
            <a:pathLst>
              <a:path w="723900" h="712469">
                <a:moveTo>
                  <a:pt x="384603" y="711861"/>
                </a:moveTo>
                <a:lnTo>
                  <a:pt x="355931" y="711861"/>
                </a:lnTo>
                <a:lnTo>
                  <a:pt x="309146" y="708775"/>
                </a:lnTo>
                <a:lnTo>
                  <a:pt x="263558" y="699667"/>
                </a:lnTo>
                <a:lnTo>
                  <a:pt x="219722" y="684768"/>
                </a:lnTo>
                <a:lnTo>
                  <a:pt x="178189" y="664306"/>
                </a:lnTo>
                <a:lnTo>
                  <a:pt x="139514" y="638511"/>
                </a:lnTo>
                <a:lnTo>
                  <a:pt x="104249" y="607612"/>
                </a:lnTo>
                <a:lnTo>
                  <a:pt x="73350" y="572347"/>
                </a:lnTo>
                <a:lnTo>
                  <a:pt x="47555" y="533672"/>
                </a:lnTo>
                <a:lnTo>
                  <a:pt x="27093" y="492139"/>
                </a:lnTo>
                <a:lnTo>
                  <a:pt x="12194" y="448303"/>
                </a:lnTo>
                <a:lnTo>
                  <a:pt x="3086" y="402715"/>
                </a:lnTo>
                <a:lnTo>
                  <a:pt x="0" y="355930"/>
                </a:lnTo>
                <a:lnTo>
                  <a:pt x="3086" y="309145"/>
                </a:lnTo>
                <a:lnTo>
                  <a:pt x="12194" y="263558"/>
                </a:lnTo>
                <a:lnTo>
                  <a:pt x="27093" y="219721"/>
                </a:lnTo>
                <a:lnTo>
                  <a:pt x="47555" y="178189"/>
                </a:lnTo>
                <a:lnTo>
                  <a:pt x="73350" y="139514"/>
                </a:lnTo>
                <a:lnTo>
                  <a:pt x="104249" y="104249"/>
                </a:lnTo>
                <a:lnTo>
                  <a:pt x="139514" y="73350"/>
                </a:lnTo>
                <a:lnTo>
                  <a:pt x="178189" y="47554"/>
                </a:lnTo>
                <a:lnTo>
                  <a:pt x="219722" y="27093"/>
                </a:lnTo>
                <a:lnTo>
                  <a:pt x="263558" y="12193"/>
                </a:lnTo>
                <a:lnTo>
                  <a:pt x="309146" y="3086"/>
                </a:lnTo>
                <a:lnTo>
                  <a:pt x="355924" y="0"/>
                </a:lnTo>
                <a:lnTo>
                  <a:pt x="384610" y="0"/>
                </a:lnTo>
                <a:lnTo>
                  <a:pt x="431388" y="3086"/>
                </a:lnTo>
                <a:lnTo>
                  <a:pt x="476975" y="12193"/>
                </a:lnTo>
                <a:lnTo>
                  <a:pt x="520812" y="27093"/>
                </a:lnTo>
                <a:lnTo>
                  <a:pt x="562344" y="47554"/>
                </a:lnTo>
                <a:lnTo>
                  <a:pt x="601019" y="73350"/>
                </a:lnTo>
                <a:lnTo>
                  <a:pt x="636284" y="104249"/>
                </a:lnTo>
                <a:lnTo>
                  <a:pt x="667183" y="139514"/>
                </a:lnTo>
                <a:lnTo>
                  <a:pt x="692979" y="178189"/>
                </a:lnTo>
                <a:lnTo>
                  <a:pt x="713440" y="219721"/>
                </a:lnTo>
                <a:lnTo>
                  <a:pt x="723304" y="248742"/>
                </a:lnTo>
                <a:lnTo>
                  <a:pt x="723304" y="463118"/>
                </a:lnTo>
                <a:lnTo>
                  <a:pt x="692979" y="533672"/>
                </a:lnTo>
                <a:lnTo>
                  <a:pt x="667183" y="572347"/>
                </a:lnTo>
                <a:lnTo>
                  <a:pt x="636284" y="607612"/>
                </a:lnTo>
                <a:lnTo>
                  <a:pt x="601019" y="638511"/>
                </a:lnTo>
                <a:lnTo>
                  <a:pt x="562344" y="664306"/>
                </a:lnTo>
                <a:lnTo>
                  <a:pt x="520812" y="684768"/>
                </a:lnTo>
                <a:lnTo>
                  <a:pt x="476975" y="699667"/>
                </a:lnTo>
                <a:lnTo>
                  <a:pt x="431388" y="708775"/>
                </a:lnTo>
                <a:lnTo>
                  <a:pt x="384603" y="711861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64286" y="2156485"/>
            <a:ext cx="12809855" cy="6493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7475" marR="8255" algn="just">
              <a:lnSpc>
                <a:spcPct val="116300"/>
              </a:lnSpc>
              <a:spcBef>
                <a:spcPts val="100"/>
              </a:spcBef>
            </a:pPr>
            <a:r>
              <a:rPr sz="3600" spc="85" dirty="0">
                <a:latin typeface="Verdana"/>
                <a:cs typeface="Verdana"/>
              </a:rPr>
              <a:t>Anybody </a:t>
            </a:r>
            <a:r>
              <a:rPr sz="3600" spc="50" dirty="0">
                <a:latin typeface="Verdana"/>
                <a:cs typeface="Verdana"/>
              </a:rPr>
              <a:t>may</a:t>
            </a:r>
            <a:r>
              <a:rPr sz="3600" spc="55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easily</a:t>
            </a:r>
            <a:r>
              <a:rPr sz="3600" spc="30" dirty="0">
                <a:latin typeface="Verdana"/>
                <a:cs typeface="Verdana"/>
              </a:rPr>
              <a:t> </a:t>
            </a:r>
            <a:r>
              <a:rPr sz="3600" spc="114" dirty="0">
                <a:latin typeface="Verdana"/>
                <a:cs typeface="Verdana"/>
              </a:rPr>
              <a:t>rent </a:t>
            </a:r>
            <a:r>
              <a:rPr sz="3600" spc="80" dirty="0">
                <a:latin typeface="Verdana"/>
                <a:cs typeface="Verdana"/>
              </a:rPr>
              <a:t>a </a:t>
            </a:r>
            <a:r>
              <a:rPr sz="3600" spc="190" dirty="0">
                <a:latin typeface="Verdana"/>
                <a:cs typeface="Verdana"/>
              </a:rPr>
              <a:t>specific </a:t>
            </a:r>
            <a:r>
              <a:rPr sz="3600" spc="120" dirty="0">
                <a:latin typeface="Verdana"/>
                <a:cs typeface="Verdana"/>
              </a:rPr>
              <a:t>type </a:t>
            </a:r>
            <a:r>
              <a:rPr sz="3600" spc="210" dirty="0">
                <a:latin typeface="Verdana"/>
                <a:cs typeface="Verdana"/>
              </a:rPr>
              <a:t>of </a:t>
            </a:r>
            <a:r>
              <a:rPr sz="3600" spc="215" dirty="0">
                <a:latin typeface="Verdana"/>
                <a:cs typeface="Verdana"/>
              </a:rPr>
              <a:t> </a:t>
            </a:r>
            <a:r>
              <a:rPr sz="3600" spc="165" dirty="0">
                <a:latin typeface="Verdana"/>
                <a:cs typeface="Verdana"/>
              </a:rPr>
              <a:t>home</a:t>
            </a:r>
            <a:r>
              <a:rPr sz="3600" spc="-310" dirty="0">
                <a:latin typeface="Verdana"/>
                <a:cs typeface="Verdana"/>
              </a:rPr>
              <a:t> </a:t>
            </a:r>
            <a:r>
              <a:rPr sz="3600" spc="35" dirty="0">
                <a:latin typeface="Verdana"/>
                <a:cs typeface="Verdana"/>
              </a:rPr>
              <a:t>in</a:t>
            </a:r>
            <a:r>
              <a:rPr sz="3600" spc="-305" dirty="0">
                <a:latin typeface="Verdana"/>
                <a:cs typeface="Verdana"/>
              </a:rPr>
              <a:t> </a:t>
            </a:r>
            <a:r>
              <a:rPr sz="3600" spc="80" dirty="0">
                <a:latin typeface="Verdana"/>
                <a:cs typeface="Verdana"/>
              </a:rPr>
              <a:t>a</a:t>
            </a:r>
            <a:r>
              <a:rPr sz="3600" spc="-305" dirty="0">
                <a:latin typeface="Verdana"/>
                <a:cs typeface="Verdana"/>
              </a:rPr>
              <a:t> </a:t>
            </a:r>
            <a:r>
              <a:rPr sz="3600" spc="105" dirty="0">
                <a:latin typeface="Verdana"/>
                <a:cs typeface="Verdana"/>
              </a:rPr>
              <a:t>particular</a:t>
            </a:r>
            <a:r>
              <a:rPr sz="3600" spc="-305" dirty="0">
                <a:latin typeface="Verdana"/>
                <a:cs typeface="Verdana"/>
              </a:rPr>
              <a:t> </a:t>
            </a:r>
            <a:r>
              <a:rPr sz="3600" spc="-15" dirty="0">
                <a:latin typeface="Verdana"/>
                <a:cs typeface="Verdana"/>
              </a:rPr>
              <a:t>area.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5900" spc="270" dirty="0">
                <a:latin typeface="Verdana"/>
                <a:cs typeface="Verdana"/>
              </a:rPr>
              <a:t>Cons-</a:t>
            </a:r>
            <a:endParaRPr sz="5900">
              <a:latin typeface="Verdana"/>
              <a:cs typeface="Verdana"/>
            </a:endParaRPr>
          </a:p>
          <a:p>
            <a:pPr marL="1387475" marR="5080" algn="just">
              <a:lnSpc>
                <a:spcPct val="116300"/>
              </a:lnSpc>
              <a:spcBef>
                <a:spcPts val="4325"/>
              </a:spcBef>
            </a:pPr>
            <a:r>
              <a:rPr sz="3600" spc="50" dirty="0">
                <a:latin typeface="Verdana"/>
                <a:cs typeface="Verdana"/>
              </a:rPr>
              <a:t>Basakhali.com</a:t>
            </a:r>
            <a:r>
              <a:rPr sz="3600" spc="-35" dirty="0">
                <a:latin typeface="Verdana"/>
                <a:cs typeface="Verdana"/>
              </a:rPr>
              <a:t> </a:t>
            </a:r>
            <a:r>
              <a:rPr sz="3600" spc="185" dirty="0">
                <a:latin typeface="Verdana"/>
                <a:cs typeface="Verdana"/>
              </a:rPr>
              <a:t>does</a:t>
            </a:r>
            <a:r>
              <a:rPr sz="3600" spc="-30" dirty="0">
                <a:latin typeface="Verdana"/>
                <a:cs typeface="Verdana"/>
              </a:rPr>
              <a:t> </a:t>
            </a:r>
            <a:r>
              <a:rPr sz="3600" spc="150" dirty="0">
                <a:latin typeface="Verdana"/>
                <a:cs typeface="Verdana"/>
              </a:rPr>
              <a:t>not</a:t>
            </a:r>
            <a:r>
              <a:rPr sz="3600" spc="-30" dirty="0">
                <a:latin typeface="Verdana"/>
                <a:cs typeface="Verdana"/>
              </a:rPr>
              <a:t> </a:t>
            </a:r>
            <a:r>
              <a:rPr sz="3600" spc="160" dirty="0">
                <a:latin typeface="Verdana"/>
                <a:cs typeface="Verdana"/>
              </a:rPr>
              <a:t>engage</a:t>
            </a:r>
            <a:r>
              <a:rPr sz="3600" spc="-30" dirty="0">
                <a:latin typeface="Verdana"/>
                <a:cs typeface="Verdana"/>
              </a:rPr>
              <a:t> </a:t>
            </a:r>
            <a:r>
              <a:rPr sz="3600" spc="35" dirty="0">
                <a:latin typeface="Verdana"/>
                <a:cs typeface="Verdana"/>
              </a:rPr>
              <a:t>in</a:t>
            </a:r>
            <a:r>
              <a:rPr sz="3600" spc="-30" dirty="0">
                <a:latin typeface="Verdana"/>
                <a:cs typeface="Verdana"/>
              </a:rPr>
              <a:t> </a:t>
            </a:r>
            <a:r>
              <a:rPr sz="3600" spc="20" dirty="0">
                <a:latin typeface="Verdana"/>
                <a:cs typeface="Verdana"/>
              </a:rPr>
              <a:t>any</a:t>
            </a:r>
            <a:r>
              <a:rPr sz="3600" spc="-30" dirty="0">
                <a:latin typeface="Verdana"/>
                <a:cs typeface="Verdana"/>
              </a:rPr>
              <a:t> </a:t>
            </a:r>
            <a:r>
              <a:rPr sz="3600" spc="100" dirty="0">
                <a:latin typeface="Verdana"/>
                <a:cs typeface="Verdana"/>
              </a:rPr>
              <a:t>financial </a:t>
            </a:r>
            <a:r>
              <a:rPr sz="3600" spc="-1255" dirty="0">
                <a:latin typeface="Verdana"/>
                <a:cs typeface="Verdana"/>
              </a:rPr>
              <a:t> </a:t>
            </a:r>
            <a:r>
              <a:rPr sz="3600" spc="80" dirty="0">
                <a:latin typeface="Verdana"/>
                <a:cs typeface="Verdana"/>
              </a:rPr>
              <a:t>transactions. </a:t>
            </a:r>
            <a:r>
              <a:rPr sz="3600" spc="50" dirty="0">
                <a:latin typeface="Verdana"/>
                <a:cs typeface="Verdana"/>
              </a:rPr>
              <a:t>Basakhali.com </a:t>
            </a:r>
            <a:r>
              <a:rPr sz="3600" spc="40" dirty="0">
                <a:latin typeface="Verdana"/>
                <a:cs typeface="Verdana"/>
              </a:rPr>
              <a:t>shall </a:t>
            </a:r>
            <a:r>
              <a:rPr sz="3600" spc="150" dirty="0">
                <a:latin typeface="Verdana"/>
                <a:cs typeface="Verdana"/>
              </a:rPr>
              <a:t>not </a:t>
            </a:r>
            <a:r>
              <a:rPr sz="3600" spc="225" dirty="0">
                <a:latin typeface="Verdana"/>
                <a:cs typeface="Verdana"/>
              </a:rPr>
              <a:t>be </a:t>
            </a:r>
            <a:r>
              <a:rPr sz="3600" spc="130" dirty="0">
                <a:latin typeface="Verdana"/>
                <a:cs typeface="Verdana"/>
              </a:rPr>
              <a:t>held </a:t>
            </a:r>
            <a:r>
              <a:rPr sz="3600" spc="135" dirty="0">
                <a:latin typeface="Verdana"/>
                <a:cs typeface="Verdana"/>
              </a:rPr>
              <a:t> </a:t>
            </a:r>
            <a:r>
              <a:rPr sz="3600" spc="70" dirty="0">
                <a:latin typeface="Verdana"/>
                <a:cs typeface="Verdana"/>
              </a:rPr>
              <a:t>liable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145" dirty="0">
                <a:latin typeface="Verdana"/>
                <a:cs typeface="Verdana"/>
              </a:rPr>
              <a:t>for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20" dirty="0">
                <a:latin typeface="Verdana"/>
                <a:cs typeface="Verdana"/>
              </a:rPr>
              <a:t>any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100" dirty="0">
                <a:latin typeface="Verdana"/>
                <a:cs typeface="Verdana"/>
              </a:rPr>
              <a:t>financial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125" dirty="0">
                <a:latin typeface="Verdana"/>
                <a:cs typeface="Verdana"/>
              </a:rPr>
              <a:t>transaction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95" dirty="0">
                <a:latin typeface="Verdana"/>
                <a:cs typeface="Verdana"/>
              </a:rPr>
              <a:t>if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60" dirty="0">
                <a:latin typeface="Verdana"/>
                <a:cs typeface="Verdana"/>
              </a:rPr>
              <a:t>someone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is </a:t>
            </a:r>
            <a:r>
              <a:rPr sz="3600" spc="-1255" dirty="0">
                <a:latin typeface="Verdana"/>
                <a:cs typeface="Verdana"/>
              </a:rPr>
              <a:t> </a:t>
            </a:r>
            <a:r>
              <a:rPr sz="3600" spc="180" dirty="0">
                <a:latin typeface="Verdana"/>
                <a:cs typeface="Verdana"/>
              </a:rPr>
              <a:t>defrauded</a:t>
            </a:r>
            <a:r>
              <a:rPr sz="3600" spc="-310" dirty="0">
                <a:latin typeface="Verdana"/>
                <a:cs typeface="Verdana"/>
              </a:rPr>
              <a:t> </a:t>
            </a:r>
            <a:r>
              <a:rPr sz="3600" spc="75" dirty="0">
                <a:latin typeface="Verdana"/>
                <a:cs typeface="Verdana"/>
              </a:rPr>
              <a:t>by</a:t>
            </a:r>
            <a:r>
              <a:rPr sz="3600" spc="-305" dirty="0">
                <a:latin typeface="Verdana"/>
                <a:cs typeface="Verdana"/>
              </a:rPr>
              <a:t> </a:t>
            </a:r>
            <a:r>
              <a:rPr sz="3600" spc="10" dirty="0">
                <a:latin typeface="Verdana"/>
                <a:cs typeface="Verdana"/>
              </a:rPr>
              <a:t>anyone.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74204" y="6210258"/>
            <a:ext cx="723900" cy="712470"/>
          </a:xfrm>
          <a:custGeom>
            <a:avLst/>
            <a:gdLst/>
            <a:ahLst/>
            <a:cxnLst/>
            <a:rect l="l" t="t" r="r" b="b"/>
            <a:pathLst>
              <a:path w="723900" h="712470">
                <a:moveTo>
                  <a:pt x="384603" y="711862"/>
                </a:moveTo>
                <a:lnTo>
                  <a:pt x="355931" y="711862"/>
                </a:lnTo>
                <a:lnTo>
                  <a:pt x="309146" y="708776"/>
                </a:lnTo>
                <a:lnTo>
                  <a:pt x="263558" y="699668"/>
                </a:lnTo>
                <a:lnTo>
                  <a:pt x="219722" y="684768"/>
                </a:lnTo>
                <a:lnTo>
                  <a:pt x="178189" y="664306"/>
                </a:lnTo>
                <a:lnTo>
                  <a:pt x="139514" y="638511"/>
                </a:lnTo>
                <a:lnTo>
                  <a:pt x="104249" y="607612"/>
                </a:lnTo>
                <a:lnTo>
                  <a:pt x="73350" y="572347"/>
                </a:lnTo>
                <a:lnTo>
                  <a:pt x="47555" y="533672"/>
                </a:lnTo>
                <a:lnTo>
                  <a:pt x="27093" y="492140"/>
                </a:lnTo>
                <a:lnTo>
                  <a:pt x="12194" y="448303"/>
                </a:lnTo>
                <a:lnTo>
                  <a:pt x="3086" y="402716"/>
                </a:lnTo>
                <a:lnTo>
                  <a:pt x="0" y="355931"/>
                </a:lnTo>
                <a:lnTo>
                  <a:pt x="3086" y="309146"/>
                </a:lnTo>
                <a:lnTo>
                  <a:pt x="12194" y="263558"/>
                </a:lnTo>
                <a:lnTo>
                  <a:pt x="27093" y="219722"/>
                </a:lnTo>
                <a:lnTo>
                  <a:pt x="47555" y="178189"/>
                </a:lnTo>
                <a:lnTo>
                  <a:pt x="73350" y="139514"/>
                </a:lnTo>
                <a:lnTo>
                  <a:pt x="104249" y="104249"/>
                </a:lnTo>
                <a:lnTo>
                  <a:pt x="139514" y="73350"/>
                </a:lnTo>
                <a:lnTo>
                  <a:pt x="178189" y="47555"/>
                </a:lnTo>
                <a:lnTo>
                  <a:pt x="219722" y="27093"/>
                </a:lnTo>
                <a:lnTo>
                  <a:pt x="263558" y="12194"/>
                </a:lnTo>
                <a:lnTo>
                  <a:pt x="309146" y="3086"/>
                </a:lnTo>
                <a:lnTo>
                  <a:pt x="355931" y="0"/>
                </a:lnTo>
                <a:lnTo>
                  <a:pt x="384603" y="0"/>
                </a:lnTo>
                <a:lnTo>
                  <a:pt x="431388" y="3086"/>
                </a:lnTo>
                <a:lnTo>
                  <a:pt x="476975" y="12194"/>
                </a:lnTo>
                <a:lnTo>
                  <a:pt x="520812" y="27093"/>
                </a:lnTo>
                <a:lnTo>
                  <a:pt x="562344" y="47555"/>
                </a:lnTo>
                <a:lnTo>
                  <a:pt x="601019" y="73350"/>
                </a:lnTo>
                <a:lnTo>
                  <a:pt x="636284" y="104249"/>
                </a:lnTo>
                <a:lnTo>
                  <a:pt x="667183" y="139514"/>
                </a:lnTo>
                <a:lnTo>
                  <a:pt x="692979" y="178189"/>
                </a:lnTo>
                <a:lnTo>
                  <a:pt x="713440" y="219722"/>
                </a:lnTo>
                <a:lnTo>
                  <a:pt x="723304" y="248743"/>
                </a:lnTo>
                <a:lnTo>
                  <a:pt x="723304" y="463119"/>
                </a:lnTo>
                <a:lnTo>
                  <a:pt x="692979" y="533672"/>
                </a:lnTo>
                <a:lnTo>
                  <a:pt x="667183" y="572347"/>
                </a:lnTo>
                <a:lnTo>
                  <a:pt x="636284" y="607612"/>
                </a:lnTo>
                <a:lnTo>
                  <a:pt x="601019" y="638511"/>
                </a:lnTo>
                <a:lnTo>
                  <a:pt x="562344" y="664306"/>
                </a:lnTo>
                <a:lnTo>
                  <a:pt x="520812" y="684768"/>
                </a:lnTo>
                <a:lnTo>
                  <a:pt x="476975" y="699668"/>
                </a:lnTo>
                <a:lnTo>
                  <a:pt x="431388" y="708776"/>
                </a:lnTo>
                <a:lnTo>
                  <a:pt x="384603" y="71186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864971"/>
            <a:ext cx="2614295" cy="3422650"/>
          </a:xfrm>
          <a:custGeom>
            <a:avLst/>
            <a:gdLst/>
            <a:ahLst/>
            <a:cxnLst/>
            <a:rect l="l" t="t" r="r" b="b"/>
            <a:pathLst>
              <a:path w="2614295" h="3422650">
                <a:moveTo>
                  <a:pt x="13690" y="1164767"/>
                </a:moveTo>
                <a:lnTo>
                  <a:pt x="10934" y="1117041"/>
                </a:lnTo>
                <a:lnTo>
                  <a:pt x="2870" y="1070914"/>
                </a:lnTo>
                <a:lnTo>
                  <a:pt x="0" y="1061186"/>
                </a:lnTo>
                <a:lnTo>
                  <a:pt x="0" y="1268641"/>
                </a:lnTo>
                <a:lnTo>
                  <a:pt x="2501" y="1260322"/>
                </a:lnTo>
                <a:lnTo>
                  <a:pt x="10833" y="1213383"/>
                </a:lnTo>
                <a:lnTo>
                  <a:pt x="13690" y="1164767"/>
                </a:lnTo>
                <a:close/>
              </a:path>
              <a:path w="2614295" h="3422650">
                <a:moveTo>
                  <a:pt x="85979" y="3422040"/>
                </a:moveTo>
                <a:lnTo>
                  <a:pt x="0" y="3273018"/>
                </a:lnTo>
                <a:lnTo>
                  <a:pt x="0" y="3420199"/>
                </a:lnTo>
                <a:lnTo>
                  <a:pt x="1054" y="3422040"/>
                </a:lnTo>
                <a:lnTo>
                  <a:pt x="85979" y="3422040"/>
                </a:lnTo>
                <a:close/>
              </a:path>
              <a:path w="2614295" h="3422650">
                <a:moveTo>
                  <a:pt x="1310170" y="1913953"/>
                </a:moveTo>
                <a:lnTo>
                  <a:pt x="1307414" y="1866239"/>
                </a:lnTo>
                <a:lnTo>
                  <a:pt x="1299349" y="1820138"/>
                </a:lnTo>
                <a:lnTo>
                  <a:pt x="1286281" y="1775942"/>
                </a:lnTo>
                <a:lnTo>
                  <a:pt x="1268526" y="1733969"/>
                </a:lnTo>
                <a:lnTo>
                  <a:pt x="1246390" y="1694535"/>
                </a:lnTo>
                <a:lnTo>
                  <a:pt x="1220177" y="1657946"/>
                </a:lnTo>
                <a:lnTo>
                  <a:pt x="1190205" y="1624495"/>
                </a:lnTo>
                <a:lnTo>
                  <a:pt x="1156766" y="1594510"/>
                </a:lnTo>
                <a:lnTo>
                  <a:pt x="1120178" y="1568284"/>
                </a:lnTo>
                <a:lnTo>
                  <a:pt x="1080744" y="1546136"/>
                </a:lnTo>
                <a:lnTo>
                  <a:pt x="1038783" y="1528381"/>
                </a:lnTo>
                <a:lnTo>
                  <a:pt x="994600" y="1515313"/>
                </a:lnTo>
                <a:lnTo>
                  <a:pt x="948499" y="1507236"/>
                </a:lnTo>
                <a:lnTo>
                  <a:pt x="900772" y="1504480"/>
                </a:lnTo>
                <a:lnTo>
                  <a:pt x="853059" y="1507236"/>
                </a:lnTo>
                <a:lnTo>
                  <a:pt x="806958" y="1515313"/>
                </a:lnTo>
                <a:lnTo>
                  <a:pt x="762762" y="1528381"/>
                </a:lnTo>
                <a:lnTo>
                  <a:pt x="720788" y="1546136"/>
                </a:lnTo>
                <a:lnTo>
                  <a:pt x="681355" y="1568284"/>
                </a:lnTo>
                <a:lnTo>
                  <a:pt x="644766" y="1594510"/>
                </a:lnTo>
                <a:lnTo>
                  <a:pt x="611314" y="1624495"/>
                </a:lnTo>
                <a:lnTo>
                  <a:pt x="581329" y="1657946"/>
                </a:lnTo>
                <a:lnTo>
                  <a:pt x="555117" y="1694535"/>
                </a:lnTo>
                <a:lnTo>
                  <a:pt x="532968" y="1733969"/>
                </a:lnTo>
                <a:lnTo>
                  <a:pt x="515213" y="1775942"/>
                </a:lnTo>
                <a:lnTo>
                  <a:pt x="502145" y="1820138"/>
                </a:lnTo>
                <a:lnTo>
                  <a:pt x="494080" y="1866239"/>
                </a:lnTo>
                <a:lnTo>
                  <a:pt x="491324" y="1913953"/>
                </a:lnTo>
                <a:lnTo>
                  <a:pt x="493839" y="1959089"/>
                </a:lnTo>
                <a:lnTo>
                  <a:pt x="501205" y="2003082"/>
                </a:lnTo>
                <a:lnTo>
                  <a:pt x="513130" y="2045373"/>
                </a:lnTo>
                <a:lnTo>
                  <a:pt x="529310" y="2085390"/>
                </a:lnTo>
                <a:lnTo>
                  <a:pt x="0" y="2391587"/>
                </a:lnTo>
                <a:lnTo>
                  <a:pt x="0" y="2476347"/>
                </a:lnTo>
                <a:lnTo>
                  <a:pt x="565658" y="2149056"/>
                </a:lnTo>
                <a:lnTo>
                  <a:pt x="595718" y="2186584"/>
                </a:lnTo>
                <a:lnTo>
                  <a:pt x="629945" y="2220455"/>
                </a:lnTo>
                <a:lnTo>
                  <a:pt x="667956" y="2250224"/>
                </a:lnTo>
                <a:lnTo>
                  <a:pt x="709333" y="2275509"/>
                </a:lnTo>
                <a:lnTo>
                  <a:pt x="753694" y="2295880"/>
                </a:lnTo>
                <a:lnTo>
                  <a:pt x="800646" y="2310942"/>
                </a:lnTo>
                <a:lnTo>
                  <a:pt x="849807" y="2320290"/>
                </a:lnTo>
                <a:lnTo>
                  <a:pt x="900772" y="2323490"/>
                </a:lnTo>
                <a:lnTo>
                  <a:pt x="948499" y="2320734"/>
                </a:lnTo>
                <a:lnTo>
                  <a:pt x="994600" y="2312657"/>
                </a:lnTo>
                <a:lnTo>
                  <a:pt x="1038783" y="2299589"/>
                </a:lnTo>
                <a:lnTo>
                  <a:pt x="1080744" y="2281834"/>
                </a:lnTo>
                <a:lnTo>
                  <a:pt x="1120178" y="2259685"/>
                </a:lnTo>
                <a:lnTo>
                  <a:pt x="1156766" y="2233460"/>
                </a:lnTo>
                <a:lnTo>
                  <a:pt x="1190205" y="2203462"/>
                </a:lnTo>
                <a:lnTo>
                  <a:pt x="1220177" y="2170011"/>
                </a:lnTo>
                <a:lnTo>
                  <a:pt x="1246390" y="2133409"/>
                </a:lnTo>
                <a:lnTo>
                  <a:pt x="1268526" y="2093976"/>
                </a:lnTo>
                <a:lnTo>
                  <a:pt x="1286281" y="2051989"/>
                </a:lnTo>
                <a:lnTo>
                  <a:pt x="1299349" y="2007793"/>
                </a:lnTo>
                <a:lnTo>
                  <a:pt x="1307414" y="1961680"/>
                </a:lnTo>
                <a:lnTo>
                  <a:pt x="1310170" y="1913953"/>
                </a:lnTo>
                <a:close/>
              </a:path>
              <a:path w="2614295" h="3422650">
                <a:moveTo>
                  <a:pt x="1313230" y="3412413"/>
                </a:moveTo>
                <a:lnTo>
                  <a:pt x="1310474" y="3364687"/>
                </a:lnTo>
                <a:lnTo>
                  <a:pt x="1302410" y="3318573"/>
                </a:lnTo>
                <a:lnTo>
                  <a:pt x="1289342" y="3274377"/>
                </a:lnTo>
                <a:lnTo>
                  <a:pt x="1271587" y="3232404"/>
                </a:lnTo>
                <a:lnTo>
                  <a:pt x="1249451" y="3192970"/>
                </a:lnTo>
                <a:lnTo>
                  <a:pt x="1223225" y="3156369"/>
                </a:lnTo>
                <a:lnTo>
                  <a:pt x="1193241" y="3122930"/>
                </a:lnTo>
                <a:lnTo>
                  <a:pt x="1159802" y="3092945"/>
                </a:lnTo>
                <a:lnTo>
                  <a:pt x="1123213" y="3066732"/>
                </a:lnTo>
                <a:lnTo>
                  <a:pt x="1083779" y="3044583"/>
                </a:lnTo>
                <a:lnTo>
                  <a:pt x="1041819" y="3026829"/>
                </a:lnTo>
                <a:lnTo>
                  <a:pt x="997623" y="3013760"/>
                </a:lnTo>
                <a:lnTo>
                  <a:pt x="951509" y="3005696"/>
                </a:lnTo>
                <a:lnTo>
                  <a:pt x="903795" y="3002940"/>
                </a:lnTo>
                <a:lnTo>
                  <a:pt x="852830" y="3006077"/>
                </a:lnTo>
                <a:lnTo>
                  <a:pt x="803706" y="3015259"/>
                </a:lnTo>
                <a:lnTo>
                  <a:pt x="756805" y="3030118"/>
                </a:lnTo>
                <a:lnTo>
                  <a:pt x="712558" y="3050311"/>
                </a:lnTo>
                <a:lnTo>
                  <a:pt x="671372" y="3075495"/>
                </a:lnTo>
                <a:lnTo>
                  <a:pt x="633641" y="3105289"/>
                </a:lnTo>
                <a:lnTo>
                  <a:pt x="599795" y="3139351"/>
                </a:lnTo>
                <a:lnTo>
                  <a:pt x="570217" y="3177324"/>
                </a:lnTo>
                <a:lnTo>
                  <a:pt x="0" y="2848330"/>
                </a:lnTo>
                <a:lnTo>
                  <a:pt x="0" y="2933204"/>
                </a:lnTo>
                <a:lnTo>
                  <a:pt x="532307" y="3241040"/>
                </a:lnTo>
                <a:lnTo>
                  <a:pt x="516153" y="3281045"/>
                </a:lnTo>
                <a:lnTo>
                  <a:pt x="504253" y="3323323"/>
                </a:lnTo>
                <a:lnTo>
                  <a:pt x="496925" y="3367303"/>
                </a:lnTo>
                <a:lnTo>
                  <a:pt x="494411" y="3412413"/>
                </a:lnTo>
                <a:lnTo>
                  <a:pt x="494969" y="3422040"/>
                </a:lnTo>
                <a:lnTo>
                  <a:pt x="1312672" y="3422040"/>
                </a:lnTo>
                <a:lnTo>
                  <a:pt x="1313230" y="3412413"/>
                </a:lnTo>
                <a:close/>
              </a:path>
              <a:path w="2614295" h="3422650">
                <a:moveTo>
                  <a:pt x="1313230" y="409473"/>
                </a:moveTo>
                <a:lnTo>
                  <a:pt x="1310500" y="361746"/>
                </a:lnTo>
                <a:lnTo>
                  <a:pt x="1302486" y="315633"/>
                </a:lnTo>
                <a:lnTo>
                  <a:pt x="1289507" y="271437"/>
                </a:lnTo>
                <a:lnTo>
                  <a:pt x="1271854" y="229463"/>
                </a:lnTo>
                <a:lnTo>
                  <a:pt x="1249819" y="190030"/>
                </a:lnTo>
                <a:lnTo>
                  <a:pt x="1223708" y="153428"/>
                </a:lnTo>
                <a:lnTo>
                  <a:pt x="1193812" y="119989"/>
                </a:lnTo>
                <a:lnTo>
                  <a:pt x="1160449" y="90004"/>
                </a:lnTo>
                <a:lnTo>
                  <a:pt x="1123886" y="63792"/>
                </a:lnTo>
                <a:lnTo>
                  <a:pt x="1084440" y="41643"/>
                </a:lnTo>
                <a:lnTo>
                  <a:pt x="1042416" y="23888"/>
                </a:lnTo>
                <a:lnTo>
                  <a:pt x="998105" y="10820"/>
                </a:lnTo>
                <a:lnTo>
                  <a:pt x="951801" y="2755"/>
                </a:lnTo>
                <a:lnTo>
                  <a:pt x="903795" y="0"/>
                </a:lnTo>
                <a:lnTo>
                  <a:pt x="856107" y="2755"/>
                </a:lnTo>
                <a:lnTo>
                  <a:pt x="810056" y="10820"/>
                </a:lnTo>
                <a:lnTo>
                  <a:pt x="765962" y="23888"/>
                </a:lnTo>
                <a:lnTo>
                  <a:pt x="724115" y="41643"/>
                </a:lnTo>
                <a:lnTo>
                  <a:pt x="684834" y="63792"/>
                </a:lnTo>
                <a:lnTo>
                  <a:pt x="648398" y="90004"/>
                </a:lnTo>
                <a:lnTo>
                  <a:pt x="615124" y="119989"/>
                </a:lnTo>
                <a:lnTo>
                  <a:pt x="585317" y="153428"/>
                </a:lnTo>
                <a:lnTo>
                  <a:pt x="559257" y="190030"/>
                </a:lnTo>
                <a:lnTo>
                  <a:pt x="537260" y="229463"/>
                </a:lnTo>
                <a:lnTo>
                  <a:pt x="519633" y="271437"/>
                </a:lnTo>
                <a:lnTo>
                  <a:pt x="506666" y="315633"/>
                </a:lnTo>
                <a:lnTo>
                  <a:pt x="498665" y="361746"/>
                </a:lnTo>
                <a:lnTo>
                  <a:pt x="495935" y="409473"/>
                </a:lnTo>
                <a:lnTo>
                  <a:pt x="499071" y="460451"/>
                </a:lnTo>
                <a:lnTo>
                  <a:pt x="508228" y="509612"/>
                </a:lnTo>
                <a:lnTo>
                  <a:pt x="523024" y="556577"/>
                </a:lnTo>
                <a:lnTo>
                  <a:pt x="543102" y="600938"/>
                </a:lnTo>
                <a:lnTo>
                  <a:pt x="568096" y="642327"/>
                </a:lnTo>
                <a:lnTo>
                  <a:pt x="597611" y="680339"/>
                </a:lnTo>
                <a:lnTo>
                  <a:pt x="631278" y="714578"/>
                </a:lnTo>
                <a:lnTo>
                  <a:pt x="668743" y="744664"/>
                </a:lnTo>
                <a:lnTo>
                  <a:pt x="0" y="1903628"/>
                </a:lnTo>
                <a:lnTo>
                  <a:pt x="0" y="2050338"/>
                </a:lnTo>
                <a:lnTo>
                  <a:pt x="732447" y="781037"/>
                </a:lnTo>
                <a:lnTo>
                  <a:pt x="773087" y="797204"/>
                </a:lnTo>
                <a:lnTo>
                  <a:pt x="815289" y="809091"/>
                </a:lnTo>
                <a:lnTo>
                  <a:pt x="858901" y="816432"/>
                </a:lnTo>
                <a:lnTo>
                  <a:pt x="903795" y="818946"/>
                </a:lnTo>
                <a:lnTo>
                  <a:pt x="951801" y="816178"/>
                </a:lnTo>
                <a:lnTo>
                  <a:pt x="998105" y="808113"/>
                </a:lnTo>
                <a:lnTo>
                  <a:pt x="1042416" y="795058"/>
                </a:lnTo>
                <a:lnTo>
                  <a:pt x="1075575" y="781037"/>
                </a:lnTo>
                <a:lnTo>
                  <a:pt x="1084440" y="777290"/>
                </a:lnTo>
                <a:lnTo>
                  <a:pt x="1123886" y="755154"/>
                </a:lnTo>
                <a:lnTo>
                  <a:pt x="1160449" y="728941"/>
                </a:lnTo>
                <a:lnTo>
                  <a:pt x="1193812" y="698957"/>
                </a:lnTo>
                <a:lnTo>
                  <a:pt x="1223708" y="665505"/>
                </a:lnTo>
                <a:lnTo>
                  <a:pt x="1249819" y="628916"/>
                </a:lnTo>
                <a:lnTo>
                  <a:pt x="1271854" y="589483"/>
                </a:lnTo>
                <a:lnTo>
                  <a:pt x="1289507" y="547509"/>
                </a:lnTo>
                <a:lnTo>
                  <a:pt x="1302486" y="503313"/>
                </a:lnTo>
                <a:lnTo>
                  <a:pt x="1310500" y="457200"/>
                </a:lnTo>
                <a:lnTo>
                  <a:pt x="1313230" y="409473"/>
                </a:lnTo>
                <a:close/>
              </a:path>
              <a:path w="2614295" h="3422650">
                <a:moveTo>
                  <a:pt x="2614206" y="2661615"/>
                </a:moveTo>
                <a:lnTo>
                  <a:pt x="2611450" y="2613952"/>
                </a:lnTo>
                <a:lnTo>
                  <a:pt x="2603385" y="2567838"/>
                </a:lnTo>
                <a:lnTo>
                  <a:pt x="2590330" y="2523642"/>
                </a:lnTo>
                <a:lnTo>
                  <a:pt x="2572575" y="2481669"/>
                </a:lnTo>
                <a:lnTo>
                  <a:pt x="2550426" y="2442235"/>
                </a:lnTo>
                <a:lnTo>
                  <a:pt x="2524226" y="2405646"/>
                </a:lnTo>
                <a:lnTo>
                  <a:pt x="2494242" y="2372195"/>
                </a:lnTo>
                <a:lnTo>
                  <a:pt x="2460802" y="2342210"/>
                </a:lnTo>
                <a:lnTo>
                  <a:pt x="2424214" y="2315997"/>
                </a:lnTo>
                <a:lnTo>
                  <a:pt x="2384793" y="2293861"/>
                </a:lnTo>
                <a:lnTo>
                  <a:pt x="2342832" y="2276094"/>
                </a:lnTo>
                <a:lnTo>
                  <a:pt x="2298636" y="2263038"/>
                </a:lnTo>
                <a:lnTo>
                  <a:pt x="2252535" y="2254974"/>
                </a:lnTo>
                <a:lnTo>
                  <a:pt x="2204821" y="2252205"/>
                </a:lnTo>
                <a:lnTo>
                  <a:pt x="2156206" y="2255062"/>
                </a:lnTo>
                <a:lnTo>
                  <a:pt x="2109279" y="2263406"/>
                </a:lnTo>
                <a:lnTo>
                  <a:pt x="2064334" y="2276919"/>
                </a:lnTo>
                <a:lnTo>
                  <a:pt x="2021725" y="2295283"/>
                </a:lnTo>
                <a:lnTo>
                  <a:pt x="1981771" y="2318156"/>
                </a:lnTo>
                <a:lnTo>
                  <a:pt x="1944801" y="2345245"/>
                </a:lnTo>
                <a:lnTo>
                  <a:pt x="1911134" y="2376195"/>
                </a:lnTo>
                <a:lnTo>
                  <a:pt x="1881098" y="2410714"/>
                </a:lnTo>
                <a:lnTo>
                  <a:pt x="1855025" y="2448458"/>
                </a:lnTo>
                <a:lnTo>
                  <a:pt x="1833245" y="2489111"/>
                </a:lnTo>
                <a:lnTo>
                  <a:pt x="1816087" y="2532354"/>
                </a:lnTo>
                <a:lnTo>
                  <a:pt x="1803857" y="2577858"/>
                </a:lnTo>
                <a:lnTo>
                  <a:pt x="1796910" y="2625306"/>
                </a:lnTo>
                <a:lnTo>
                  <a:pt x="0" y="2625306"/>
                </a:lnTo>
                <a:lnTo>
                  <a:pt x="0" y="2699601"/>
                </a:lnTo>
                <a:lnTo>
                  <a:pt x="1796910" y="2699601"/>
                </a:lnTo>
                <a:lnTo>
                  <a:pt x="1803857" y="2746718"/>
                </a:lnTo>
                <a:lnTo>
                  <a:pt x="1816087" y="2791942"/>
                </a:lnTo>
                <a:lnTo>
                  <a:pt x="1833245" y="2834957"/>
                </a:lnTo>
                <a:lnTo>
                  <a:pt x="1855025" y="2875419"/>
                </a:lnTo>
                <a:lnTo>
                  <a:pt x="1881098" y="2913011"/>
                </a:lnTo>
                <a:lnTo>
                  <a:pt x="1911134" y="2947403"/>
                </a:lnTo>
                <a:lnTo>
                  <a:pt x="1944801" y="2978277"/>
                </a:lnTo>
                <a:lnTo>
                  <a:pt x="1981771" y="3005290"/>
                </a:lnTo>
                <a:lnTo>
                  <a:pt x="2021725" y="3028124"/>
                </a:lnTo>
                <a:lnTo>
                  <a:pt x="2064334" y="3046463"/>
                </a:lnTo>
                <a:lnTo>
                  <a:pt x="2109279" y="3059963"/>
                </a:lnTo>
                <a:lnTo>
                  <a:pt x="2156206" y="3068294"/>
                </a:lnTo>
                <a:lnTo>
                  <a:pt x="2204821" y="3071152"/>
                </a:lnTo>
                <a:lnTo>
                  <a:pt x="2252535" y="3068396"/>
                </a:lnTo>
                <a:lnTo>
                  <a:pt x="2298636" y="3060331"/>
                </a:lnTo>
                <a:lnTo>
                  <a:pt x="2342832" y="3047263"/>
                </a:lnTo>
                <a:lnTo>
                  <a:pt x="2384793" y="3029508"/>
                </a:lnTo>
                <a:lnTo>
                  <a:pt x="2424214" y="3007360"/>
                </a:lnTo>
                <a:lnTo>
                  <a:pt x="2460802" y="2981147"/>
                </a:lnTo>
                <a:lnTo>
                  <a:pt x="2494242" y="2951162"/>
                </a:lnTo>
                <a:lnTo>
                  <a:pt x="2524226" y="2917723"/>
                </a:lnTo>
                <a:lnTo>
                  <a:pt x="2550426" y="2881122"/>
                </a:lnTo>
                <a:lnTo>
                  <a:pt x="2572575" y="2841688"/>
                </a:lnTo>
                <a:lnTo>
                  <a:pt x="2590330" y="2799715"/>
                </a:lnTo>
                <a:lnTo>
                  <a:pt x="2603385" y="2755519"/>
                </a:lnTo>
                <a:lnTo>
                  <a:pt x="2611450" y="2709405"/>
                </a:lnTo>
                <a:lnTo>
                  <a:pt x="2614206" y="2661615"/>
                </a:lnTo>
                <a:close/>
              </a:path>
            </a:pathLst>
          </a:custGeom>
          <a:solidFill>
            <a:srgbClr val="D4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81902" y="751679"/>
            <a:ext cx="1151890" cy="45720"/>
          </a:xfrm>
          <a:custGeom>
            <a:avLst/>
            <a:gdLst/>
            <a:ahLst/>
            <a:cxnLst/>
            <a:rect l="l" t="t" r="r" b="b"/>
            <a:pathLst>
              <a:path w="1151889" h="45720">
                <a:moveTo>
                  <a:pt x="1151293" y="45506"/>
                </a:moveTo>
                <a:lnTo>
                  <a:pt x="0" y="45506"/>
                </a:lnTo>
                <a:lnTo>
                  <a:pt x="0" y="0"/>
                </a:lnTo>
                <a:lnTo>
                  <a:pt x="1151293" y="0"/>
                </a:lnTo>
                <a:lnTo>
                  <a:pt x="1151293" y="45506"/>
                </a:lnTo>
                <a:close/>
              </a:path>
            </a:pathLst>
          </a:custGeom>
          <a:solidFill>
            <a:srgbClr val="D4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122" y="751679"/>
            <a:ext cx="3354704" cy="45720"/>
          </a:xfrm>
          <a:custGeom>
            <a:avLst/>
            <a:gdLst/>
            <a:ahLst/>
            <a:cxnLst/>
            <a:rect l="l" t="t" r="r" b="b"/>
            <a:pathLst>
              <a:path w="3354704" h="45720">
                <a:moveTo>
                  <a:pt x="3354400" y="45506"/>
                </a:moveTo>
                <a:lnTo>
                  <a:pt x="0" y="45506"/>
                </a:lnTo>
                <a:lnTo>
                  <a:pt x="0" y="0"/>
                </a:lnTo>
                <a:lnTo>
                  <a:pt x="3354400" y="0"/>
                </a:lnTo>
                <a:lnTo>
                  <a:pt x="3354400" y="45506"/>
                </a:lnTo>
                <a:close/>
              </a:path>
            </a:pathLst>
          </a:custGeom>
          <a:solidFill>
            <a:srgbClr val="D4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95775" y="1250585"/>
            <a:ext cx="3260090" cy="45720"/>
          </a:xfrm>
          <a:custGeom>
            <a:avLst/>
            <a:gdLst/>
            <a:ahLst/>
            <a:cxnLst/>
            <a:rect l="l" t="t" r="r" b="b"/>
            <a:pathLst>
              <a:path w="3260090" h="45719">
                <a:moveTo>
                  <a:pt x="3259773" y="45506"/>
                </a:moveTo>
                <a:lnTo>
                  <a:pt x="0" y="45506"/>
                </a:lnTo>
                <a:lnTo>
                  <a:pt x="0" y="0"/>
                </a:lnTo>
                <a:lnTo>
                  <a:pt x="3259773" y="0"/>
                </a:lnTo>
                <a:lnTo>
                  <a:pt x="3259773" y="45506"/>
                </a:lnTo>
                <a:close/>
              </a:path>
            </a:pathLst>
          </a:custGeom>
          <a:solidFill>
            <a:srgbClr val="D4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4801" y="1250585"/>
            <a:ext cx="1480820" cy="45720"/>
          </a:xfrm>
          <a:custGeom>
            <a:avLst/>
            <a:gdLst/>
            <a:ahLst/>
            <a:cxnLst/>
            <a:rect l="l" t="t" r="r" b="b"/>
            <a:pathLst>
              <a:path w="1480820" h="45719">
                <a:moveTo>
                  <a:pt x="1480212" y="45506"/>
                </a:moveTo>
                <a:lnTo>
                  <a:pt x="0" y="45506"/>
                </a:lnTo>
                <a:lnTo>
                  <a:pt x="0" y="0"/>
                </a:lnTo>
                <a:lnTo>
                  <a:pt x="1480212" y="0"/>
                </a:lnTo>
                <a:lnTo>
                  <a:pt x="1480212" y="45506"/>
                </a:lnTo>
                <a:close/>
              </a:path>
            </a:pathLst>
          </a:custGeom>
          <a:solidFill>
            <a:srgbClr val="D4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02280" y="751679"/>
            <a:ext cx="128905" cy="45720"/>
          </a:xfrm>
          <a:custGeom>
            <a:avLst/>
            <a:gdLst/>
            <a:ahLst/>
            <a:cxnLst/>
            <a:rect l="l" t="t" r="r" b="b"/>
            <a:pathLst>
              <a:path w="128904" h="45720">
                <a:moveTo>
                  <a:pt x="128595" y="45506"/>
                </a:moveTo>
                <a:lnTo>
                  <a:pt x="0" y="45506"/>
                </a:lnTo>
                <a:lnTo>
                  <a:pt x="0" y="0"/>
                </a:lnTo>
                <a:lnTo>
                  <a:pt x="128595" y="0"/>
                </a:lnTo>
                <a:lnTo>
                  <a:pt x="128595" y="45506"/>
                </a:lnTo>
                <a:close/>
              </a:path>
            </a:pathLst>
          </a:custGeom>
          <a:solidFill>
            <a:srgbClr val="D4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54" y="109881"/>
            <a:ext cx="1887220" cy="2115185"/>
          </a:xfrm>
          <a:custGeom>
            <a:avLst/>
            <a:gdLst/>
            <a:ahLst/>
            <a:cxnLst/>
            <a:rect l="l" t="t" r="r" b="b"/>
            <a:pathLst>
              <a:path w="1887220" h="2115185">
                <a:moveTo>
                  <a:pt x="1378155" y="1451364"/>
                </a:moveTo>
                <a:lnTo>
                  <a:pt x="432038" y="176566"/>
                </a:lnTo>
                <a:lnTo>
                  <a:pt x="398734" y="138363"/>
                </a:lnTo>
                <a:lnTo>
                  <a:pt x="360220" y="106115"/>
                </a:lnTo>
                <a:lnTo>
                  <a:pt x="317375" y="80262"/>
                </a:lnTo>
                <a:lnTo>
                  <a:pt x="271080" y="61248"/>
                </a:lnTo>
                <a:lnTo>
                  <a:pt x="222216" y="49516"/>
                </a:lnTo>
                <a:lnTo>
                  <a:pt x="171662" y="45506"/>
                </a:lnTo>
                <a:lnTo>
                  <a:pt x="17135" y="45506"/>
                </a:lnTo>
                <a:lnTo>
                  <a:pt x="17135" y="0"/>
                </a:lnTo>
                <a:lnTo>
                  <a:pt x="171662" y="0"/>
                </a:lnTo>
                <a:lnTo>
                  <a:pt x="221136" y="3365"/>
                </a:lnTo>
                <a:lnTo>
                  <a:pt x="269310" y="13249"/>
                </a:lnTo>
                <a:lnTo>
                  <a:pt x="315552" y="29337"/>
                </a:lnTo>
                <a:lnTo>
                  <a:pt x="359232" y="51314"/>
                </a:lnTo>
                <a:lnTo>
                  <a:pt x="399719" y="78863"/>
                </a:lnTo>
                <a:lnTo>
                  <a:pt x="436380" y="111668"/>
                </a:lnTo>
                <a:lnTo>
                  <a:pt x="468584" y="149414"/>
                </a:lnTo>
                <a:lnTo>
                  <a:pt x="1414701" y="1424211"/>
                </a:lnTo>
                <a:lnTo>
                  <a:pt x="1378155" y="1451364"/>
                </a:lnTo>
                <a:close/>
              </a:path>
              <a:path w="1887220" h="2115185">
                <a:moveTo>
                  <a:pt x="128595" y="427157"/>
                </a:moveTo>
                <a:lnTo>
                  <a:pt x="0" y="427157"/>
                </a:lnTo>
                <a:lnTo>
                  <a:pt x="0" y="381650"/>
                </a:lnTo>
                <a:lnTo>
                  <a:pt x="128595" y="381650"/>
                </a:lnTo>
                <a:lnTo>
                  <a:pt x="128595" y="427157"/>
                </a:lnTo>
                <a:close/>
              </a:path>
              <a:path w="1887220" h="2115185">
                <a:moveTo>
                  <a:pt x="510439" y="2115005"/>
                </a:moveTo>
                <a:lnTo>
                  <a:pt x="0" y="2115005"/>
                </a:lnTo>
                <a:lnTo>
                  <a:pt x="0" y="2069498"/>
                </a:lnTo>
                <a:lnTo>
                  <a:pt x="510439" y="2069498"/>
                </a:lnTo>
                <a:lnTo>
                  <a:pt x="550750" y="2064713"/>
                </a:lnTo>
                <a:lnTo>
                  <a:pt x="588517" y="2050897"/>
                </a:lnTo>
                <a:lnTo>
                  <a:pt x="622161" y="2028862"/>
                </a:lnTo>
                <a:lnTo>
                  <a:pt x="650104" y="1999417"/>
                </a:lnTo>
                <a:lnTo>
                  <a:pt x="947481" y="1600626"/>
                </a:lnTo>
                <a:lnTo>
                  <a:pt x="585655" y="1600626"/>
                </a:lnTo>
                <a:lnTo>
                  <a:pt x="585655" y="1555119"/>
                </a:lnTo>
                <a:lnTo>
                  <a:pt x="1303242" y="1555119"/>
                </a:lnTo>
                <a:lnTo>
                  <a:pt x="1291482" y="1545553"/>
                </a:lnTo>
                <a:lnTo>
                  <a:pt x="1280362" y="1535248"/>
                </a:lnTo>
                <a:lnTo>
                  <a:pt x="1269953" y="1524146"/>
                </a:lnTo>
                <a:lnTo>
                  <a:pt x="1260326" y="1512191"/>
                </a:lnTo>
                <a:lnTo>
                  <a:pt x="503311" y="497237"/>
                </a:lnTo>
                <a:lnTo>
                  <a:pt x="475368" y="467793"/>
                </a:lnTo>
                <a:lnTo>
                  <a:pt x="441724" y="445758"/>
                </a:lnTo>
                <a:lnTo>
                  <a:pt x="403957" y="431942"/>
                </a:lnTo>
                <a:lnTo>
                  <a:pt x="363646" y="427157"/>
                </a:lnTo>
                <a:lnTo>
                  <a:pt x="279786" y="427157"/>
                </a:lnTo>
                <a:lnTo>
                  <a:pt x="279786" y="381650"/>
                </a:lnTo>
                <a:lnTo>
                  <a:pt x="363646" y="381650"/>
                </a:lnTo>
                <a:lnTo>
                  <a:pt x="414463" y="387682"/>
                </a:lnTo>
                <a:lnTo>
                  <a:pt x="462083" y="405105"/>
                </a:lnTo>
                <a:lnTo>
                  <a:pt x="504498" y="432909"/>
                </a:lnTo>
                <a:lnTo>
                  <a:pt x="539706" y="470085"/>
                </a:lnTo>
                <a:lnTo>
                  <a:pt x="1296721" y="1485039"/>
                </a:lnTo>
                <a:lnTo>
                  <a:pt x="1324664" y="1514483"/>
                </a:lnTo>
                <a:lnTo>
                  <a:pt x="1358308" y="1536518"/>
                </a:lnTo>
                <a:lnTo>
                  <a:pt x="1396075" y="1550334"/>
                </a:lnTo>
                <a:lnTo>
                  <a:pt x="1436386" y="1555119"/>
                </a:lnTo>
                <a:lnTo>
                  <a:pt x="1886926" y="1555119"/>
                </a:lnTo>
                <a:lnTo>
                  <a:pt x="1886926" y="1600474"/>
                </a:lnTo>
                <a:lnTo>
                  <a:pt x="1004348" y="1600474"/>
                </a:lnTo>
                <a:lnTo>
                  <a:pt x="686499" y="2026570"/>
                </a:lnTo>
                <a:lnTo>
                  <a:pt x="651291" y="2063746"/>
                </a:lnTo>
                <a:lnTo>
                  <a:pt x="608876" y="2091550"/>
                </a:lnTo>
                <a:lnTo>
                  <a:pt x="561256" y="2108973"/>
                </a:lnTo>
                <a:lnTo>
                  <a:pt x="510439" y="2115005"/>
                </a:lnTo>
                <a:close/>
              </a:path>
              <a:path w="1887220" h="2115185">
                <a:moveTo>
                  <a:pt x="430976" y="1600474"/>
                </a:moveTo>
                <a:lnTo>
                  <a:pt x="0" y="1600474"/>
                </a:lnTo>
                <a:lnTo>
                  <a:pt x="0" y="1554967"/>
                </a:lnTo>
                <a:lnTo>
                  <a:pt x="430976" y="1554967"/>
                </a:lnTo>
                <a:lnTo>
                  <a:pt x="430976" y="1600474"/>
                </a:lnTo>
                <a:close/>
              </a:path>
              <a:path w="1887220" h="2115185">
                <a:moveTo>
                  <a:pt x="1253957" y="1932674"/>
                </a:moveTo>
                <a:lnTo>
                  <a:pt x="992823" y="1932674"/>
                </a:lnTo>
                <a:lnTo>
                  <a:pt x="992823" y="1887167"/>
                </a:lnTo>
                <a:lnTo>
                  <a:pt x="1253805" y="1887167"/>
                </a:lnTo>
                <a:lnTo>
                  <a:pt x="1294117" y="1882382"/>
                </a:lnTo>
                <a:lnTo>
                  <a:pt x="1331884" y="1868566"/>
                </a:lnTo>
                <a:lnTo>
                  <a:pt x="1365528" y="1846531"/>
                </a:lnTo>
                <a:lnTo>
                  <a:pt x="1393471" y="1817087"/>
                </a:lnTo>
                <a:lnTo>
                  <a:pt x="1554973" y="1600474"/>
                </a:lnTo>
                <a:lnTo>
                  <a:pt x="1611689" y="1600474"/>
                </a:lnTo>
                <a:lnTo>
                  <a:pt x="1430018" y="1844239"/>
                </a:lnTo>
                <a:lnTo>
                  <a:pt x="1394810" y="1881415"/>
                </a:lnTo>
                <a:lnTo>
                  <a:pt x="1352394" y="1909219"/>
                </a:lnTo>
                <a:lnTo>
                  <a:pt x="1304775" y="1926642"/>
                </a:lnTo>
                <a:lnTo>
                  <a:pt x="1253957" y="193267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5265981" y="50570"/>
            <a:ext cx="3022600" cy="4295140"/>
            <a:chOff x="15265981" y="50570"/>
            <a:chExt cx="3022600" cy="4295140"/>
          </a:xfrm>
        </p:grpSpPr>
        <p:sp>
          <p:nvSpPr>
            <p:cNvPr id="10" name="object 10"/>
            <p:cNvSpPr/>
            <p:nvPr/>
          </p:nvSpPr>
          <p:spPr>
            <a:xfrm>
              <a:off x="15265981" y="194025"/>
              <a:ext cx="3022600" cy="3857625"/>
            </a:xfrm>
            <a:custGeom>
              <a:avLst/>
              <a:gdLst/>
              <a:ahLst/>
              <a:cxnLst/>
              <a:rect l="l" t="t" r="r" b="b"/>
              <a:pathLst>
                <a:path w="3022600" h="3857625">
                  <a:moveTo>
                    <a:pt x="410468" y="2167513"/>
                  </a:moveTo>
                  <a:lnTo>
                    <a:pt x="0" y="1456457"/>
                  </a:lnTo>
                  <a:lnTo>
                    <a:pt x="840771" y="0"/>
                  </a:lnTo>
                  <a:lnTo>
                    <a:pt x="945893" y="60698"/>
                  </a:lnTo>
                  <a:lnTo>
                    <a:pt x="857053" y="60698"/>
                  </a:lnTo>
                  <a:lnTo>
                    <a:pt x="51215" y="1456457"/>
                  </a:lnTo>
                  <a:lnTo>
                    <a:pt x="426750" y="2106815"/>
                  </a:lnTo>
                  <a:lnTo>
                    <a:pt x="515590" y="2106815"/>
                  </a:lnTo>
                  <a:lnTo>
                    <a:pt x="410468" y="2167513"/>
                  </a:lnTo>
                  <a:close/>
                </a:path>
                <a:path w="3022600" h="3857625">
                  <a:moveTo>
                    <a:pt x="976508" y="129686"/>
                  </a:moveTo>
                  <a:lnTo>
                    <a:pt x="857053" y="60698"/>
                  </a:lnTo>
                  <a:lnTo>
                    <a:pt x="945893" y="60698"/>
                  </a:lnTo>
                  <a:lnTo>
                    <a:pt x="998711" y="91195"/>
                  </a:lnTo>
                  <a:lnTo>
                    <a:pt x="976508" y="129686"/>
                  </a:lnTo>
                  <a:close/>
                </a:path>
                <a:path w="3022600" h="3857625">
                  <a:moveTo>
                    <a:pt x="515590" y="2106815"/>
                  </a:moveTo>
                  <a:lnTo>
                    <a:pt x="426750" y="2106815"/>
                  </a:lnTo>
                  <a:lnTo>
                    <a:pt x="546205" y="2037827"/>
                  </a:lnTo>
                  <a:lnTo>
                    <a:pt x="568408" y="2076318"/>
                  </a:lnTo>
                  <a:lnTo>
                    <a:pt x="515590" y="2106815"/>
                  </a:lnTo>
                  <a:close/>
                </a:path>
                <a:path w="3022600" h="3857625">
                  <a:moveTo>
                    <a:pt x="3022019" y="3857585"/>
                  </a:moveTo>
                  <a:lnTo>
                    <a:pt x="1385940" y="3857585"/>
                  </a:lnTo>
                  <a:lnTo>
                    <a:pt x="1145402" y="3440841"/>
                  </a:lnTo>
                  <a:lnTo>
                    <a:pt x="1285728" y="3349201"/>
                  </a:lnTo>
                  <a:lnTo>
                    <a:pt x="1310004" y="3386361"/>
                  </a:lnTo>
                  <a:lnTo>
                    <a:pt x="1204907" y="3454905"/>
                  </a:lnTo>
                  <a:lnTo>
                    <a:pt x="1411696" y="3813172"/>
                  </a:lnTo>
                  <a:lnTo>
                    <a:pt x="3022019" y="3813172"/>
                  </a:lnTo>
                  <a:lnTo>
                    <a:pt x="3022019" y="3857585"/>
                  </a:lnTo>
                  <a:close/>
                </a:path>
                <a:path w="3022600" h="3857625">
                  <a:moveTo>
                    <a:pt x="3022019" y="2632076"/>
                  </a:moveTo>
                  <a:lnTo>
                    <a:pt x="2102815" y="2632076"/>
                  </a:lnTo>
                  <a:lnTo>
                    <a:pt x="1401038" y="1416338"/>
                  </a:lnTo>
                  <a:lnTo>
                    <a:pt x="2102815" y="200600"/>
                  </a:lnTo>
                  <a:lnTo>
                    <a:pt x="3022019" y="200600"/>
                  </a:lnTo>
                  <a:lnTo>
                    <a:pt x="3022019" y="245013"/>
                  </a:lnTo>
                  <a:lnTo>
                    <a:pt x="2128571" y="245013"/>
                  </a:lnTo>
                  <a:lnTo>
                    <a:pt x="1452402" y="1416338"/>
                  </a:lnTo>
                  <a:lnTo>
                    <a:pt x="2128571" y="2587663"/>
                  </a:lnTo>
                  <a:lnTo>
                    <a:pt x="3022019" y="2587663"/>
                  </a:lnTo>
                  <a:lnTo>
                    <a:pt x="3022019" y="2632076"/>
                  </a:lnTo>
                  <a:close/>
                </a:path>
              </a:pathLst>
            </a:custGeom>
            <a:solidFill>
              <a:srgbClr val="D4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432063" y="50570"/>
              <a:ext cx="2856230" cy="4295140"/>
            </a:xfrm>
            <a:custGeom>
              <a:avLst/>
              <a:gdLst/>
              <a:ahLst/>
              <a:cxnLst/>
              <a:rect l="l" t="t" r="r" b="b"/>
              <a:pathLst>
                <a:path w="2856230" h="4295140">
                  <a:moveTo>
                    <a:pt x="2855937" y="3856993"/>
                  </a:moveTo>
                  <a:lnTo>
                    <a:pt x="1303047" y="3856993"/>
                  </a:lnTo>
                  <a:lnTo>
                    <a:pt x="1296534" y="3846038"/>
                  </a:lnTo>
                  <a:lnTo>
                    <a:pt x="0" y="1600060"/>
                  </a:lnTo>
                  <a:lnTo>
                    <a:pt x="923664" y="0"/>
                  </a:lnTo>
                  <a:lnTo>
                    <a:pt x="962150" y="22206"/>
                  </a:lnTo>
                  <a:lnTo>
                    <a:pt x="51363" y="1599912"/>
                  </a:lnTo>
                  <a:lnTo>
                    <a:pt x="1328655" y="3812580"/>
                  </a:lnTo>
                  <a:lnTo>
                    <a:pt x="2855937" y="3812580"/>
                  </a:lnTo>
                  <a:lnTo>
                    <a:pt x="2855937" y="3856993"/>
                  </a:lnTo>
                  <a:close/>
                </a:path>
                <a:path w="2856230" h="4295140">
                  <a:moveTo>
                    <a:pt x="2855937" y="2237390"/>
                  </a:moveTo>
                  <a:lnTo>
                    <a:pt x="2247434" y="2237390"/>
                  </a:lnTo>
                  <a:lnTo>
                    <a:pt x="1856209" y="1559644"/>
                  </a:lnTo>
                  <a:lnTo>
                    <a:pt x="2247434" y="881898"/>
                  </a:lnTo>
                  <a:lnTo>
                    <a:pt x="2855937" y="881898"/>
                  </a:lnTo>
                  <a:lnTo>
                    <a:pt x="2855937" y="926608"/>
                  </a:lnTo>
                  <a:lnTo>
                    <a:pt x="2273042" y="926608"/>
                  </a:lnTo>
                  <a:lnTo>
                    <a:pt x="1907425" y="1559792"/>
                  </a:lnTo>
                  <a:lnTo>
                    <a:pt x="2260164" y="2170918"/>
                  </a:lnTo>
                  <a:lnTo>
                    <a:pt x="2311385" y="2170918"/>
                  </a:lnTo>
                  <a:lnTo>
                    <a:pt x="2298650" y="2192977"/>
                  </a:lnTo>
                  <a:lnTo>
                    <a:pt x="2855937" y="2192977"/>
                  </a:lnTo>
                  <a:lnTo>
                    <a:pt x="2855937" y="2237390"/>
                  </a:lnTo>
                  <a:close/>
                </a:path>
                <a:path w="2856230" h="4295140">
                  <a:moveTo>
                    <a:pt x="2855937" y="3433587"/>
                  </a:moveTo>
                  <a:lnTo>
                    <a:pt x="1556758" y="3433587"/>
                  </a:lnTo>
                  <a:lnTo>
                    <a:pt x="1550393" y="3422484"/>
                  </a:lnTo>
                  <a:lnTo>
                    <a:pt x="475006" y="1559792"/>
                  </a:lnTo>
                  <a:lnTo>
                    <a:pt x="808946" y="981384"/>
                  </a:lnTo>
                  <a:lnTo>
                    <a:pt x="913869" y="1041934"/>
                  </a:lnTo>
                  <a:lnTo>
                    <a:pt x="825228" y="1041934"/>
                  </a:lnTo>
                  <a:lnTo>
                    <a:pt x="526370" y="1559644"/>
                  </a:lnTo>
                  <a:lnTo>
                    <a:pt x="1582514" y="3389174"/>
                  </a:lnTo>
                  <a:lnTo>
                    <a:pt x="2855937" y="3389174"/>
                  </a:lnTo>
                  <a:lnTo>
                    <a:pt x="2855937" y="3433587"/>
                  </a:lnTo>
                  <a:close/>
                </a:path>
                <a:path w="2856230" h="4295140">
                  <a:moveTo>
                    <a:pt x="995307" y="1140235"/>
                  </a:moveTo>
                  <a:lnTo>
                    <a:pt x="825228" y="1041934"/>
                  </a:lnTo>
                  <a:lnTo>
                    <a:pt x="913869" y="1041934"/>
                  </a:lnTo>
                  <a:lnTo>
                    <a:pt x="1017510" y="1101744"/>
                  </a:lnTo>
                  <a:lnTo>
                    <a:pt x="995307" y="1140235"/>
                  </a:lnTo>
                  <a:close/>
                </a:path>
                <a:path w="2856230" h="4295140">
                  <a:moveTo>
                    <a:pt x="2311385" y="2170918"/>
                  </a:moveTo>
                  <a:lnTo>
                    <a:pt x="2260164" y="2170918"/>
                  </a:lnTo>
                  <a:lnTo>
                    <a:pt x="2855937" y="1138942"/>
                  </a:lnTo>
                  <a:lnTo>
                    <a:pt x="2855937" y="1227664"/>
                  </a:lnTo>
                  <a:lnTo>
                    <a:pt x="2311385" y="2170918"/>
                  </a:lnTo>
                  <a:close/>
                </a:path>
                <a:path w="2856230" h="4295140">
                  <a:moveTo>
                    <a:pt x="1423685" y="4294612"/>
                  </a:moveTo>
                  <a:lnTo>
                    <a:pt x="1049967" y="4294612"/>
                  </a:lnTo>
                  <a:lnTo>
                    <a:pt x="893911" y="4024283"/>
                  </a:lnTo>
                  <a:lnTo>
                    <a:pt x="932397" y="4002076"/>
                  </a:lnTo>
                  <a:lnTo>
                    <a:pt x="1075831" y="4250642"/>
                  </a:lnTo>
                  <a:lnTo>
                    <a:pt x="1423685" y="4250642"/>
                  </a:lnTo>
                  <a:lnTo>
                    <a:pt x="1423685" y="4294612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7971997" y="8042015"/>
            <a:ext cx="316230" cy="2245360"/>
          </a:xfrm>
          <a:custGeom>
            <a:avLst/>
            <a:gdLst/>
            <a:ahLst/>
            <a:cxnLst/>
            <a:rect l="l" t="t" r="r" b="b"/>
            <a:pathLst>
              <a:path w="316230" h="2245359">
                <a:moveTo>
                  <a:pt x="316002" y="2244984"/>
                </a:moveTo>
                <a:lnTo>
                  <a:pt x="0" y="2244984"/>
                </a:lnTo>
                <a:lnTo>
                  <a:pt x="0" y="0"/>
                </a:lnTo>
                <a:lnTo>
                  <a:pt x="316002" y="0"/>
                </a:lnTo>
                <a:lnTo>
                  <a:pt x="316002" y="224498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28983" y="1"/>
            <a:ext cx="4948555" cy="281940"/>
          </a:xfrm>
          <a:custGeom>
            <a:avLst/>
            <a:gdLst/>
            <a:ahLst/>
            <a:cxnLst/>
            <a:rect l="l" t="t" r="r" b="b"/>
            <a:pathLst>
              <a:path w="4948555" h="281940">
                <a:moveTo>
                  <a:pt x="4948326" y="281353"/>
                </a:moveTo>
                <a:lnTo>
                  <a:pt x="0" y="281353"/>
                </a:lnTo>
                <a:lnTo>
                  <a:pt x="0" y="0"/>
                </a:lnTo>
                <a:lnTo>
                  <a:pt x="4948326" y="0"/>
                </a:lnTo>
                <a:lnTo>
                  <a:pt x="4948326" y="28135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509085" y="1255549"/>
            <a:ext cx="6513830" cy="924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900" spc="-95" dirty="0">
                <a:latin typeface="Verdana"/>
                <a:cs typeface="Verdana"/>
              </a:rPr>
              <a:t>F</a:t>
            </a:r>
            <a:r>
              <a:rPr sz="5900" spc="135" dirty="0">
                <a:latin typeface="Verdana"/>
                <a:cs typeface="Verdana"/>
              </a:rPr>
              <a:t>u</a:t>
            </a:r>
            <a:r>
              <a:rPr sz="5900" spc="265" dirty="0">
                <a:latin typeface="Verdana"/>
                <a:cs typeface="Verdana"/>
              </a:rPr>
              <a:t>t</a:t>
            </a:r>
            <a:r>
              <a:rPr sz="5900" spc="135" dirty="0">
                <a:latin typeface="Verdana"/>
                <a:cs typeface="Verdana"/>
              </a:rPr>
              <a:t>u</a:t>
            </a:r>
            <a:r>
              <a:rPr sz="5900" spc="35" dirty="0">
                <a:latin typeface="Verdana"/>
                <a:cs typeface="Verdana"/>
              </a:rPr>
              <a:t>r</a:t>
            </a:r>
            <a:r>
              <a:rPr sz="5900" spc="275" dirty="0">
                <a:latin typeface="Verdana"/>
                <a:cs typeface="Verdana"/>
              </a:rPr>
              <a:t>e</a:t>
            </a:r>
            <a:r>
              <a:rPr sz="5900" spc="-495" dirty="0">
                <a:latin typeface="Verdana"/>
                <a:cs typeface="Verdana"/>
              </a:rPr>
              <a:t> </a:t>
            </a:r>
            <a:r>
              <a:rPr sz="5900" spc="360" dirty="0">
                <a:latin typeface="Verdana"/>
                <a:cs typeface="Verdana"/>
              </a:rPr>
              <a:t>O</a:t>
            </a:r>
            <a:r>
              <a:rPr sz="5900" spc="455" dirty="0">
                <a:latin typeface="Verdana"/>
                <a:cs typeface="Verdana"/>
              </a:rPr>
              <a:t>b</a:t>
            </a:r>
            <a:r>
              <a:rPr sz="5900" spc="-475" dirty="0">
                <a:latin typeface="Verdana"/>
                <a:cs typeface="Verdana"/>
              </a:rPr>
              <a:t>j</a:t>
            </a:r>
            <a:r>
              <a:rPr sz="5900" spc="270" dirty="0">
                <a:latin typeface="Verdana"/>
                <a:cs typeface="Verdana"/>
              </a:rPr>
              <a:t>e</a:t>
            </a:r>
            <a:r>
              <a:rPr sz="5900" spc="670" dirty="0">
                <a:latin typeface="Verdana"/>
                <a:cs typeface="Verdana"/>
              </a:rPr>
              <a:t>c</a:t>
            </a:r>
            <a:r>
              <a:rPr sz="5900" spc="265" dirty="0">
                <a:latin typeface="Verdana"/>
                <a:cs typeface="Verdana"/>
              </a:rPr>
              <a:t>t</a:t>
            </a:r>
            <a:r>
              <a:rPr sz="5900" spc="-70" dirty="0">
                <a:latin typeface="Verdana"/>
                <a:cs typeface="Verdana"/>
              </a:rPr>
              <a:t>i</a:t>
            </a:r>
            <a:r>
              <a:rPr sz="5900" spc="-195" dirty="0">
                <a:latin typeface="Verdana"/>
                <a:cs typeface="Verdana"/>
              </a:rPr>
              <a:t>v</a:t>
            </a:r>
            <a:r>
              <a:rPr sz="5900" spc="275" dirty="0">
                <a:latin typeface="Verdana"/>
                <a:cs typeface="Verdana"/>
              </a:rPr>
              <a:t>e</a:t>
            </a:r>
            <a:endParaRPr sz="59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05074" y="2975737"/>
            <a:ext cx="11436350" cy="569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16300"/>
              </a:lnSpc>
              <a:spcBef>
                <a:spcPts val="100"/>
              </a:spcBef>
            </a:pPr>
            <a:r>
              <a:rPr sz="3600" spc="165" dirty="0">
                <a:latin typeface="Verdana"/>
                <a:cs typeface="Verdana"/>
              </a:rPr>
              <a:t>One </a:t>
            </a:r>
            <a:r>
              <a:rPr sz="3600" spc="210" dirty="0">
                <a:latin typeface="Verdana"/>
                <a:cs typeface="Verdana"/>
              </a:rPr>
              <a:t>of </a:t>
            </a:r>
            <a:r>
              <a:rPr sz="3600" spc="100" dirty="0">
                <a:latin typeface="Verdana"/>
                <a:cs typeface="Verdana"/>
              </a:rPr>
              <a:t>our</a:t>
            </a:r>
            <a:r>
              <a:rPr sz="3600" spc="105" dirty="0">
                <a:latin typeface="Verdana"/>
                <a:cs typeface="Verdana"/>
              </a:rPr>
              <a:t> </a:t>
            </a:r>
            <a:r>
              <a:rPr sz="3600" spc="125" dirty="0">
                <a:latin typeface="Verdana"/>
                <a:cs typeface="Verdana"/>
              </a:rPr>
              <a:t>future </a:t>
            </a:r>
            <a:r>
              <a:rPr sz="3600" spc="110" dirty="0">
                <a:latin typeface="Verdana"/>
                <a:cs typeface="Verdana"/>
              </a:rPr>
              <a:t>goals</a:t>
            </a:r>
            <a:r>
              <a:rPr sz="3600" spc="114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is</a:t>
            </a:r>
            <a:r>
              <a:rPr sz="3600" spc="35" dirty="0">
                <a:latin typeface="Verdana"/>
                <a:cs typeface="Verdana"/>
              </a:rPr>
              <a:t> </a:t>
            </a:r>
            <a:r>
              <a:rPr sz="3600" spc="175" dirty="0">
                <a:latin typeface="Verdana"/>
                <a:cs typeface="Verdana"/>
              </a:rPr>
              <a:t>to </a:t>
            </a:r>
            <a:r>
              <a:rPr sz="3600" spc="220" dirty="0">
                <a:latin typeface="Verdana"/>
                <a:cs typeface="Verdana"/>
              </a:rPr>
              <a:t>connect </a:t>
            </a:r>
            <a:r>
              <a:rPr sz="3600" spc="145" dirty="0">
                <a:latin typeface="Verdana"/>
                <a:cs typeface="Verdana"/>
              </a:rPr>
              <a:t>the </a:t>
            </a:r>
            <a:r>
              <a:rPr sz="3600" spc="150" dirty="0">
                <a:latin typeface="Verdana"/>
                <a:cs typeface="Verdana"/>
              </a:rPr>
              <a:t> </a:t>
            </a:r>
            <a:r>
              <a:rPr sz="3600" spc="100" dirty="0">
                <a:latin typeface="Verdana"/>
                <a:cs typeface="Verdana"/>
              </a:rPr>
              <a:t>service </a:t>
            </a:r>
            <a:r>
              <a:rPr sz="3600" spc="145" dirty="0">
                <a:latin typeface="Verdana"/>
                <a:cs typeface="Verdana"/>
              </a:rPr>
              <a:t>so </a:t>
            </a:r>
            <a:r>
              <a:rPr sz="3600" spc="130" dirty="0">
                <a:latin typeface="Verdana"/>
                <a:cs typeface="Verdana"/>
              </a:rPr>
              <a:t>that </a:t>
            </a:r>
            <a:r>
              <a:rPr sz="3600" spc="80" dirty="0">
                <a:latin typeface="Verdana"/>
                <a:cs typeface="Verdana"/>
              </a:rPr>
              <a:t>a </a:t>
            </a:r>
            <a:r>
              <a:rPr sz="3600" spc="95" dirty="0">
                <a:latin typeface="Verdana"/>
                <a:cs typeface="Verdana"/>
              </a:rPr>
              <a:t>user </a:t>
            </a:r>
            <a:r>
              <a:rPr sz="3600" spc="200" dirty="0">
                <a:latin typeface="Verdana"/>
                <a:cs typeface="Verdana"/>
              </a:rPr>
              <a:t>can </a:t>
            </a:r>
            <a:r>
              <a:rPr sz="3600" spc="75" dirty="0">
                <a:latin typeface="Verdana"/>
                <a:cs typeface="Verdana"/>
              </a:rPr>
              <a:t>sit </a:t>
            </a:r>
            <a:r>
              <a:rPr sz="3600" spc="35" dirty="0">
                <a:latin typeface="Verdana"/>
                <a:cs typeface="Verdana"/>
              </a:rPr>
              <a:t>in </a:t>
            </a:r>
            <a:r>
              <a:rPr sz="3600" spc="155" dirty="0">
                <a:latin typeface="Verdana"/>
                <a:cs typeface="Verdana"/>
              </a:rPr>
              <a:t>one </a:t>
            </a:r>
            <a:r>
              <a:rPr sz="3600" spc="180" dirty="0">
                <a:latin typeface="Verdana"/>
                <a:cs typeface="Verdana"/>
              </a:rPr>
              <a:t>place </a:t>
            </a:r>
            <a:r>
              <a:rPr sz="3600" spc="155" dirty="0">
                <a:latin typeface="Verdana"/>
                <a:cs typeface="Verdana"/>
              </a:rPr>
              <a:t>and </a:t>
            </a:r>
            <a:r>
              <a:rPr sz="3600" spc="-1255" dirty="0">
                <a:latin typeface="Verdana"/>
                <a:cs typeface="Verdana"/>
              </a:rPr>
              <a:t> </a:t>
            </a:r>
            <a:r>
              <a:rPr sz="3600" spc="40" dirty="0">
                <a:latin typeface="Verdana"/>
                <a:cs typeface="Verdana"/>
              </a:rPr>
              <a:t>view </a:t>
            </a:r>
            <a:r>
              <a:rPr sz="3600" dirty="0">
                <a:latin typeface="Verdana"/>
                <a:cs typeface="Verdana"/>
              </a:rPr>
              <a:t>all </a:t>
            </a:r>
            <a:r>
              <a:rPr sz="3600" spc="210" dirty="0">
                <a:latin typeface="Verdana"/>
                <a:cs typeface="Verdana"/>
              </a:rPr>
              <a:t>of </a:t>
            </a:r>
            <a:r>
              <a:rPr sz="3600" spc="145" dirty="0">
                <a:latin typeface="Verdana"/>
                <a:cs typeface="Verdana"/>
              </a:rPr>
              <a:t>the </a:t>
            </a:r>
            <a:r>
              <a:rPr sz="3600" spc="50" dirty="0">
                <a:latin typeface="Verdana"/>
                <a:cs typeface="Verdana"/>
              </a:rPr>
              <a:t>available </a:t>
            </a:r>
            <a:r>
              <a:rPr sz="3600" spc="85" dirty="0">
                <a:latin typeface="Verdana"/>
                <a:cs typeface="Verdana"/>
              </a:rPr>
              <a:t>rental </a:t>
            </a:r>
            <a:r>
              <a:rPr sz="3600" spc="165" dirty="0">
                <a:latin typeface="Verdana"/>
                <a:cs typeface="Verdana"/>
              </a:rPr>
              <a:t>home </a:t>
            </a:r>
            <a:r>
              <a:rPr sz="3600" spc="70" dirty="0">
                <a:latin typeface="Verdana"/>
                <a:cs typeface="Verdana"/>
              </a:rPr>
              <a:t>listings </a:t>
            </a:r>
            <a:r>
              <a:rPr sz="3600" spc="75" dirty="0">
                <a:latin typeface="Verdana"/>
                <a:cs typeface="Verdana"/>
              </a:rPr>
              <a:t> within</a:t>
            </a:r>
            <a:r>
              <a:rPr sz="3600" spc="-310" dirty="0">
                <a:latin typeface="Verdana"/>
                <a:cs typeface="Verdana"/>
              </a:rPr>
              <a:t> </a:t>
            </a:r>
            <a:r>
              <a:rPr sz="3600" spc="80" dirty="0">
                <a:latin typeface="Verdana"/>
                <a:cs typeface="Verdana"/>
              </a:rPr>
              <a:t>a</a:t>
            </a:r>
            <a:r>
              <a:rPr sz="3600" spc="-305" dirty="0">
                <a:latin typeface="Verdana"/>
                <a:cs typeface="Verdana"/>
              </a:rPr>
              <a:t> </a:t>
            </a:r>
            <a:r>
              <a:rPr sz="3600" spc="190" dirty="0">
                <a:latin typeface="Verdana"/>
                <a:cs typeface="Verdana"/>
              </a:rPr>
              <a:t>specific</a:t>
            </a:r>
            <a:r>
              <a:rPr sz="3600" spc="-305" dirty="0">
                <a:latin typeface="Verdana"/>
                <a:cs typeface="Verdana"/>
              </a:rPr>
              <a:t> </a:t>
            </a:r>
            <a:r>
              <a:rPr sz="3600" spc="15" dirty="0">
                <a:latin typeface="Verdana"/>
                <a:cs typeface="Verdana"/>
              </a:rPr>
              <a:t>radius.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750">
              <a:latin typeface="Verdana"/>
              <a:cs typeface="Verdana"/>
            </a:endParaRPr>
          </a:p>
          <a:p>
            <a:pPr marL="12700" marR="5080">
              <a:lnSpc>
                <a:spcPct val="116300"/>
              </a:lnSpc>
              <a:spcBef>
                <a:spcPts val="5"/>
              </a:spcBef>
            </a:pPr>
            <a:r>
              <a:rPr sz="3600" spc="155" dirty="0">
                <a:latin typeface="Verdana"/>
                <a:cs typeface="Verdana"/>
              </a:rPr>
              <a:t>one</a:t>
            </a:r>
            <a:r>
              <a:rPr sz="3600" spc="-305" dirty="0">
                <a:latin typeface="Verdana"/>
                <a:cs typeface="Verdana"/>
              </a:rPr>
              <a:t> </a:t>
            </a:r>
            <a:r>
              <a:rPr sz="3600" spc="210" dirty="0">
                <a:latin typeface="Verdana"/>
                <a:cs typeface="Verdana"/>
              </a:rPr>
              <a:t>of</a:t>
            </a:r>
            <a:r>
              <a:rPr sz="3600" spc="-305" dirty="0">
                <a:latin typeface="Verdana"/>
                <a:cs typeface="Verdana"/>
              </a:rPr>
              <a:t> </a:t>
            </a:r>
            <a:r>
              <a:rPr sz="3600" spc="100" dirty="0">
                <a:latin typeface="Verdana"/>
                <a:cs typeface="Verdana"/>
              </a:rPr>
              <a:t>our</a:t>
            </a:r>
            <a:r>
              <a:rPr sz="3600" spc="-305" dirty="0">
                <a:latin typeface="Verdana"/>
                <a:cs typeface="Verdana"/>
              </a:rPr>
              <a:t> </a:t>
            </a:r>
            <a:r>
              <a:rPr sz="3600" spc="110" dirty="0">
                <a:latin typeface="Verdana"/>
                <a:cs typeface="Verdana"/>
              </a:rPr>
              <a:t>goals</a:t>
            </a:r>
            <a:r>
              <a:rPr sz="3600" spc="-305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is</a:t>
            </a:r>
            <a:r>
              <a:rPr sz="3600" spc="-305" dirty="0">
                <a:latin typeface="Verdana"/>
                <a:cs typeface="Verdana"/>
              </a:rPr>
              <a:t> </a:t>
            </a:r>
            <a:r>
              <a:rPr sz="3600" spc="175" dirty="0">
                <a:latin typeface="Verdana"/>
                <a:cs typeface="Verdana"/>
              </a:rPr>
              <a:t>to</a:t>
            </a:r>
            <a:r>
              <a:rPr sz="3600" spc="-305" dirty="0">
                <a:latin typeface="Verdana"/>
                <a:cs typeface="Verdana"/>
              </a:rPr>
              <a:t> </a:t>
            </a:r>
            <a:r>
              <a:rPr sz="3600" spc="145" dirty="0">
                <a:latin typeface="Verdana"/>
                <a:cs typeface="Verdana"/>
              </a:rPr>
              <a:t>set</a:t>
            </a:r>
            <a:r>
              <a:rPr sz="3600" spc="-305" dirty="0">
                <a:latin typeface="Verdana"/>
                <a:cs typeface="Verdana"/>
              </a:rPr>
              <a:t> </a:t>
            </a:r>
            <a:r>
              <a:rPr sz="3600" spc="185" dirty="0">
                <a:latin typeface="Verdana"/>
                <a:cs typeface="Verdana"/>
              </a:rPr>
              <a:t>up</a:t>
            </a:r>
            <a:r>
              <a:rPr sz="3600" spc="-300" dirty="0">
                <a:latin typeface="Verdana"/>
                <a:cs typeface="Verdana"/>
              </a:rPr>
              <a:t> </a:t>
            </a:r>
            <a:r>
              <a:rPr sz="3600" spc="80" dirty="0">
                <a:latin typeface="Verdana"/>
                <a:cs typeface="Verdana"/>
              </a:rPr>
              <a:t>online</a:t>
            </a:r>
            <a:r>
              <a:rPr sz="3600" spc="-305" dirty="0">
                <a:latin typeface="Verdana"/>
                <a:cs typeface="Verdana"/>
              </a:rPr>
              <a:t> </a:t>
            </a:r>
            <a:r>
              <a:rPr sz="3600" spc="190" dirty="0">
                <a:latin typeface="Verdana"/>
                <a:cs typeface="Verdana"/>
              </a:rPr>
              <a:t>chat</a:t>
            </a:r>
            <a:r>
              <a:rPr sz="3600" spc="-305" dirty="0">
                <a:latin typeface="Verdana"/>
                <a:cs typeface="Verdana"/>
              </a:rPr>
              <a:t> </a:t>
            </a:r>
            <a:r>
              <a:rPr sz="3600" spc="100" dirty="0">
                <a:latin typeface="Verdana"/>
                <a:cs typeface="Verdana"/>
              </a:rPr>
              <a:t>services </a:t>
            </a:r>
            <a:r>
              <a:rPr sz="3600" spc="-1250" dirty="0">
                <a:latin typeface="Verdana"/>
                <a:cs typeface="Verdana"/>
              </a:rPr>
              <a:t> </a:t>
            </a:r>
            <a:r>
              <a:rPr sz="3600" spc="145" dirty="0">
                <a:latin typeface="Verdana"/>
                <a:cs typeface="Verdana"/>
              </a:rPr>
              <a:t>so </a:t>
            </a:r>
            <a:r>
              <a:rPr sz="3600" spc="130" dirty="0">
                <a:latin typeface="Verdana"/>
                <a:cs typeface="Verdana"/>
              </a:rPr>
              <a:t>that </a:t>
            </a:r>
            <a:r>
              <a:rPr sz="3600" spc="145" dirty="0">
                <a:latin typeface="Verdana"/>
                <a:cs typeface="Verdana"/>
              </a:rPr>
              <a:t>those </a:t>
            </a:r>
            <a:r>
              <a:rPr sz="3600" spc="80" dirty="0">
                <a:latin typeface="Verdana"/>
                <a:cs typeface="Verdana"/>
              </a:rPr>
              <a:t>looking </a:t>
            </a:r>
            <a:r>
              <a:rPr sz="3600" spc="145" dirty="0">
                <a:latin typeface="Verdana"/>
                <a:cs typeface="Verdana"/>
              </a:rPr>
              <a:t>for </a:t>
            </a:r>
            <a:r>
              <a:rPr sz="3600" spc="110" dirty="0">
                <a:latin typeface="Verdana"/>
                <a:cs typeface="Verdana"/>
              </a:rPr>
              <a:t>housing </a:t>
            </a:r>
            <a:r>
              <a:rPr sz="3600" spc="155" dirty="0">
                <a:latin typeface="Verdana"/>
                <a:cs typeface="Verdana"/>
              </a:rPr>
              <a:t>and </a:t>
            </a:r>
            <a:r>
              <a:rPr sz="3600" spc="145" dirty="0">
                <a:latin typeface="Verdana"/>
                <a:cs typeface="Verdana"/>
              </a:rPr>
              <a:t>those </a:t>
            </a:r>
            <a:r>
              <a:rPr sz="3600" spc="150" dirty="0">
                <a:latin typeface="Verdana"/>
                <a:cs typeface="Verdana"/>
              </a:rPr>
              <a:t> </a:t>
            </a:r>
            <a:r>
              <a:rPr sz="3600" spc="80" dirty="0">
                <a:latin typeface="Verdana"/>
                <a:cs typeface="Verdana"/>
              </a:rPr>
              <a:t>looking</a:t>
            </a:r>
            <a:r>
              <a:rPr sz="3600" spc="-305" dirty="0">
                <a:latin typeface="Verdana"/>
                <a:cs typeface="Verdana"/>
              </a:rPr>
              <a:t> </a:t>
            </a:r>
            <a:r>
              <a:rPr sz="3600" spc="175" dirty="0">
                <a:latin typeface="Verdana"/>
                <a:cs typeface="Verdana"/>
              </a:rPr>
              <a:t>to</a:t>
            </a:r>
            <a:r>
              <a:rPr sz="3600" spc="-305" dirty="0">
                <a:latin typeface="Verdana"/>
                <a:cs typeface="Verdana"/>
              </a:rPr>
              <a:t> </a:t>
            </a:r>
            <a:r>
              <a:rPr sz="3600" spc="114" dirty="0">
                <a:latin typeface="Verdana"/>
                <a:cs typeface="Verdana"/>
              </a:rPr>
              <a:t>rent</a:t>
            </a:r>
            <a:r>
              <a:rPr sz="3600" spc="-305" dirty="0">
                <a:latin typeface="Verdana"/>
                <a:cs typeface="Verdana"/>
              </a:rPr>
              <a:t> </a:t>
            </a:r>
            <a:r>
              <a:rPr sz="3600" spc="60" dirty="0">
                <a:latin typeface="Verdana"/>
                <a:cs typeface="Verdana"/>
              </a:rPr>
              <a:t>it</a:t>
            </a:r>
            <a:r>
              <a:rPr sz="3600" spc="-305" dirty="0">
                <a:latin typeface="Verdana"/>
                <a:cs typeface="Verdana"/>
              </a:rPr>
              <a:t> </a:t>
            </a:r>
            <a:r>
              <a:rPr sz="3600" spc="50" dirty="0">
                <a:latin typeface="Verdana"/>
                <a:cs typeface="Verdana"/>
              </a:rPr>
              <a:t>may</a:t>
            </a:r>
            <a:r>
              <a:rPr sz="3600" spc="-305" dirty="0">
                <a:latin typeface="Verdana"/>
                <a:cs typeface="Verdana"/>
              </a:rPr>
              <a:t> </a:t>
            </a:r>
            <a:r>
              <a:rPr sz="3600" spc="125" dirty="0">
                <a:latin typeface="Verdana"/>
                <a:cs typeface="Verdana"/>
              </a:rPr>
              <a:t>communicate.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40035" y="3114167"/>
            <a:ext cx="723900" cy="712470"/>
          </a:xfrm>
          <a:custGeom>
            <a:avLst/>
            <a:gdLst/>
            <a:ahLst/>
            <a:cxnLst/>
            <a:rect l="l" t="t" r="r" b="b"/>
            <a:pathLst>
              <a:path w="723900" h="712470">
                <a:moveTo>
                  <a:pt x="384603" y="711862"/>
                </a:moveTo>
                <a:lnTo>
                  <a:pt x="355931" y="711862"/>
                </a:lnTo>
                <a:lnTo>
                  <a:pt x="309146" y="708775"/>
                </a:lnTo>
                <a:lnTo>
                  <a:pt x="263558" y="699668"/>
                </a:lnTo>
                <a:lnTo>
                  <a:pt x="219722" y="684768"/>
                </a:lnTo>
                <a:lnTo>
                  <a:pt x="178189" y="664306"/>
                </a:lnTo>
                <a:lnTo>
                  <a:pt x="139514" y="638511"/>
                </a:lnTo>
                <a:lnTo>
                  <a:pt x="104249" y="607612"/>
                </a:lnTo>
                <a:lnTo>
                  <a:pt x="73350" y="572347"/>
                </a:lnTo>
                <a:lnTo>
                  <a:pt x="47555" y="533672"/>
                </a:lnTo>
                <a:lnTo>
                  <a:pt x="27093" y="492140"/>
                </a:lnTo>
                <a:lnTo>
                  <a:pt x="12194" y="448303"/>
                </a:lnTo>
                <a:lnTo>
                  <a:pt x="3086" y="402716"/>
                </a:lnTo>
                <a:lnTo>
                  <a:pt x="0" y="355931"/>
                </a:lnTo>
                <a:lnTo>
                  <a:pt x="3086" y="309146"/>
                </a:lnTo>
                <a:lnTo>
                  <a:pt x="12194" y="263558"/>
                </a:lnTo>
                <a:lnTo>
                  <a:pt x="27093" y="219722"/>
                </a:lnTo>
                <a:lnTo>
                  <a:pt x="47555" y="178189"/>
                </a:lnTo>
                <a:lnTo>
                  <a:pt x="73350" y="139514"/>
                </a:lnTo>
                <a:lnTo>
                  <a:pt x="104249" y="104249"/>
                </a:lnTo>
                <a:lnTo>
                  <a:pt x="139514" y="73350"/>
                </a:lnTo>
                <a:lnTo>
                  <a:pt x="178189" y="47555"/>
                </a:lnTo>
                <a:lnTo>
                  <a:pt x="219722" y="27093"/>
                </a:lnTo>
                <a:lnTo>
                  <a:pt x="263558" y="12194"/>
                </a:lnTo>
                <a:lnTo>
                  <a:pt x="309146" y="3086"/>
                </a:lnTo>
                <a:lnTo>
                  <a:pt x="355931" y="0"/>
                </a:lnTo>
                <a:lnTo>
                  <a:pt x="384603" y="0"/>
                </a:lnTo>
                <a:lnTo>
                  <a:pt x="431388" y="3086"/>
                </a:lnTo>
                <a:lnTo>
                  <a:pt x="476975" y="12194"/>
                </a:lnTo>
                <a:lnTo>
                  <a:pt x="520812" y="27093"/>
                </a:lnTo>
                <a:lnTo>
                  <a:pt x="562344" y="47555"/>
                </a:lnTo>
                <a:lnTo>
                  <a:pt x="601020" y="73350"/>
                </a:lnTo>
                <a:lnTo>
                  <a:pt x="636284" y="104249"/>
                </a:lnTo>
                <a:lnTo>
                  <a:pt x="667183" y="139514"/>
                </a:lnTo>
                <a:lnTo>
                  <a:pt x="692979" y="178189"/>
                </a:lnTo>
                <a:lnTo>
                  <a:pt x="713440" y="219722"/>
                </a:lnTo>
                <a:lnTo>
                  <a:pt x="723304" y="248742"/>
                </a:lnTo>
                <a:lnTo>
                  <a:pt x="723304" y="463119"/>
                </a:lnTo>
                <a:lnTo>
                  <a:pt x="692979" y="533672"/>
                </a:lnTo>
                <a:lnTo>
                  <a:pt x="667183" y="572347"/>
                </a:lnTo>
                <a:lnTo>
                  <a:pt x="636284" y="607612"/>
                </a:lnTo>
                <a:lnTo>
                  <a:pt x="601020" y="638511"/>
                </a:lnTo>
                <a:lnTo>
                  <a:pt x="562344" y="664306"/>
                </a:lnTo>
                <a:lnTo>
                  <a:pt x="520812" y="684768"/>
                </a:lnTo>
                <a:lnTo>
                  <a:pt x="476975" y="699668"/>
                </a:lnTo>
                <a:lnTo>
                  <a:pt x="431388" y="708775"/>
                </a:lnTo>
                <a:lnTo>
                  <a:pt x="384603" y="71186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40035" y="6961165"/>
            <a:ext cx="723900" cy="712470"/>
          </a:xfrm>
          <a:custGeom>
            <a:avLst/>
            <a:gdLst/>
            <a:ahLst/>
            <a:cxnLst/>
            <a:rect l="l" t="t" r="r" b="b"/>
            <a:pathLst>
              <a:path w="723900" h="712470">
                <a:moveTo>
                  <a:pt x="384603" y="711862"/>
                </a:moveTo>
                <a:lnTo>
                  <a:pt x="355931" y="711862"/>
                </a:lnTo>
                <a:lnTo>
                  <a:pt x="309146" y="708775"/>
                </a:lnTo>
                <a:lnTo>
                  <a:pt x="263558" y="699668"/>
                </a:lnTo>
                <a:lnTo>
                  <a:pt x="219722" y="684768"/>
                </a:lnTo>
                <a:lnTo>
                  <a:pt x="178189" y="664306"/>
                </a:lnTo>
                <a:lnTo>
                  <a:pt x="139514" y="638511"/>
                </a:lnTo>
                <a:lnTo>
                  <a:pt x="104249" y="607612"/>
                </a:lnTo>
                <a:lnTo>
                  <a:pt x="73350" y="572347"/>
                </a:lnTo>
                <a:lnTo>
                  <a:pt x="47555" y="533672"/>
                </a:lnTo>
                <a:lnTo>
                  <a:pt x="27093" y="492140"/>
                </a:lnTo>
                <a:lnTo>
                  <a:pt x="12194" y="448303"/>
                </a:lnTo>
                <a:lnTo>
                  <a:pt x="3086" y="402716"/>
                </a:lnTo>
                <a:lnTo>
                  <a:pt x="0" y="355931"/>
                </a:lnTo>
                <a:lnTo>
                  <a:pt x="3086" y="309146"/>
                </a:lnTo>
                <a:lnTo>
                  <a:pt x="12194" y="263558"/>
                </a:lnTo>
                <a:lnTo>
                  <a:pt x="27093" y="219722"/>
                </a:lnTo>
                <a:lnTo>
                  <a:pt x="47555" y="178189"/>
                </a:lnTo>
                <a:lnTo>
                  <a:pt x="73350" y="139514"/>
                </a:lnTo>
                <a:lnTo>
                  <a:pt x="104249" y="104249"/>
                </a:lnTo>
                <a:lnTo>
                  <a:pt x="139514" y="73350"/>
                </a:lnTo>
                <a:lnTo>
                  <a:pt x="178189" y="47555"/>
                </a:lnTo>
                <a:lnTo>
                  <a:pt x="219722" y="27093"/>
                </a:lnTo>
                <a:lnTo>
                  <a:pt x="263558" y="12194"/>
                </a:lnTo>
                <a:lnTo>
                  <a:pt x="309146" y="3086"/>
                </a:lnTo>
                <a:lnTo>
                  <a:pt x="355931" y="0"/>
                </a:lnTo>
                <a:lnTo>
                  <a:pt x="384603" y="0"/>
                </a:lnTo>
                <a:lnTo>
                  <a:pt x="431388" y="3086"/>
                </a:lnTo>
                <a:lnTo>
                  <a:pt x="476975" y="12194"/>
                </a:lnTo>
                <a:lnTo>
                  <a:pt x="520812" y="27093"/>
                </a:lnTo>
                <a:lnTo>
                  <a:pt x="562344" y="47555"/>
                </a:lnTo>
                <a:lnTo>
                  <a:pt x="601020" y="73350"/>
                </a:lnTo>
                <a:lnTo>
                  <a:pt x="636284" y="104249"/>
                </a:lnTo>
                <a:lnTo>
                  <a:pt x="667183" y="139514"/>
                </a:lnTo>
                <a:lnTo>
                  <a:pt x="692979" y="178189"/>
                </a:lnTo>
                <a:lnTo>
                  <a:pt x="713440" y="219722"/>
                </a:lnTo>
                <a:lnTo>
                  <a:pt x="723304" y="248743"/>
                </a:lnTo>
                <a:lnTo>
                  <a:pt x="723304" y="463119"/>
                </a:lnTo>
                <a:lnTo>
                  <a:pt x="692979" y="533672"/>
                </a:lnTo>
                <a:lnTo>
                  <a:pt x="667183" y="572347"/>
                </a:lnTo>
                <a:lnTo>
                  <a:pt x="636284" y="607612"/>
                </a:lnTo>
                <a:lnTo>
                  <a:pt x="601020" y="638511"/>
                </a:lnTo>
                <a:lnTo>
                  <a:pt x="562344" y="664306"/>
                </a:lnTo>
                <a:lnTo>
                  <a:pt x="520812" y="684768"/>
                </a:lnTo>
                <a:lnTo>
                  <a:pt x="476975" y="699668"/>
                </a:lnTo>
                <a:lnTo>
                  <a:pt x="431388" y="708775"/>
                </a:lnTo>
                <a:lnTo>
                  <a:pt x="384603" y="71186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6453" y="4874327"/>
            <a:ext cx="9458325" cy="2143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900" spc="495" dirty="0">
                <a:latin typeface="Tahoma"/>
                <a:cs typeface="Tahoma"/>
              </a:rPr>
              <a:t>THANKYOU</a:t>
            </a:r>
            <a:endParaRPr sz="139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40"/>
              </a:spcBef>
            </a:pPr>
            <a:r>
              <a:rPr spc="60" dirty="0">
                <a:hlinkClick r:id="rId2"/>
              </a:rPr>
              <a:t>Bashakhali.com</a:t>
            </a:r>
          </a:p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2500" spc="-170" dirty="0"/>
              <a:t>Di</a:t>
            </a:r>
            <a:r>
              <a:rPr sz="3750" spc="-254" baseline="-4444" dirty="0">
                <a:solidFill>
                  <a:srgbClr val="A6A6A6"/>
                </a:solidFill>
              </a:rPr>
              <a:t>i</a:t>
            </a:r>
            <a:r>
              <a:rPr sz="2500" spc="-170" dirty="0"/>
              <a:t>gi</a:t>
            </a:r>
            <a:r>
              <a:rPr sz="3750" spc="-254" baseline="-4444" dirty="0">
                <a:solidFill>
                  <a:srgbClr val="A6A6A6"/>
                </a:solidFill>
              </a:rPr>
              <a:t>i</a:t>
            </a:r>
            <a:r>
              <a:rPr sz="2500" spc="-170" dirty="0"/>
              <a:t>tal</a:t>
            </a:r>
            <a:r>
              <a:rPr sz="3750" spc="-254" baseline="-4444" dirty="0">
                <a:solidFill>
                  <a:srgbClr val="A6A6A6"/>
                </a:solidFill>
              </a:rPr>
              <a:t>l</a:t>
            </a:r>
            <a:r>
              <a:rPr sz="3750" spc="-607" baseline="-4444" dirty="0">
                <a:solidFill>
                  <a:srgbClr val="A6A6A6"/>
                </a:solidFill>
              </a:rPr>
              <a:t> </a:t>
            </a:r>
            <a:r>
              <a:rPr sz="2500" spc="-5" dirty="0"/>
              <a:t>Pl</a:t>
            </a:r>
            <a:r>
              <a:rPr sz="3750" spc="-7" baseline="-4444" dirty="0">
                <a:solidFill>
                  <a:srgbClr val="A6A6A6"/>
                </a:solidFill>
              </a:rPr>
              <a:t>l</a:t>
            </a:r>
            <a:r>
              <a:rPr sz="2500" spc="-5" dirty="0"/>
              <a:t>atform</a:t>
            </a:r>
            <a:r>
              <a:rPr sz="2500" spc="-204" dirty="0"/>
              <a:t> </a:t>
            </a:r>
            <a:r>
              <a:rPr sz="2500" spc="30" dirty="0"/>
              <a:t>For</a:t>
            </a:r>
            <a:r>
              <a:rPr sz="2500" spc="-204" dirty="0"/>
              <a:t> </a:t>
            </a:r>
            <a:r>
              <a:rPr sz="2500" spc="-5" dirty="0"/>
              <a:t>A</a:t>
            </a:r>
            <a:r>
              <a:rPr sz="2500" spc="-204" dirty="0"/>
              <a:t> </a:t>
            </a:r>
            <a:r>
              <a:rPr sz="2500" spc="-30" dirty="0"/>
              <a:t>Rental</a:t>
            </a:r>
            <a:r>
              <a:rPr sz="3750" spc="-44" baseline="-4444" dirty="0">
                <a:solidFill>
                  <a:srgbClr val="A6A6A6"/>
                </a:solidFill>
              </a:rPr>
              <a:t>l</a:t>
            </a:r>
            <a:r>
              <a:rPr sz="3750" spc="-600" baseline="-4444" dirty="0">
                <a:solidFill>
                  <a:srgbClr val="A6A6A6"/>
                </a:solidFill>
              </a:rPr>
              <a:t> </a:t>
            </a:r>
            <a:r>
              <a:rPr sz="2500" spc="70" dirty="0"/>
              <a:t>Property</a:t>
            </a:r>
            <a:r>
              <a:rPr sz="2500" spc="-204" dirty="0"/>
              <a:t> </a:t>
            </a:r>
            <a:r>
              <a:rPr sz="2500" spc="-440" dirty="0"/>
              <a:t>I</a:t>
            </a:r>
            <a:r>
              <a:rPr sz="3750" spc="-660" baseline="-4444" dirty="0">
                <a:solidFill>
                  <a:srgbClr val="A6A6A6"/>
                </a:solidFill>
              </a:rPr>
              <a:t>I</a:t>
            </a:r>
            <a:r>
              <a:rPr sz="2500" spc="-440" dirty="0"/>
              <a:t>n</a:t>
            </a:r>
            <a:r>
              <a:rPr sz="2500" spc="-204" dirty="0"/>
              <a:t> </a:t>
            </a:r>
            <a:r>
              <a:rPr sz="2500" spc="-170" dirty="0"/>
              <a:t>Di</a:t>
            </a:r>
            <a:r>
              <a:rPr sz="3750" spc="-254" baseline="-4444" dirty="0">
                <a:solidFill>
                  <a:srgbClr val="A6A6A6"/>
                </a:solidFill>
              </a:rPr>
              <a:t>i</a:t>
            </a:r>
            <a:r>
              <a:rPr sz="2500" spc="-170" dirty="0"/>
              <a:t>gi</a:t>
            </a:r>
            <a:r>
              <a:rPr sz="3750" spc="-254" baseline="-4444" dirty="0">
                <a:solidFill>
                  <a:srgbClr val="A6A6A6"/>
                </a:solidFill>
              </a:rPr>
              <a:t>i</a:t>
            </a:r>
            <a:r>
              <a:rPr sz="2500" spc="-170" dirty="0"/>
              <a:t>tal</a:t>
            </a:r>
            <a:r>
              <a:rPr sz="3750" spc="-254" baseline="-4444" dirty="0">
                <a:solidFill>
                  <a:srgbClr val="A6A6A6"/>
                </a:solidFill>
              </a:rPr>
              <a:t>l</a:t>
            </a:r>
            <a:r>
              <a:rPr sz="3750" spc="-600" baseline="-4444" dirty="0">
                <a:solidFill>
                  <a:srgbClr val="A6A6A6"/>
                </a:solidFill>
              </a:rPr>
              <a:t> </a:t>
            </a:r>
            <a:r>
              <a:rPr sz="2500" dirty="0"/>
              <a:t>Bangl</a:t>
            </a:r>
            <a:r>
              <a:rPr sz="3750" baseline="-4444" dirty="0">
                <a:solidFill>
                  <a:srgbClr val="A6A6A6"/>
                </a:solidFill>
              </a:rPr>
              <a:t>l</a:t>
            </a:r>
            <a:r>
              <a:rPr sz="2500" dirty="0"/>
              <a:t>adesh</a:t>
            </a:r>
            <a:endParaRPr sz="2500"/>
          </a:p>
        </p:txBody>
      </p:sp>
      <p:grpSp>
        <p:nvGrpSpPr>
          <p:cNvPr id="4" name="object 4"/>
          <p:cNvGrpSpPr/>
          <p:nvPr/>
        </p:nvGrpSpPr>
        <p:grpSpPr>
          <a:xfrm>
            <a:off x="8274529" y="1601479"/>
            <a:ext cx="10013950" cy="8685530"/>
            <a:chOff x="8274529" y="1601479"/>
            <a:chExt cx="10013950" cy="868553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4529" y="1601479"/>
              <a:ext cx="1695449" cy="15335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959168" y="8409249"/>
              <a:ext cx="328930" cy="1878330"/>
            </a:xfrm>
            <a:custGeom>
              <a:avLst/>
              <a:gdLst/>
              <a:ahLst/>
              <a:cxnLst/>
              <a:rect l="l" t="t" r="r" b="b"/>
              <a:pathLst>
                <a:path w="328930" h="1878329">
                  <a:moveTo>
                    <a:pt x="328831" y="1877749"/>
                  </a:moveTo>
                  <a:lnTo>
                    <a:pt x="0" y="1877749"/>
                  </a:lnTo>
                  <a:lnTo>
                    <a:pt x="0" y="0"/>
                  </a:lnTo>
                  <a:lnTo>
                    <a:pt x="328831" y="0"/>
                  </a:lnTo>
                  <a:lnTo>
                    <a:pt x="328831" y="1877749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597</Words>
  <Application>Microsoft Office PowerPoint</Application>
  <PresentationFormat>Custom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Agency FB</vt:lpstr>
      <vt:lpstr>Calibri</vt:lpstr>
      <vt:lpstr>Lucida Sans Unicode</vt:lpstr>
      <vt:lpstr>Tahoma</vt:lpstr>
      <vt:lpstr>Verdana</vt:lpstr>
      <vt:lpstr>YAEnl838gX0 0</vt:lpstr>
      <vt:lpstr>Office Theme</vt:lpstr>
      <vt:lpstr>10 January 2023</vt:lpstr>
      <vt:lpstr>Problem Statement</vt:lpstr>
      <vt:lpstr>About Us</vt:lpstr>
      <vt:lpstr>Technologies Used</vt:lpstr>
      <vt:lpstr>Project Roadmap</vt:lpstr>
      <vt:lpstr>Let's Jump To Our Project!!</vt:lpstr>
      <vt:lpstr>Pros-</vt:lpstr>
      <vt:lpstr>Future Objective</vt:lpstr>
      <vt:lpstr>Bashakhali.com Diigiitall Pllatform For A Rentall Property IIn Diigiitall Banglladesh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Development- Project Slide</dc:title>
  <dc:creator>Kazi Moinul Ahsan</dc:creator>
  <cp:keywords>DAFXJIwis_Y,BAEaISc2Vzc</cp:keywords>
  <cp:lastModifiedBy>Kazi Moinul Ahsan</cp:lastModifiedBy>
  <cp:revision>2</cp:revision>
  <dcterms:created xsi:type="dcterms:W3CDTF">2023-01-09T20:58:58Z</dcterms:created>
  <dcterms:modified xsi:type="dcterms:W3CDTF">2023-08-09T15:48:02Z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2023-01-09T00:00:00Z</vt:filetime>
  </property>
  <property fmtid="{D5CDD505-2E9C-101B-9397-08002B2CF9AE}" pid="3" name="Creator">
    <vt:lpwstr>Canva</vt:lpwstr>
  </property>
  <property fmtid="{D5CDD505-2E9C-101B-9397-08002B2CF9AE}" pid="4" name="LastSaved">
    <vt:filetime>2023-01-09T00:00:00Z</vt:filetime>
  </property>
</Properties>
</file>