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9" roundtripDataSignature="AMtx7mgMvV0cpuDI0Pba6EBSHBij2T2Ia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5" name="Shape 15"/>
        <p:cNvGrpSpPr/>
        <p:nvPr/>
      </p:nvGrpSpPr>
      <p:grpSpPr>
        <a:xfrm>
          <a:off x="0" y="0"/>
          <a:ext cx="0" cy="0"/>
          <a:chOff x="0" y="0"/>
          <a:chExt cx="0" cy="0"/>
        </a:xfrm>
      </p:grpSpPr>
      <p:sp>
        <p:nvSpPr>
          <p:cNvPr id="16" name="Google Shape;1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72" name="Shape 72"/>
        <p:cNvGrpSpPr/>
        <p:nvPr/>
      </p:nvGrpSpPr>
      <p:grpSpPr>
        <a:xfrm>
          <a:off x="0" y="0"/>
          <a:ext cx="0" cy="0"/>
          <a:chOff x="0" y="0"/>
          <a:chExt cx="0" cy="0"/>
        </a:xfrm>
      </p:grpSpPr>
      <p:sp>
        <p:nvSpPr>
          <p:cNvPr id="73" name="Google Shape;73;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78" name="Shape 78"/>
        <p:cNvGrpSpPr/>
        <p:nvPr/>
      </p:nvGrpSpPr>
      <p:grpSpPr>
        <a:xfrm>
          <a:off x="0" y="0"/>
          <a:ext cx="0" cy="0"/>
          <a:chOff x="0" y="0"/>
          <a:chExt cx="0" cy="0"/>
        </a:xfrm>
      </p:grpSpPr>
      <p:sp>
        <p:nvSpPr>
          <p:cNvPr id="79" name="Google Shape;79;p1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9" name="Shape 19"/>
        <p:cNvGrpSpPr/>
        <p:nvPr/>
      </p:nvGrpSpPr>
      <p:grpSpPr>
        <a:xfrm>
          <a:off x="0" y="0"/>
          <a:ext cx="0" cy="0"/>
          <a:chOff x="0" y="0"/>
          <a:chExt cx="0" cy="0"/>
        </a:xfrm>
      </p:grpSpPr>
      <p:sp>
        <p:nvSpPr>
          <p:cNvPr id="20" name="Google Shape;20;p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 name="Google Shape;22;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25" name="Shape 25"/>
        <p:cNvGrpSpPr/>
        <p:nvPr/>
      </p:nvGrpSpPr>
      <p:grpSpPr>
        <a:xfrm>
          <a:off x="0" y="0"/>
          <a:ext cx="0" cy="0"/>
          <a:chOff x="0" y="0"/>
          <a:chExt cx="0" cy="0"/>
        </a:xfrm>
      </p:grpSpPr>
      <p:sp>
        <p:nvSpPr>
          <p:cNvPr id="26" name="Google Shape;2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1" name="Shape 31"/>
        <p:cNvGrpSpPr/>
        <p:nvPr/>
      </p:nvGrpSpPr>
      <p:grpSpPr>
        <a:xfrm>
          <a:off x="0" y="0"/>
          <a:ext cx="0" cy="0"/>
          <a:chOff x="0" y="0"/>
          <a:chExt cx="0" cy="0"/>
        </a:xfrm>
      </p:grpSpPr>
      <p:sp>
        <p:nvSpPr>
          <p:cNvPr id="32" name="Google Shape;32;p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37" name="Shape 37"/>
        <p:cNvGrpSpPr/>
        <p:nvPr/>
      </p:nvGrpSpPr>
      <p:grpSpPr>
        <a:xfrm>
          <a:off x="0" y="0"/>
          <a:ext cx="0" cy="0"/>
          <a:chOff x="0" y="0"/>
          <a:chExt cx="0" cy="0"/>
        </a:xfrm>
      </p:grpSpPr>
      <p:sp>
        <p:nvSpPr>
          <p:cNvPr id="38" name="Google Shape;38;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44" name="Shape 44"/>
        <p:cNvGrpSpPr/>
        <p:nvPr/>
      </p:nvGrpSpPr>
      <p:grpSpPr>
        <a:xfrm>
          <a:off x="0" y="0"/>
          <a:ext cx="0" cy="0"/>
          <a:chOff x="0" y="0"/>
          <a:chExt cx="0" cy="0"/>
        </a:xfrm>
      </p:grpSpPr>
      <p:sp>
        <p:nvSpPr>
          <p:cNvPr id="45" name="Google Shape;45;p1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1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1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1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53" name="Shape 53"/>
        <p:cNvGrpSpPr/>
        <p:nvPr/>
      </p:nvGrpSpPr>
      <p:grpSpPr>
        <a:xfrm>
          <a:off x="0" y="0"/>
          <a:ext cx="0" cy="0"/>
          <a:chOff x="0" y="0"/>
          <a:chExt cx="0" cy="0"/>
        </a:xfrm>
      </p:grpSpPr>
      <p:sp>
        <p:nvSpPr>
          <p:cNvPr id="54" name="Google Shape;54;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58" name="Shape 58"/>
        <p:cNvGrpSpPr/>
        <p:nvPr/>
      </p:nvGrpSpPr>
      <p:grpSpPr>
        <a:xfrm>
          <a:off x="0" y="0"/>
          <a:ext cx="0" cy="0"/>
          <a:chOff x="0" y="0"/>
          <a:chExt cx="0" cy="0"/>
        </a:xfrm>
      </p:grpSpPr>
      <p:sp>
        <p:nvSpPr>
          <p:cNvPr id="59" name="Google Shape;59;p1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65" name="Shape 65"/>
        <p:cNvGrpSpPr/>
        <p:nvPr/>
      </p:nvGrpSpPr>
      <p:grpSpPr>
        <a:xfrm>
          <a:off x="0" y="0"/>
          <a:ext cx="0" cy="0"/>
          <a:chOff x="0" y="0"/>
          <a:chExt cx="0" cy="0"/>
        </a:xfrm>
      </p:grpSpPr>
      <p:sp>
        <p:nvSpPr>
          <p:cNvPr id="66" name="Google Shape;66;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4"/>
          <p:cNvSpPr/>
          <p:nvPr>
            <p:ph idx="2" type="pic"/>
          </p:nvPr>
        </p:nvSpPr>
        <p:spPr>
          <a:xfrm>
            <a:off x="5183188" y="987425"/>
            <a:ext cx="6172200" cy="4873625"/>
          </a:xfrm>
          <a:prstGeom prst="rect">
            <a:avLst/>
          </a:prstGeom>
          <a:noFill/>
          <a:ln>
            <a:noFill/>
          </a:ln>
        </p:spPr>
      </p:sp>
      <p:sp>
        <p:nvSpPr>
          <p:cNvPr id="68" name="Google Shape;68;p1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A1A4F6"/>
            </a:gs>
            <a:gs pos="96000">
              <a:srgbClr val="659EFF"/>
            </a:gs>
            <a:gs pos="100000">
              <a:srgbClr val="659EFF"/>
            </a:gs>
          </a:gsLst>
          <a:lin ang="9000000" scaled="0"/>
        </a:gradFill>
      </p:bgPr>
    </p:bg>
    <p:spTree>
      <p:nvGrpSpPr>
        <p:cNvPr id="9" name="Shape 9"/>
        <p:cNvGrpSpPr/>
        <p:nvPr/>
      </p:nvGrpSpPr>
      <p:grpSpPr>
        <a:xfrm>
          <a:off x="0" y="0"/>
          <a:ext cx="0" cy="0"/>
          <a:chOff x="0" y="0"/>
          <a:chExt cx="0" cy="0"/>
        </a:xfrm>
      </p:grpSpPr>
      <p:sp>
        <p:nvSpPr>
          <p:cNvPr id="10" name="Google Shape;1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7" name="Shape 87"/>
        <p:cNvGrpSpPr/>
        <p:nvPr/>
      </p:nvGrpSpPr>
      <p:grpSpPr>
        <a:xfrm>
          <a:off x="0" y="0"/>
          <a:ext cx="0" cy="0"/>
          <a:chOff x="0" y="0"/>
          <a:chExt cx="0" cy="0"/>
        </a:xfrm>
      </p:grpSpPr>
      <p:sp>
        <p:nvSpPr>
          <p:cNvPr id="88" name="Google Shape;88;p1"/>
          <p:cNvSpPr txBox="1"/>
          <p:nvPr/>
        </p:nvSpPr>
        <p:spPr>
          <a:xfrm>
            <a:off x="299138" y="1765213"/>
            <a:ext cx="7964103" cy="2376741"/>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b="0" i="0" lang="en-US" sz="5400" u="none" cap="none" strike="noStrike">
                <a:solidFill>
                  <a:schemeClr val="dk1"/>
                </a:solidFill>
                <a:latin typeface="Times New Roman"/>
                <a:ea typeface="Times New Roman"/>
                <a:cs typeface="Times New Roman"/>
                <a:sym typeface="Times New Roman"/>
              </a:rPr>
              <a:t>P</a:t>
            </a:r>
            <a:r>
              <a:rPr b="1" i="0" lang="en-US" sz="5400" u="none" cap="none" strike="noStrike">
                <a:solidFill>
                  <a:schemeClr val="dk1"/>
                </a:solidFill>
                <a:latin typeface="Times New Roman"/>
                <a:ea typeface="Times New Roman"/>
                <a:cs typeface="Times New Roman"/>
                <a:sym typeface="Times New Roman"/>
              </a:rPr>
              <a:t>resentation </a:t>
            </a:r>
            <a:r>
              <a:rPr b="0" i="0" lang="en-US" sz="5400" u="none" cap="none" strike="noStrike">
                <a:solidFill>
                  <a:schemeClr val="dk1"/>
                </a:solidFill>
                <a:latin typeface="Times New Roman"/>
                <a:ea typeface="Times New Roman"/>
                <a:cs typeface="Times New Roman"/>
                <a:sym typeface="Times New Roman"/>
              </a:rPr>
              <a:t> </a:t>
            </a:r>
            <a:r>
              <a:rPr b="1" i="0" lang="en-US" sz="5400" u="none" cap="none" strike="noStrike">
                <a:solidFill>
                  <a:schemeClr val="dk1"/>
                </a:solidFill>
                <a:latin typeface="Times New Roman"/>
                <a:ea typeface="Times New Roman"/>
                <a:cs typeface="Times New Roman"/>
                <a:sym typeface="Times New Roman"/>
              </a:rPr>
              <a:t>On</a:t>
            </a:r>
            <a:r>
              <a:rPr b="0" i="0" lang="en-US" sz="5400" u="none" cap="none" strike="noStrike">
                <a:solidFill>
                  <a:schemeClr val="dk1"/>
                </a:solidFill>
                <a:latin typeface="Times New Roman"/>
                <a:ea typeface="Times New Roman"/>
                <a:cs typeface="Times New Roman"/>
                <a:sym typeface="Times New Roman"/>
              </a:rPr>
              <a:t> </a:t>
            </a:r>
            <a:endParaRPr/>
          </a:p>
          <a:p>
            <a:pPr indent="0" lvl="0" marL="0" marR="0" rtl="0" algn="l">
              <a:spcBef>
                <a:spcPts val="800"/>
              </a:spcBef>
              <a:spcAft>
                <a:spcPts val="0"/>
              </a:spcAft>
              <a:buNone/>
            </a:pPr>
            <a:r>
              <a:rPr b="1" i="0" lang="en-US" sz="2800" u="none" cap="none" strike="noStrike">
                <a:solidFill>
                  <a:schemeClr val="dk1"/>
                </a:solidFill>
                <a:latin typeface="Times New Roman"/>
                <a:ea typeface="Times New Roman"/>
                <a:cs typeface="Times New Roman"/>
                <a:sym typeface="Times New Roman"/>
              </a:rPr>
              <a:t>A Comprehensive Business Solutions Platform</a:t>
            </a:r>
            <a:endParaRPr b="1" i="0" sz="40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br>
              <a:rPr b="0" i="0" lang="en-US" sz="2800" u="none" cap="none" strike="noStrike">
                <a:solidFill>
                  <a:schemeClr val="dk1"/>
                </a:solidFill>
                <a:latin typeface="Calibri"/>
                <a:ea typeface="Calibri"/>
                <a:cs typeface="Calibri"/>
                <a:sym typeface="Calibri"/>
              </a:rPr>
            </a:br>
            <a:endParaRPr b="1" sz="2800">
              <a:solidFill>
                <a:schemeClr val="dk1"/>
              </a:solidFill>
              <a:latin typeface="Times New Roman"/>
              <a:ea typeface="Times New Roman"/>
              <a:cs typeface="Times New Roman"/>
              <a:sym typeface="Times New Roman"/>
            </a:endParaRPr>
          </a:p>
        </p:txBody>
      </p:sp>
      <p:sp>
        <p:nvSpPr>
          <p:cNvPr id="89" name="Google Shape;89;p1"/>
          <p:cNvSpPr txBox="1"/>
          <p:nvPr/>
        </p:nvSpPr>
        <p:spPr>
          <a:xfrm>
            <a:off x="299138" y="3440545"/>
            <a:ext cx="4135988" cy="8925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Project Name: Trim</a:t>
            </a:r>
            <a:endParaRPr/>
          </a:p>
          <a:p>
            <a:pPr indent="0" lvl="0" marL="0" marR="0" rtl="0" algn="l">
              <a:spcBef>
                <a:spcPts val="0"/>
              </a:spcBef>
              <a:spcAft>
                <a:spcPts val="0"/>
              </a:spcAft>
              <a:buNone/>
            </a:pPr>
            <a:r>
              <a:t/>
            </a:r>
            <a:endParaRPr b="1" sz="2800">
              <a:solidFill>
                <a:schemeClr val="dk1"/>
              </a:solidFill>
              <a:latin typeface="Times New Roman"/>
              <a:ea typeface="Times New Roman"/>
              <a:cs typeface="Times New Roman"/>
              <a:sym typeface="Times New Roman"/>
            </a:endParaRPr>
          </a:p>
        </p:txBody>
      </p:sp>
      <p:sp>
        <p:nvSpPr>
          <p:cNvPr id="90" name="Google Shape;90;p1"/>
          <p:cNvSpPr txBox="1"/>
          <p:nvPr/>
        </p:nvSpPr>
        <p:spPr>
          <a:xfrm>
            <a:off x="299138" y="4070423"/>
            <a:ext cx="3527274"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Presented By</a:t>
            </a:r>
            <a:endParaRPr/>
          </a:p>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Solutions Group</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Batch: 15th</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4" name="Shape 94"/>
        <p:cNvGrpSpPr/>
        <p:nvPr/>
      </p:nvGrpSpPr>
      <p:grpSpPr>
        <a:xfrm>
          <a:off x="0" y="0"/>
          <a:ext cx="0" cy="0"/>
          <a:chOff x="0" y="0"/>
          <a:chExt cx="0" cy="0"/>
        </a:xfrm>
      </p:grpSpPr>
      <p:sp>
        <p:nvSpPr>
          <p:cNvPr id="95" name="Google Shape;95;p2"/>
          <p:cNvSpPr txBox="1"/>
          <p:nvPr/>
        </p:nvSpPr>
        <p:spPr>
          <a:xfrm>
            <a:off x="278177" y="680118"/>
            <a:ext cx="11635645"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Times New Roman"/>
                <a:ea typeface="Times New Roman"/>
                <a:cs typeface="Times New Roman"/>
                <a:sym typeface="Times New Roman"/>
              </a:rPr>
              <a:t>Team Member</a:t>
            </a:r>
            <a:endParaRPr/>
          </a:p>
        </p:txBody>
      </p:sp>
      <p:grpSp>
        <p:nvGrpSpPr>
          <p:cNvPr id="96" name="Google Shape;96;p2"/>
          <p:cNvGrpSpPr/>
          <p:nvPr/>
        </p:nvGrpSpPr>
        <p:grpSpPr>
          <a:xfrm>
            <a:off x="6436966" y="1810327"/>
            <a:ext cx="3276735" cy="3736108"/>
            <a:chOff x="445519" y="1653309"/>
            <a:chExt cx="3276735" cy="3736108"/>
          </a:xfrm>
        </p:grpSpPr>
        <p:sp>
          <p:nvSpPr>
            <p:cNvPr id="97" name="Google Shape;97;p2"/>
            <p:cNvSpPr/>
            <p:nvPr/>
          </p:nvSpPr>
          <p:spPr>
            <a:xfrm>
              <a:off x="445519" y="1653309"/>
              <a:ext cx="3276735" cy="3736108"/>
            </a:xfrm>
            <a:prstGeom prst="roundRect">
              <a:avLst>
                <a:gd fmla="val 2269" name="adj"/>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8" name="Google Shape;98;p2"/>
            <p:cNvSpPr txBox="1"/>
            <p:nvPr/>
          </p:nvSpPr>
          <p:spPr>
            <a:xfrm>
              <a:off x="519410" y="4177915"/>
              <a:ext cx="3202844" cy="830997"/>
            </a:xfrm>
            <a:prstGeom prst="rect">
              <a:avLst/>
            </a:prstGeom>
            <a:solidFill>
              <a:srgbClr val="1F3864"/>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Name: Nusrat Jahan</a:t>
              </a:r>
              <a:br>
                <a:rPr lang="en-US" sz="1600">
                  <a:solidFill>
                    <a:schemeClr val="lt1"/>
                  </a:solidFill>
                  <a:latin typeface="Calibri"/>
                  <a:ea typeface="Calibri"/>
                  <a:cs typeface="Calibri"/>
                  <a:sym typeface="Calibri"/>
                </a:rPr>
              </a:br>
              <a:r>
                <a:rPr lang="en-US" sz="1600">
                  <a:solidFill>
                    <a:schemeClr val="lt1"/>
                  </a:solidFill>
                  <a:latin typeface="Calibri"/>
                  <a:ea typeface="Calibri"/>
                  <a:cs typeface="Calibri"/>
                  <a:sym typeface="Calibri"/>
                </a:rPr>
                <a:t>Roll: 590972</a:t>
              </a:r>
              <a:br>
                <a:rPr lang="en-US" sz="1600">
                  <a:solidFill>
                    <a:schemeClr val="lt1"/>
                  </a:solidFill>
                  <a:latin typeface="Calibri"/>
                  <a:ea typeface="Calibri"/>
                  <a:cs typeface="Calibri"/>
                  <a:sym typeface="Calibri"/>
                </a:rPr>
              </a:br>
              <a:r>
                <a:rPr lang="en-US" sz="1600">
                  <a:solidFill>
                    <a:schemeClr val="lt1"/>
                  </a:solidFill>
                  <a:latin typeface="Calibri"/>
                  <a:ea typeface="Calibri"/>
                  <a:cs typeface="Calibri"/>
                  <a:sym typeface="Calibri"/>
                </a:rPr>
                <a:t>4</a:t>
              </a:r>
              <a:r>
                <a:rPr baseline="30000" lang="en-US" sz="1600">
                  <a:solidFill>
                    <a:schemeClr val="lt1"/>
                  </a:solidFill>
                  <a:latin typeface="Calibri"/>
                  <a:ea typeface="Calibri"/>
                  <a:cs typeface="Calibri"/>
                  <a:sym typeface="Calibri"/>
                </a:rPr>
                <a:t>th</a:t>
              </a:r>
              <a:r>
                <a:rPr lang="en-US" sz="1600">
                  <a:solidFill>
                    <a:schemeClr val="lt1"/>
                  </a:solidFill>
                  <a:latin typeface="Calibri"/>
                  <a:ea typeface="Calibri"/>
                  <a:cs typeface="Calibri"/>
                  <a:sym typeface="Calibri"/>
                </a:rPr>
                <a:t> Semester, Computer Department</a:t>
              </a:r>
              <a:endParaRPr/>
            </a:p>
          </p:txBody>
        </p:sp>
        <p:pic>
          <p:nvPicPr>
            <p:cNvPr id="99" name="Google Shape;99;p2"/>
            <p:cNvPicPr preferRelativeResize="0"/>
            <p:nvPr/>
          </p:nvPicPr>
          <p:blipFill rotWithShape="1">
            <a:blip r:embed="rId3">
              <a:alphaModFix/>
            </a:blip>
            <a:srcRect b="0" l="0" r="0" t="0"/>
            <a:stretch/>
          </p:blipFill>
          <p:spPr>
            <a:xfrm>
              <a:off x="1233171" y="1993058"/>
              <a:ext cx="1775321" cy="1845108"/>
            </a:xfrm>
            <a:prstGeom prst="rect">
              <a:avLst/>
            </a:prstGeom>
            <a:no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grpSp>
      <p:grpSp>
        <p:nvGrpSpPr>
          <p:cNvPr id="100" name="Google Shape;100;p2"/>
          <p:cNvGrpSpPr/>
          <p:nvPr/>
        </p:nvGrpSpPr>
        <p:grpSpPr>
          <a:xfrm>
            <a:off x="2440574" y="1810327"/>
            <a:ext cx="3276735" cy="3736108"/>
            <a:chOff x="445519" y="1653309"/>
            <a:chExt cx="3276735" cy="3736108"/>
          </a:xfrm>
        </p:grpSpPr>
        <p:sp>
          <p:nvSpPr>
            <p:cNvPr id="101" name="Google Shape;101;p2"/>
            <p:cNvSpPr/>
            <p:nvPr/>
          </p:nvSpPr>
          <p:spPr>
            <a:xfrm>
              <a:off x="445519" y="1653309"/>
              <a:ext cx="3276735" cy="3736108"/>
            </a:xfrm>
            <a:prstGeom prst="roundRect">
              <a:avLst>
                <a:gd fmla="val 2269" name="adj"/>
              </a:avLst>
            </a:prstGeom>
            <a:solidFill>
              <a:srgbClr val="1F3864"/>
            </a:solidFill>
            <a:ln>
              <a:noFill/>
            </a:ln>
            <a:effectLst>
              <a:outerShdw blurRad="50800" rotWithShape="0" algn="tl" dir="2700000" dist="38100">
                <a:srgbClr val="0C0C0C">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2" name="Google Shape;102;p2"/>
            <p:cNvSpPr txBox="1"/>
            <p:nvPr/>
          </p:nvSpPr>
          <p:spPr>
            <a:xfrm>
              <a:off x="519410" y="4165298"/>
              <a:ext cx="3202800" cy="831000"/>
            </a:xfrm>
            <a:prstGeom prst="rect">
              <a:avLst/>
            </a:prstGeom>
            <a:solidFill>
              <a:srgbClr val="1F3864"/>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Name: Tanvir Hossain Tonmoy</a:t>
              </a:r>
              <a:br>
                <a:rPr lang="en-US" sz="1600">
                  <a:solidFill>
                    <a:schemeClr val="lt1"/>
                  </a:solidFill>
                  <a:latin typeface="Calibri"/>
                  <a:ea typeface="Calibri"/>
                  <a:cs typeface="Calibri"/>
                  <a:sym typeface="Calibri"/>
                </a:rPr>
              </a:br>
              <a:r>
                <a:rPr lang="en-US" sz="1600">
                  <a:solidFill>
                    <a:schemeClr val="lt1"/>
                  </a:solidFill>
                  <a:latin typeface="Calibri"/>
                  <a:ea typeface="Calibri"/>
                  <a:cs typeface="Calibri"/>
                  <a:sym typeface="Calibri"/>
                </a:rPr>
                <a:t>Roll: 590975</a:t>
              </a:r>
              <a:br>
                <a:rPr lang="en-US" sz="1600">
                  <a:solidFill>
                    <a:schemeClr val="lt1"/>
                  </a:solidFill>
                  <a:latin typeface="Calibri"/>
                  <a:ea typeface="Calibri"/>
                  <a:cs typeface="Calibri"/>
                  <a:sym typeface="Calibri"/>
                </a:rPr>
              </a:br>
              <a:r>
                <a:rPr lang="en-US" sz="1600">
                  <a:solidFill>
                    <a:schemeClr val="lt1"/>
                  </a:solidFill>
                  <a:latin typeface="Calibri"/>
                  <a:ea typeface="Calibri"/>
                  <a:cs typeface="Calibri"/>
                  <a:sym typeface="Calibri"/>
                </a:rPr>
                <a:t>4</a:t>
              </a:r>
              <a:r>
                <a:rPr baseline="30000" lang="en-US" sz="1600">
                  <a:solidFill>
                    <a:schemeClr val="lt1"/>
                  </a:solidFill>
                  <a:latin typeface="Calibri"/>
                  <a:ea typeface="Calibri"/>
                  <a:cs typeface="Calibri"/>
                  <a:sym typeface="Calibri"/>
                </a:rPr>
                <a:t>th</a:t>
              </a:r>
              <a:r>
                <a:rPr lang="en-US" sz="1600">
                  <a:solidFill>
                    <a:schemeClr val="lt1"/>
                  </a:solidFill>
                  <a:latin typeface="Calibri"/>
                  <a:ea typeface="Calibri"/>
                  <a:cs typeface="Calibri"/>
                  <a:sym typeface="Calibri"/>
                </a:rPr>
                <a:t> Semester, Computer Department</a:t>
              </a:r>
              <a:endParaRPr/>
            </a:p>
          </p:txBody>
        </p:sp>
        <p:pic>
          <p:nvPicPr>
            <p:cNvPr id="103" name="Google Shape;103;p2"/>
            <p:cNvPicPr preferRelativeResize="0"/>
            <p:nvPr/>
          </p:nvPicPr>
          <p:blipFill rotWithShape="1">
            <a:blip r:embed="rId4">
              <a:alphaModFix/>
            </a:blip>
            <a:srcRect b="0" l="0" r="0" t="0"/>
            <a:stretch/>
          </p:blipFill>
          <p:spPr>
            <a:xfrm>
              <a:off x="1165176" y="1956146"/>
              <a:ext cx="1837420" cy="1837420"/>
            </a:xfrm>
            <a:prstGeom prst="rect">
              <a:avLst/>
            </a:prstGeom>
            <a:no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gr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7" name="Shape 107"/>
        <p:cNvGrpSpPr/>
        <p:nvPr/>
      </p:nvGrpSpPr>
      <p:grpSpPr>
        <a:xfrm>
          <a:off x="0" y="0"/>
          <a:ext cx="0" cy="0"/>
          <a:chOff x="0" y="0"/>
          <a:chExt cx="0" cy="0"/>
        </a:xfrm>
      </p:grpSpPr>
      <p:sp>
        <p:nvSpPr>
          <p:cNvPr id="108" name="Google Shape;108;p3"/>
          <p:cNvSpPr txBox="1"/>
          <p:nvPr/>
        </p:nvSpPr>
        <p:spPr>
          <a:xfrm>
            <a:off x="445518" y="600148"/>
            <a:ext cx="336909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Project  Introduction</a:t>
            </a:r>
            <a:endParaRPr/>
          </a:p>
        </p:txBody>
      </p:sp>
      <p:sp>
        <p:nvSpPr>
          <p:cNvPr id="109" name="Google Shape;109;p3"/>
          <p:cNvSpPr txBox="1"/>
          <p:nvPr/>
        </p:nvSpPr>
        <p:spPr>
          <a:xfrm>
            <a:off x="445516" y="1061813"/>
            <a:ext cx="9354265" cy="175432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Trim is a comprehensive business solutions platform that aims to help small and medium-sized businesses navigate the ever-changing business landscape. We understand the unique challenges and goals of small businesses, and our team of experienced professionals works closely with clients to provide customized solutions and expert guidance. Our platform offers a range of services such as market analysis, accounting, business consulting, investment planning, and digital marketing, all aimed at helping businesses improve their overall performance and achieve their goals.</a:t>
            </a:r>
            <a:endParaRPr/>
          </a:p>
        </p:txBody>
      </p:sp>
      <p:sp>
        <p:nvSpPr>
          <p:cNvPr id="110" name="Google Shape;110;p3"/>
          <p:cNvSpPr txBox="1"/>
          <p:nvPr/>
        </p:nvSpPr>
        <p:spPr>
          <a:xfrm>
            <a:off x="445516" y="3302123"/>
            <a:ext cx="252928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TECHNOLOGY USED</a:t>
            </a:r>
            <a:endParaRPr/>
          </a:p>
        </p:txBody>
      </p:sp>
      <p:sp>
        <p:nvSpPr>
          <p:cNvPr id="111" name="Google Shape;111;p3"/>
          <p:cNvSpPr txBox="1"/>
          <p:nvPr/>
        </p:nvSpPr>
        <p:spPr>
          <a:xfrm>
            <a:off x="445516" y="3790456"/>
            <a:ext cx="9465102" cy="1477328"/>
          </a:xfrm>
          <a:prstGeom prst="rect">
            <a:avLst/>
          </a:prstGeom>
          <a:noFill/>
          <a:ln>
            <a:noFill/>
          </a:ln>
        </p:spPr>
        <p:txBody>
          <a:bodyPr anchorCtr="0" anchor="t" bIns="45700" lIns="91425" spcFirstLastPara="1" rIns="91425" wrap="square" tIns="45700">
            <a:spAutoFit/>
          </a:bodyPr>
          <a:lstStyle/>
          <a:p>
            <a:pPr indent="-114300" lvl="0" marL="0" marR="0" rtl="0" algn="l">
              <a:spcBef>
                <a:spcPts val="0"/>
              </a:spcBef>
              <a:spcAft>
                <a:spcPts val="0"/>
              </a:spcAft>
              <a:buClr>
                <a:schemeClr val="dk1"/>
              </a:buClr>
              <a:buSzPts val="1800"/>
              <a:buFont typeface="Calibri"/>
              <a:buAutoNum type="arabicPeriod"/>
            </a:pPr>
            <a:r>
              <a:rPr b="0" i="0" lang="en-US" sz="1800">
                <a:solidFill>
                  <a:schemeClr val="dk1"/>
                </a:solidFill>
                <a:latin typeface="Arial"/>
                <a:ea typeface="Arial"/>
                <a:cs typeface="Arial"/>
                <a:sym typeface="Arial"/>
              </a:rPr>
              <a:t>HTML, CSS, and Bootstrap for creating the front-end design and layout of the website.</a:t>
            </a:r>
            <a:endParaRPr/>
          </a:p>
          <a:p>
            <a:pPr indent="0" lvl="0" marL="0" marR="0" rtl="0" algn="l">
              <a:spcBef>
                <a:spcPts val="0"/>
              </a:spcBef>
              <a:spcAft>
                <a:spcPts val="0"/>
              </a:spcAft>
              <a:buClr>
                <a:schemeClr val="dk1"/>
              </a:buClr>
              <a:buSzPts val="1800"/>
              <a:buFont typeface="Calibri"/>
              <a:buNone/>
            </a:pPr>
            <a:r>
              <a:t/>
            </a:r>
            <a:endParaRPr b="0" i="0" sz="1800">
              <a:solidFill>
                <a:schemeClr val="dk1"/>
              </a:solidFill>
              <a:latin typeface="Arial"/>
              <a:ea typeface="Arial"/>
              <a:cs typeface="Arial"/>
              <a:sym typeface="Arial"/>
            </a:endParaRPr>
          </a:p>
          <a:p>
            <a:pPr indent="-114300" lvl="0" marL="0" marR="0" rtl="0" algn="l">
              <a:spcBef>
                <a:spcPts val="0"/>
              </a:spcBef>
              <a:spcAft>
                <a:spcPts val="0"/>
              </a:spcAft>
              <a:buClr>
                <a:schemeClr val="dk1"/>
              </a:buClr>
              <a:buSzPts val="1800"/>
              <a:buFont typeface="Calibri"/>
              <a:buAutoNum type="arabicPeriod"/>
            </a:pPr>
            <a:r>
              <a:rPr b="0" i="0" lang="en-US" sz="1800">
                <a:solidFill>
                  <a:schemeClr val="dk1"/>
                </a:solidFill>
                <a:latin typeface="Arial"/>
                <a:ea typeface="Arial"/>
                <a:cs typeface="Arial"/>
                <a:sym typeface="Arial"/>
              </a:rPr>
              <a:t>Font Awesome for providing a wide range of customizable icons for the website.</a:t>
            </a:r>
            <a:endParaRPr/>
          </a:p>
          <a:p>
            <a:pPr indent="0" lvl="0" marL="0" marR="0" rtl="0" algn="l">
              <a:spcBef>
                <a:spcPts val="0"/>
              </a:spcBef>
              <a:spcAft>
                <a:spcPts val="0"/>
              </a:spcAft>
              <a:buNone/>
            </a:pPr>
            <a:r>
              <a:t/>
            </a:r>
            <a:endParaRPr b="0" i="0"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3.</a:t>
            </a:r>
            <a:r>
              <a:rPr b="0" i="0" lang="en-US" sz="1800">
                <a:solidFill>
                  <a:schemeClr val="dk1"/>
                </a:solidFill>
                <a:latin typeface="Arial"/>
                <a:ea typeface="Arial"/>
                <a:cs typeface="Arial"/>
                <a:sym typeface="Arial"/>
              </a:rPr>
              <a:t>PHP and MySQL for creating the back-end functionality of the website and storing data.</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5" name="Shape 115"/>
        <p:cNvGrpSpPr/>
        <p:nvPr/>
      </p:nvGrpSpPr>
      <p:grpSpPr>
        <a:xfrm>
          <a:off x="0" y="0"/>
          <a:ext cx="0" cy="0"/>
          <a:chOff x="0" y="0"/>
          <a:chExt cx="0" cy="0"/>
        </a:xfrm>
      </p:grpSpPr>
      <p:sp>
        <p:nvSpPr>
          <p:cNvPr id="116" name="Google Shape;116;p4"/>
          <p:cNvSpPr txBox="1"/>
          <p:nvPr/>
        </p:nvSpPr>
        <p:spPr>
          <a:xfrm>
            <a:off x="651163" y="1982450"/>
            <a:ext cx="10889673" cy="14465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4400">
                <a:solidFill>
                  <a:schemeClr val="dk1"/>
                </a:solidFill>
                <a:latin typeface="Times New Roman"/>
                <a:ea typeface="Times New Roman"/>
                <a:cs typeface="Times New Roman"/>
                <a:sym typeface="Times New Roman"/>
              </a:rPr>
              <a:t>Let's take a deep dive into our project and see what we've accomplished.</a:t>
            </a:r>
            <a:endParaRPr b="1" sz="4400">
              <a:solidFill>
                <a:schemeClr val="dk1"/>
              </a:solidFill>
              <a:latin typeface="Times New Roman"/>
              <a:ea typeface="Times New Roman"/>
              <a:cs typeface="Times New Roman"/>
              <a:sym typeface="Times New Roman"/>
            </a:endParaRPr>
          </a:p>
        </p:txBody>
      </p:sp>
      <p:pic>
        <p:nvPicPr>
          <p:cNvPr id="117" name="Google Shape;117;p4"/>
          <p:cNvPicPr preferRelativeResize="0"/>
          <p:nvPr/>
        </p:nvPicPr>
        <p:blipFill rotWithShape="1">
          <a:blip r:embed="rId3">
            <a:alphaModFix/>
          </a:blip>
          <a:srcRect b="0" l="0" r="0" t="0"/>
          <a:stretch/>
        </p:blipFill>
        <p:spPr>
          <a:xfrm>
            <a:off x="4856883" y="3754052"/>
            <a:ext cx="1671350" cy="72274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2022-12-13T18:27:19Z</dcterms:created>
  <dc:creator>Al Mohaimin Farabi</dc:creator>
</cp:coreProperties>
</file>