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50000"/>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nvSpPr>
        <p:spPr>
          <a:xfrm>
            <a:off x="1303607" y="2630659"/>
            <a:ext cx="970670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none" cap="none" strike="noStrike">
                <a:solidFill>
                  <a:schemeClr val="dk1"/>
                </a:solidFill>
                <a:latin typeface="Calibri"/>
                <a:ea typeface="Calibri"/>
                <a:cs typeface="Calibri"/>
                <a:sym typeface="Calibri"/>
              </a:rPr>
              <a:t>         </a:t>
            </a:r>
            <a:r>
              <a:rPr b="1" i="0" lang="en-US" sz="5400" u="none" cap="none" strike="noStrike">
                <a:solidFill>
                  <a:schemeClr val="dk1"/>
                </a:solidFill>
                <a:latin typeface="Calibri"/>
                <a:ea typeface="Calibri"/>
                <a:cs typeface="Calibri"/>
                <a:sym typeface="Calibri"/>
              </a:rPr>
              <a:t>WELCOME TO MY Portfolio</a:t>
            </a:r>
            <a:endParaRPr b="1"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p:nvPr/>
        </p:nvSpPr>
        <p:spPr>
          <a:xfrm>
            <a:off x="2152357" y="327394"/>
            <a:ext cx="8623495" cy="1432133"/>
          </a:xfrm>
          <a:prstGeom prst="rect">
            <a:avLst/>
          </a:prstGeom>
          <a:blipFill rotWithShape="1">
            <a:blip r:embed="rId3">
              <a:alphaModFix amt="50000"/>
            </a:blip>
            <a:stretch>
              <a:fillRect b="0" l="-999" r="-999"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3200">
                <a:solidFill>
                  <a:srgbClr val="FF0000"/>
                </a:solidFill>
                <a:latin typeface="Calibri"/>
                <a:ea typeface="Calibri"/>
                <a:cs typeface="Calibri"/>
                <a:sym typeface="Calibri"/>
              </a:rPr>
              <a:t>            </a:t>
            </a:r>
            <a:endParaRPr/>
          </a:p>
          <a:p>
            <a:pPr indent="0" lvl="0" marL="0" marR="0" rtl="0" algn="l">
              <a:spcBef>
                <a:spcPts val="0"/>
              </a:spcBef>
              <a:spcAft>
                <a:spcPts val="0"/>
              </a:spcAft>
              <a:buNone/>
            </a:pPr>
            <a:r>
              <a:rPr b="1" lang="en-US" sz="3200">
                <a:solidFill>
                  <a:srgbClr val="FF0000"/>
                </a:solidFill>
                <a:latin typeface="Calibri"/>
                <a:ea typeface="Calibri"/>
                <a:cs typeface="Calibri"/>
                <a:sym typeface="Calibri"/>
              </a:rPr>
              <a:t>           Web Development Project Presentation</a:t>
            </a:r>
            <a:endParaRPr b="0" sz="2800">
              <a:solidFill>
                <a:srgbClr val="FF0000"/>
              </a:solidFill>
              <a:latin typeface="Calibri"/>
              <a:ea typeface="Calibri"/>
              <a:cs typeface="Calibri"/>
              <a:sym typeface="Calibri"/>
            </a:endParaRPr>
          </a:p>
          <a:p>
            <a:pPr indent="0" lvl="0" marL="0" marR="0" rtl="0" algn="l">
              <a:spcBef>
                <a:spcPts val="0"/>
              </a:spcBef>
              <a:spcAft>
                <a:spcPts val="0"/>
              </a:spcAft>
              <a:buNone/>
            </a:pPr>
            <a:br>
              <a:rPr lang="en-US" sz="2800">
                <a:solidFill>
                  <a:schemeClr val="dk1"/>
                </a:solidFill>
                <a:latin typeface="Calibri"/>
                <a:ea typeface="Calibri"/>
                <a:cs typeface="Calibri"/>
                <a:sym typeface="Calibri"/>
              </a:rPr>
            </a:br>
            <a:endParaRPr sz="2800">
              <a:solidFill>
                <a:schemeClr val="dk1"/>
              </a:solidFill>
              <a:latin typeface="Calibri"/>
              <a:ea typeface="Calibri"/>
              <a:cs typeface="Calibri"/>
              <a:sym typeface="Calibri"/>
            </a:endParaRPr>
          </a:p>
        </p:txBody>
      </p:sp>
      <p:sp>
        <p:nvSpPr>
          <p:cNvPr id="90" name="Google Shape;90;p14"/>
          <p:cNvSpPr/>
          <p:nvPr/>
        </p:nvSpPr>
        <p:spPr>
          <a:xfrm>
            <a:off x="2250831" y="2813538"/>
            <a:ext cx="8299938" cy="1167619"/>
          </a:xfrm>
          <a:prstGeom prst="rect">
            <a:avLst/>
          </a:prstGeom>
          <a:blipFill rotWithShape="1">
            <a:blip r:embed="rId3">
              <a:alphaModFix amt="50000"/>
            </a:blip>
            <a:stretch>
              <a:fillRect b="0" l="-999" r="-999"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           </a:t>
            </a:r>
            <a:r>
              <a:rPr b="1" lang="en-US" sz="4000">
                <a:solidFill>
                  <a:schemeClr val="dk1"/>
                </a:solidFill>
                <a:latin typeface="Calibri"/>
                <a:ea typeface="Calibri"/>
                <a:cs typeface="Calibri"/>
                <a:sym typeface="Calibri"/>
              </a:rPr>
              <a:t>Assalamu Alaikum Everyone</a:t>
            </a:r>
            <a:endParaRPr b="0" sz="40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91" name="Google Shape;91;p14"/>
          <p:cNvSpPr/>
          <p:nvPr/>
        </p:nvSpPr>
        <p:spPr>
          <a:xfrm>
            <a:off x="2152357" y="4712677"/>
            <a:ext cx="8820443" cy="1350498"/>
          </a:xfrm>
          <a:prstGeom prst="rect">
            <a:avLst/>
          </a:prstGeom>
          <a:blipFill rotWithShape="1">
            <a:blip r:embed="rId3">
              <a:alphaModFix amt="50000"/>
            </a:blip>
            <a:stretch>
              <a:fillRect b="0" l="-999" r="-999"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     </a:t>
            </a:r>
            <a:r>
              <a:rPr b="1" lang="en-US" sz="2000">
                <a:solidFill>
                  <a:schemeClr val="dk1"/>
                </a:solidFill>
                <a:latin typeface="Calibri"/>
                <a:ea typeface="Calibri"/>
                <a:cs typeface="Calibri"/>
                <a:sym typeface="Calibri"/>
              </a:rPr>
              <a:t>Today I will show our Web-Development Project.Hope Everyone  will see…</a:t>
            </a:r>
            <a:endParaRPr b="0" sz="2000">
              <a:solidFill>
                <a:schemeClr val="dk1"/>
              </a:solidFill>
              <a:latin typeface="Calibri"/>
              <a:ea typeface="Calibri"/>
              <a:cs typeface="Calibri"/>
              <a:sym typeface="Calibri"/>
            </a:endParaRPr>
          </a:p>
          <a:p>
            <a:pPr indent="0" lvl="0" marL="0" marR="0" rtl="0" algn="l">
              <a:spcBef>
                <a:spcPts val="0"/>
              </a:spcBef>
              <a:spcAft>
                <a:spcPts val="0"/>
              </a:spcAft>
              <a:buNone/>
            </a:pPr>
            <a:br>
              <a:rPr lang="en-US" sz="2800">
                <a:solidFill>
                  <a:schemeClr val="dk1"/>
                </a:solidFill>
                <a:latin typeface="Calibri"/>
                <a:ea typeface="Calibri"/>
                <a:cs typeface="Calibri"/>
                <a:sym typeface="Calibri"/>
              </a:rPr>
            </a:br>
            <a:endParaRPr sz="2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p:nvPr/>
        </p:nvSpPr>
        <p:spPr>
          <a:xfrm>
            <a:off x="2036618" y="651164"/>
            <a:ext cx="8894618" cy="92825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rgbClr val="FF0000"/>
                </a:solidFill>
                <a:latin typeface="Calibri"/>
                <a:ea typeface="Calibri"/>
                <a:cs typeface="Calibri"/>
                <a:sym typeface="Calibri"/>
              </a:rPr>
              <a:t>Web Development Project Presentation</a:t>
            </a:r>
            <a:endParaRPr sz="4000">
              <a:solidFill>
                <a:srgbClr val="FF0000"/>
              </a:solidFill>
              <a:latin typeface="Calibri"/>
              <a:ea typeface="Calibri"/>
              <a:cs typeface="Calibri"/>
              <a:sym typeface="Calibri"/>
            </a:endParaRPr>
          </a:p>
        </p:txBody>
      </p:sp>
      <p:sp>
        <p:nvSpPr>
          <p:cNvPr id="97" name="Google Shape;97;p15"/>
          <p:cNvSpPr/>
          <p:nvPr/>
        </p:nvSpPr>
        <p:spPr>
          <a:xfrm>
            <a:off x="2036618" y="2498502"/>
            <a:ext cx="9052092" cy="11204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dk1"/>
                </a:solidFill>
                <a:latin typeface="Calibri"/>
                <a:ea typeface="Calibri"/>
                <a:cs typeface="Calibri"/>
                <a:sym typeface="Calibri"/>
              </a:rPr>
              <a:t>Personal website Portfolio</a:t>
            </a:r>
            <a:endParaRPr/>
          </a:p>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98" name="Google Shape;98;p15"/>
          <p:cNvSpPr/>
          <p:nvPr/>
        </p:nvSpPr>
        <p:spPr>
          <a:xfrm>
            <a:off x="2036618" y="4121239"/>
            <a:ext cx="9103607" cy="260153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 The goal of this project was to design a web portfolio for a graduating design student and to report on the process. The project is based on the existing personal visual identity of the student. This paper is created as an instruction for the reader describing the process of personal online portfolio design simply by defining and explaining the main terms and methods used for web design and development. This thesis work consists of six parts, depending on how the design process proceeded. These parts include research, project management, content development, information gathering, design and an overview of the development process and techniques. The objective of this work is to create guidelines for newcomers in the design industry.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p:nvPr/>
        </p:nvSpPr>
        <p:spPr>
          <a:xfrm>
            <a:off x="2419643" y="281353"/>
            <a:ext cx="8102991" cy="140676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rgbClr val="FF0000"/>
                </a:solidFill>
                <a:latin typeface="Calibri"/>
                <a:ea typeface="Calibri"/>
                <a:cs typeface="Calibri"/>
                <a:sym typeface="Calibri"/>
              </a:rPr>
              <a:t>Web Development Project Presentation</a:t>
            </a:r>
            <a:endParaRPr sz="3600">
              <a:solidFill>
                <a:srgbClr val="FF0000"/>
              </a:solidFill>
              <a:latin typeface="Calibri"/>
              <a:ea typeface="Calibri"/>
              <a:cs typeface="Calibri"/>
              <a:sym typeface="Calibri"/>
            </a:endParaRPr>
          </a:p>
        </p:txBody>
      </p:sp>
      <p:sp>
        <p:nvSpPr>
          <p:cNvPr id="104" name="Google Shape;104;p16"/>
          <p:cNvSpPr/>
          <p:nvPr/>
        </p:nvSpPr>
        <p:spPr>
          <a:xfrm>
            <a:off x="2560320" y="1688122"/>
            <a:ext cx="7751298" cy="85813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16"/>
          <p:cNvSpPr/>
          <p:nvPr/>
        </p:nvSpPr>
        <p:spPr>
          <a:xfrm>
            <a:off x="2532185" y="1561513"/>
            <a:ext cx="7990449" cy="98473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                      </a:t>
            </a:r>
            <a:r>
              <a:rPr b="1" lang="en-US" sz="3600">
                <a:solidFill>
                  <a:srgbClr val="FF0000"/>
                </a:solidFill>
                <a:latin typeface="Calibri"/>
                <a:ea typeface="Calibri"/>
                <a:cs typeface="Calibri"/>
                <a:sym typeface="Calibri"/>
              </a:rPr>
              <a:t>Languages Used In Project</a:t>
            </a:r>
            <a:endParaRPr b="0" sz="2800">
              <a:solidFill>
                <a:srgbClr val="FF0000"/>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06" name="Google Shape;106;p16"/>
          <p:cNvSpPr/>
          <p:nvPr/>
        </p:nvSpPr>
        <p:spPr>
          <a:xfrm>
            <a:off x="1962443" y="2546252"/>
            <a:ext cx="9959926" cy="353099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This project is made up of HTML, CSS, JavaScript, Bootstrap, PHP and MySQL. The website is designed with HTML, CSS, Bootstrap and JavaScript. The backend of the website is built with PHP and MySql.</a:t>
            </a:r>
            <a:endParaRPr b="0" sz="3200">
              <a:solidFill>
                <a:schemeClr val="dk1"/>
              </a:solidFill>
              <a:latin typeface="Calibri"/>
              <a:ea typeface="Calibri"/>
              <a:cs typeface="Calibri"/>
              <a:sym typeface="Calibri"/>
            </a:endParaRPr>
          </a:p>
          <a:p>
            <a:pPr indent="0" lvl="0" marL="0" marR="0" rtl="0" algn="l">
              <a:spcBef>
                <a:spcPts val="0"/>
              </a:spcBef>
              <a:spcAft>
                <a:spcPts val="0"/>
              </a:spcAft>
              <a:buNone/>
            </a:pPr>
            <a:br>
              <a:rPr b="0" lang="en-US" sz="3200">
                <a:solidFill>
                  <a:schemeClr val="dk1"/>
                </a:solidFill>
                <a:latin typeface="Calibri"/>
                <a:ea typeface="Calibri"/>
                <a:cs typeface="Calibri"/>
                <a:sym typeface="Calibri"/>
              </a:rPr>
            </a:br>
            <a:endParaRPr sz="3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p:nvPr/>
        </p:nvSpPr>
        <p:spPr>
          <a:xfrm>
            <a:off x="2222695" y="576775"/>
            <a:ext cx="8229600" cy="126609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rgbClr val="FF0000"/>
                </a:solidFill>
                <a:latin typeface="Calibri"/>
                <a:ea typeface="Calibri"/>
                <a:cs typeface="Calibri"/>
                <a:sym typeface="Calibri"/>
              </a:rPr>
              <a:t>Web Development Project Presentation</a:t>
            </a:r>
            <a:endParaRPr sz="3600">
              <a:solidFill>
                <a:schemeClr val="dk1"/>
              </a:solidFill>
              <a:latin typeface="Calibri"/>
              <a:ea typeface="Calibri"/>
              <a:cs typeface="Calibri"/>
              <a:sym typeface="Calibri"/>
            </a:endParaRPr>
          </a:p>
        </p:txBody>
      </p:sp>
      <p:sp>
        <p:nvSpPr>
          <p:cNvPr id="112" name="Google Shape;112;p17"/>
          <p:cNvSpPr/>
          <p:nvPr/>
        </p:nvSpPr>
        <p:spPr>
          <a:xfrm>
            <a:off x="3158196" y="1842868"/>
            <a:ext cx="4473526" cy="59084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r>
              <a:rPr b="1" lang="en-US" sz="3200">
                <a:solidFill>
                  <a:srgbClr val="FF0000"/>
                </a:solidFill>
                <a:latin typeface="Calibri"/>
                <a:ea typeface="Calibri"/>
                <a:cs typeface="Calibri"/>
                <a:sym typeface="Calibri"/>
              </a:rPr>
              <a:t>Website Interface</a:t>
            </a:r>
            <a:endParaRPr b="0" sz="3200">
              <a:solidFill>
                <a:srgbClr val="FF0000"/>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113" name="Google Shape;113;p17"/>
          <p:cNvPicPr preferRelativeResize="0"/>
          <p:nvPr/>
        </p:nvPicPr>
        <p:blipFill rotWithShape="1">
          <a:blip r:embed="rId3">
            <a:alphaModFix/>
          </a:blip>
          <a:srcRect b="0" l="0" r="0" t="0"/>
          <a:stretch/>
        </p:blipFill>
        <p:spPr>
          <a:xfrm>
            <a:off x="998807" y="2138289"/>
            <a:ext cx="10058400" cy="56550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p:nvPr/>
        </p:nvSpPr>
        <p:spPr>
          <a:xfrm>
            <a:off x="2363372" y="534572"/>
            <a:ext cx="7821637" cy="98473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rgbClr val="FF0000"/>
                </a:solidFill>
                <a:latin typeface="Calibri"/>
                <a:ea typeface="Calibri"/>
                <a:cs typeface="Calibri"/>
                <a:sym typeface="Calibri"/>
              </a:rPr>
              <a:t>Web Development Project Presentation</a:t>
            </a:r>
            <a:endParaRPr sz="3600">
              <a:solidFill>
                <a:srgbClr val="FF0000"/>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18"/>
          <p:cNvSpPr/>
          <p:nvPr/>
        </p:nvSpPr>
        <p:spPr>
          <a:xfrm>
            <a:off x="2489982" y="1519311"/>
            <a:ext cx="7695027" cy="886264"/>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800">
                <a:solidFill>
                  <a:schemeClr val="dk1"/>
                </a:solidFill>
                <a:latin typeface="Calibri"/>
                <a:ea typeface="Calibri"/>
                <a:cs typeface="Calibri"/>
                <a:sym typeface="Calibri"/>
              </a:rPr>
              <a:t>About profile</a:t>
            </a:r>
            <a:endParaRPr b="1" sz="4800">
              <a:solidFill>
                <a:schemeClr val="dk1"/>
              </a:solidFill>
              <a:latin typeface="Calibri"/>
              <a:ea typeface="Calibri"/>
              <a:cs typeface="Calibri"/>
              <a:sym typeface="Calibri"/>
            </a:endParaRPr>
          </a:p>
        </p:txBody>
      </p:sp>
      <p:pic>
        <p:nvPicPr>
          <p:cNvPr id="120" name="Google Shape;120;p18"/>
          <p:cNvPicPr preferRelativeResize="0"/>
          <p:nvPr/>
        </p:nvPicPr>
        <p:blipFill rotWithShape="1">
          <a:blip r:embed="rId3">
            <a:alphaModFix/>
          </a:blip>
          <a:srcRect b="0" l="0" r="0" t="0"/>
          <a:stretch/>
        </p:blipFill>
        <p:spPr>
          <a:xfrm>
            <a:off x="1125415" y="2504050"/>
            <a:ext cx="10058400" cy="56550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p:nvPr/>
        </p:nvSpPr>
        <p:spPr>
          <a:xfrm>
            <a:off x="2335238" y="759655"/>
            <a:ext cx="7920110" cy="126609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rgbClr val="FF0000"/>
                </a:solidFill>
                <a:latin typeface="Calibri"/>
                <a:ea typeface="Calibri"/>
                <a:cs typeface="Calibri"/>
                <a:sym typeface="Calibri"/>
              </a:rPr>
              <a:t>Web Development Project Presentation</a:t>
            </a:r>
            <a:endParaRPr sz="3600">
              <a:solidFill>
                <a:srgbClr val="FF0000"/>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19"/>
          <p:cNvSpPr/>
          <p:nvPr/>
        </p:nvSpPr>
        <p:spPr>
          <a:xfrm>
            <a:off x="3024554" y="2025747"/>
            <a:ext cx="6133514" cy="111134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6000">
                <a:solidFill>
                  <a:schemeClr val="dk1"/>
                </a:solidFill>
                <a:latin typeface="Calibri"/>
                <a:ea typeface="Calibri"/>
                <a:cs typeface="Calibri"/>
                <a:sym typeface="Calibri"/>
              </a:rPr>
              <a:t>Services Section</a:t>
            </a:r>
            <a:endParaRPr sz="6000">
              <a:solidFill>
                <a:schemeClr val="dk1"/>
              </a:solidFill>
              <a:latin typeface="Calibri"/>
              <a:ea typeface="Calibri"/>
              <a:cs typeface="Calibri"/>
              <a:sym typeface="Calibri"/>
            </a:endParaRPr>
          </a:p>
        </p:txBody>
      </p:sp>
      <p:pic>
        <p:nvPicPr>
          <p:cNvPr id="127" name="Google Shape;127;p19"/>
          <p:cNvPicPr preferRelativeResize="0"/>
          <p:nvPr/>
        </p:nvPicPr>
        <p:blipFill rotWithShape="1">
          <a:blip r:embed="rId3">
            <a:alphaModFix/>
          </a:blip>
          <a:srcRect b="0" l="0" r="0" t="0"/>
          <a:stretch/>
        </p:blipFill>
        <p:spPr>
          <a:xfrm>
            <a:off x="1062111" y="2998091"/>
            <a:ext cx="10058400" cy="56550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p:nvPr/>
        </p:nvSpPr>
        <p:spPr>
          <a:xfrm>
            <a:off x="2489982" y="703385"/>
            <a:ext cx="8004516" cy="136456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rgbClr val="FF0000"/>
                </a:solidFill>
                <a:latin typeface="Calibri"/>
                <a:ea typeface="Calibri"/>
                <a:cs typeface="Calibri"/>
                <a:sym typeface="Calibri"/>
              </a:rPr>
              <a:t>Web Development Project Presentation</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20"/>
          <p:cNvSpPr/>
          <p:nvPr/>
        </p:nvSpPr>
        <p:spPr>
          <a:xfrm>
            <a:off x="3066757" y="1519311"/>
            <a:ext cx="6428936" cy="109728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400">
                <a:solidFill>
                  <a:schemeClr val="dk1"/>
                </a:solidFill>
                <a:latin typeface="Calibri"/>
                <a:ea typeface="Calibri"/>
                <a:cs typeface="Calibri"/>
                <a:sym typeface="Calibri"/>
              </a:rPr>
              <a:t>Sing up </a:t>
            </a:r>
            <a:endParaRPr b="1" sz="4400">
              <a:solidFill>
                <a:schemeClr val="dk1"/>
              </a:solidFill>
              <a:latin typeface="Calibri"/>
              <a:ea typeface="Calibri"/>
              <a:cs typeface="Calibri"/>
              <a:sym typeface="Calibri"/>
            </a:endParaRPr>
          </a:p>
        </p:txBody>
      </p:sp>
      <p:pic>
        <p:nvPicPr>
          <p:cNvPr id="134" name="Google Shape;134;p20"/>
          <p:cNvPicPr preferRelativeResize="0"/>
          <p:nvPr/>
        </p:nvPicPr>
        <p:blipFill rotWithShape="1">
          <a:blip r:embed="rId3">
            <a:alphaModFix/>
          </a:blip>
          <a:srcRect b="0" l="0" r="0" t="0"/>
          <a:stretch/>
        </p:blipFill>
        <p:spPr>
          <a:xfrm>
            <a:off x="1252025" y="2716738"/>
            <a:ext cx="10058400" cy="56550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p:nvPr/>
        </p:nvSpPr>
        <p:spPr>
          <a:xfrm>
            <a:off x="2658794" y="182880"/>
            <a:ext cx="7090117" cy="178659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rgbClr val="FF0000"/>
                </a:solidFill>
                <a:latin typeface="Calibri"/>
                <a:ea typeface="Calibri"/>
                <a:cs typeface="Calibri"/>
                <a:sym typeface="Calibri"/>
              </a:rPr>
              <a:t>Web Development Project Presentation</a:t>
            </a:r>
            <a:endParaRPr sz="3200">
              <a:solidFill>
                <a:srgbClr val="FF0000"/>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21"/>
          <p:cNvSpPr/>
          <p:nvPr/>
        </p:nvSpPr>
        <p:spPr>
          <a:xfrm>
            <a:off x="3123028" y="2250830"/>
            <a:ext cx="6991643" cy="98473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Thank You Everyone To Give Me Chance For Presentation…</a:t>
            </a:r>
            <a:endParaRPr b="0" sz="2000">
              <a:solidFill>
                <a:schemeClr val="dk1"/>
              </a:solidFill>
              <a:latin typeface="Calibri"/>
              <a:ea typeface="Calibri"/>
              <a:cs typeface="Calibri"/>
              <a:sym typeface="Calibri"/>
            </a:endParaRPr>
          </a:p>
          <a:p>
            <a:pPr indent="0" lvl="0" marL="0" marR="0" rtl="0" algn="l">
              <a:spcBef>
                <a:spcPts val="0"/>
              </a:spcBef>
              <a:spcAft>
                <a:spcPts val="0"/>
              </a:spcAft>
              <a:buNone/>
            </a:pPr>
            <a:br>
              <a:rPr lang="en-US" sz="2000">
                <a:solidFill>
                  <a:schemeClr val="dk1"/>
                </a:solidFill>
                <a:latin typeface="Calibri"/>
                <a:ea typeface="Calibri"/>
                <a:cs typeface="Calibri"/>
                <a:sym typeface="Calibri"/>
              </a:rPr>
            </a:br>
            <a:endParaRPr sz="2000">
              <a:solidFill>
                <a:schemeClr val="dk1"/>
              </a:solidFill>
              <a:latin typeface="Calibri"/>
              <a:ea typeface="Calibri"/>
              <a:cs typeface="Calibri"/>
              <a:sym typeface="Calibri"/>
            </a:endParaRPr>
          </a:p>
        </p:txBody>
      </p:sp>
      <p:sp>
        <p:nvSpPr>
          <p:cNvPr id="141" name="Google Shape;141;p21"/>
          <p:cNvSpPr/>
          <p:nvPr/>
        </p:nvSpPr>
        <p:spPr>
          <a:xfrm>
            <a:off x="2278966" y="4557932"/>
            <a:ext cx="8482819" cy="130829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8000">
                <a:solidFill>
                  <a:schemeClr val="dk1"/>
                </a:solidFill>
                <a:latin typeface="Calibri"/>
                <a:ea typeface="Calibri"/>
                <a:cs typeface="Calibri"/>
                <a:sym typeface="Calibri"/>
              </a:rPr>
              <a:t>Assalamu Alaikum.</a:t>
            </a:r>
            <a:endParaRPr b="0" sz="80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