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247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2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5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BB528F-8C11-4B4B-8D8B-80622C984847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F244BC5-57AA-44B3-A3FA-4DD7AA76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801-254E-4D10-A136-1B3DD92AF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587965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Assalamualaikum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9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4A5-EF3C-495A-A51C-8FB5BFD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Group Members: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84A6-B8BD-45DE-B131-821C6645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Mahmuda Samia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Habibul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Alam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Nusrat </a:t>
            </a:r>
            <a:r>
              <a:rPr lang="en-US" dirty="0" err="1">
                <a:solidFill>
                  <a:srgbClr val="FFFF00"/>
                </a:solidFill>
              </a:rPr>
              <a:t>Jerin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E519-ACD5-4981-ABDA-595B620D80BA}"/>
              </a:ext>
            </a:extLst>
          </p:cNvPr>
          <p:cNvSpPr txBox="1"/>
          <p:nvPr/>
        </p:nvSpPr>
        <p:spPr>
          <a:xfrm>
            <a:off x="8759952" y="605900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</a:rPr>
              <a:t>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1566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1448-E6CF-400D-9C20-AFF73A044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4625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Web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2355-233A-4DEA-8B53-9336C164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306324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Website for a restaurant.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Taste Bees </a:t>
            </a:r>
            <a:r>
              <a:rPr lang="en-US" dirty="0">
                <a:effectLst/>
              </a:rPr>
              <a:t>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C2F5-2989-48F3-AD5A-F41EBAA4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4738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Project Roadmap: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692D-1275-4439-8AE2-9821B51FE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2011680"/>
            <a:ext cx="4480560" cy="327777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Home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Menu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Contacts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E1ACC-6F3C-47DE-8D80-1A432E0A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11680"/>
            <a:ext cx="4480560" cy="327777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About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Orders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Login/Register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5903B-4819-45C1-8835-0DF46BDE2309}"/>
              </a:ext>
            </a:extLst>
          </p:cNvPr>
          <p:cNvSpPr txBox="1"/>
          <p:nvPr/>
        </p:nvSpPr>
        <p:spPr>
          <a:xfrm>
            <a:off x="9171666" y="1568547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</a:rPr>
              <a:t>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00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2E36-3645-40A2-84BE-9059403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213828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Future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60B-D2D1-4136-96F4-6D0C13F2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29000"/>
            <a:ext cx="8595360" cy="2751137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Our goal is to add features that can help our users/</a:t>
            </a:r>
            <a:r>
              <a:rPr lang="en-US" sz="2800">
                <a:solidFill>
                  <a:srgbClr val="FFFF00"/>
                </a:solidFill>
              </a:rPr>
              <a:t>customers to book </a:t>
            </a:r>
            <a:r>
              <a:rPr lang="en-US" sz="2800" dirty="0">
                <a:solidFill>
                  <a:srgbClr val="FFFF00"/>
                </a:solidFill>
              </a:rPr>
              <a:t>or reserve seat as they like for their required time from home.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2FBD4-66A0-46E6-A328-7A36EC7F16FF}"/>
              </a:ext>
            </a:extLst>
          </p:cNvPr>
          <p:cNvSpPr txBox="1"/>
          <p:nvPr/>
        </p:nvSpPr>
        <p:spPr>
          <a:xfrm>
            <a:off x="9832848" y="5122169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</a:rPr>
              <a:t>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326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51C-10EB-4660-BF19-E218EE18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0815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80A00-2203-4DC2-97C1-FBC09CBE7D7E}"/>
              </a:ext>
            </a:extLst>
          </p:cNvPr>
          <p:cNvSpPr txBox="1"/>
          <p:nvPr/>
        </p:nvSpPr>
        <p:spPr>
          <a:xfrm>
            <a:off x="8580823" y="3044279"/>
            <a:ext cx="1097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/>
              </a:rPr>
              <a:t>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68206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</TotalTime>
  <Words>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Assalamualaikum</vt:lpstr>
      <vt:lpstr>Group Members: </vt:lpstr>
      <vt:lpstr>Web Development Project</vt:lpstr>
      <vt:lpstr>Project Roadmap:</vt:lpstr>
      <vt:lpstr>Future Goals: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Project</dc:title>
  <dc:creator>Mahmuda</dc:creator>
  <cp:lastModifiedBy>Mahmuda</cp:lastModifiedBy>
  <cp:revision>9</cp:revision>
  <dcterms:created xsi:type="dcterms:W3CDTF">2023-01-09T20:38:49Z</dcterms:created>
  <dcterms:modified xsi:type="dcterms:W3CDTF">2023-01-10T02:59:32Z</dcterms:modified>
</cp:coreProperties>
</file>