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elestia-R1---OverlayTitleHD.png">
            <a:extLst>
              <a:ext uri="{FF2B5EF4-FFF2-40B4-BE49-F238E27FC236}">
                <a16:creationId xmlns:a16="http://schemas.microsoft.com/office/drawing/2014/main" id="{AC7666BD-140F-C9B7-00F0-A0CE00138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2AB94E7-26F8-7224-DEEE-C01B46BBFB6F}"/>
              </a:ext>
            </a:extLst>
          </p:cNvPr>
          <p:cNvSpPr txBox="1">
            <a:spLocks/>
          </p:cNvSpPr>
          <p:nvPr userDrawn="1"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4950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1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6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9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34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9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4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9B06-4BDB-4E49-A073-2374DD57D68C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9FFE1B2-93DD-4078-BCB6-415506ACA7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9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6EA03E-E75F-CD2F-1F73-10CF66FF15B0}"/>
              </a:ext>
            </a:extLst>
          </p:cNvPr>
          <p:cNvSpPr txBox="1"/>
          <p:nvPr/>
        </p:nvSpPr>
        <p:spPr>
          <a:xfrm>
            <a:off x="2379306" y="839755"/>
            <a:ext cx="6242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Assalamuyalaikum Everyone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6A013-C9B4-2ED2-B4A8-293E8B0AA5E8}"/>
              </a:ext>
            </a:extLst>
          </p:cNvPr>
          <p:cNvSpPr txBox="1"/>
          <p:nvPr/>
        </p:nvSpPr>
        <p:spPr>
          <a:xfrm>
            <a:off x="2444620" y="2052735"/>
            <a:ext cx="712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 I will show my Web-Development Project. Hope everyone will see.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EE2C2-8502-4B6B-11C1-F7D8BA99DCA8}"/>
              </a:ext>
            </a:extLst>
          </p:cNvPr>
          <p:cNvSpPr txBox="1"/>
          <p:nvPr/>
        </p:nvSpPr>
        <p:spPr>
          <a:xfrm>
            <a:off x="2379306" y="3741576"/>
            <a:ext cx="3069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: Web-Development</a:t>
            </a:r>
          </a:p>
          <a:p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: Wednesday</a:t>
            </a:r>
          </a:p>
          <a:p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8:45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1B2F-1660-4BC4-80AE-62C131FC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IQ Level Test Section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488510-5A35-A6CF-56E5-1BFE79DC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01" y="1853754"/>
            <a:ext cx="8634310" cy="4199727"/>
          </a:xfr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B717459-6DF9-BD72-AFEE-B57B222FDC4B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6599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7341-5D66-0FBA-4E86-6B307285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Footer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36463-4B1A-B24D-8C06-92A67D55D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50" y="2016125"/>
            <a:ext cx="7895360" cy="4037356"/>
          </a:xfr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14DE9C5-86DF-62F4-F3CA-AEA1344B1432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7812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5A2B-6452-0D49-28E0-5363A9FB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29" y="2892810"/>
            <a:ext cx="9603275" cy="1623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Algerian" panose="04020705040A02060702" pitchFamily="82" charset="0"/>
              </a:rPr>
              <a:t>GOOD BYE 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FF6A0E2-74B2-2F60-A826-0495F1434712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583A3-BA80-76AA-7FFC-3ECA29664178}"/>
              </a:ext>
            </a:extLst>
          </p:cNvPr>
          <p:cNvSpPr txBox="1"/>
          <p:nvPr/>
        </p:nvSpPr>
        <p:spPr>
          <a:xfrm>
            <a:off x="1940767" y="1156996"/>
            <a:ext cx="832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 Everyone to give me chance for Presentation. Assalamuyalaikum!</a:t>
            </a:r>
          </a:p>
        </p:txBody>
      </p:sp>
    </p:spTree>
    <p:extLst>
      <p:ext uri="{BB962C8B-B14F-4D97-AF65-F5344CB8AC3E}">
        <p14:creationId xmlns:p14="http://schemas.microsoft.com/office/powerpoint/2010/main" val="14910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C6B1-AFCB-305F-F280-4348F9CA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39" y="804519"/>
            <a:ext cx="9930515" cy="1049235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>
                <a:solidFill>
                  <a:srgbClr val="002060"/>
                </a:solidFill>
                <a:latin typeface="Algerian" panose="04020705040A02060702" pitchFamily="82" charset="0"/>
              </a:rPr>
              <a:t>PSYCHOLOGY 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2467-362E-567C-FF63-FE7AA871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92170"/>
          </a:xfrm>
        </p:spPr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Psychology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is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scientific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study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mind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Psychology includes the study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conscious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unconscious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phenomena,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feelings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thoughts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It is an academic discipline of immense scope, crossing the boundaries between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natural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sciences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Psychologists seek an understanding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emergent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properties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brains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linking the discipline to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neuroscience</a:t>
            </a:r>
            <a:r>
              <a:rPr lang="en-US" b="0" i="0" dirty="0">
                <a:solidFill>
                  <a:srgbClr val="2021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As social scientists, psychologists aim to understand the behavior of individuals and groups.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C2365D3-CF59-DBB1-92B6-D843FC359DC3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8952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111-9A59-1940-D7FD-C7AAB1F5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Project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DC1B-06FF-385E-AC11-66F21443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Disciplinary organization</a:t>
            </a:r>
          </a:p>
          <a:p>
            <a:r>
              <a:rPr lang="en-US" dirty="0"/>
              <a:t>Motivational Facts</a:t>
            </a:r>
          </a:p>
          <a:p>
            <a:r>
              <a:rPr lang="en-US" dirty="0"/>
              <a:t>Psychological Facts</a:t>
            </a:r>
          </a:p>
          <a:p>
            <a:r>
              <a:rPr lang="en-US" dirty="0"/>
              <a:t>Color Themes</a:t>
            </a:r>
          </a:p>
          <a:p>
            <a:r>
              <a:rPr lang="en-US" dirty="0"/>
              <a:t>Research methods</a:t>
            </a:r>
          </a:p>
          <a:p>
            <a:r>
              <a:rPr lang="en-US" dirty="0"/>
              <a:t>IQ Level Test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38CCFCAE-5D16-20EE-78A4-2885B94F643B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8863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568C-4892-65C7-ECC5-6CA5D5AE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Included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D4C-1F31-F23D-C87B-F7293AD0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HTML --- Hyper Text Markup Language</a:t>
            </a:r>
          </a:p>
          <a:p>
            <a:r>
              <a:rPr lang="en-US" dirty="0"/>
              <a:t>CSS    --- Cascading Style Sheets</a:t>
            </a:r>
          </a:p>
          <a:p>
            <a:r>
              <a:rPr lang="en-US" dirty="0"/>
              <a:t>JS  --- JavaScript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PHP  --- Hypertext Preprocessor</a:t>
            </a:r>
          </a:p>
          <a:p>
            <a:r>
              <a:rPr lang="en-US" dirty="0"/>
              <a:t>MySql --- Structured Query Language.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6D13880-1ACD-BFD4-B9D1-45BA558C2F47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4265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09A-9E7A-2FA2-8573-DFF06F64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My Website Interface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2C346F-2D5C-31A7-BE42-E1634482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00" y="1857300"/>
            <a:ext cx="6768306" cy="4247499"/>
          </a:xfr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FC81518-1FC5-C396-8527-518666D4C3A0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18737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8CDB-D14E-8F59-17FA-9DBD4185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One Of The Section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12CCD0-AFA3-3CAB-5D18-719922253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4" y="1896895"/>
            <a:ext cx="7763068" cy="4133298"/>
          </a:xfr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4548873-46C2-DC3B-F3D1-915A996A671D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9841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BBAB-3C05-A3AE-FD30-90283044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Another Section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093F03-449F-BD96-C360-E4A6FA4B6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8" y="1853754"/>
            <a:ext cx="7720665" cy="4199727"/>
          </a:xfr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2C19E9B-7C94-5341-A408-2227C15EFFC9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408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639C-CB40-AD18-0D77-53569F59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Write A Post Section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857C3B-8A2F-E0CE-87F2-53F96B1F1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5" y="1853754"/>
            <a:ext cx="8280475" cy="4199727"/>
          </a:xfr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762587C-F2D7-FB32-0A0E-B7243CF90DE2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3644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641B-5F17-E3D6-A948-940784F4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Various Blog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1FCC6-D51B-27F6-1170-20615BE79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17" y="1853754"/>
            <a:ext cx="6624735" cy="4239166"/>
          </a:xfr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DDB39AF3-F551-851E-7F7B-E8845C611572}"/>
              </a:ext>
            </a:extLst>
          </p:cNvPr>
          <p:cNvSpPr txBox="1">
            <a:spLocks/>
          </p:cNvSpPr>
          <p:nvPr/>
        </p:nvSpPr>
        <p:spPr>
          <a:xfrm>
            <a:off x="1124339" y="-691"/>
            <a:ext cx="10131425" cy="610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u="sng" kern="1200" cap="all">
                <a:ln w="3175" cmpd="sng">
                  <a:noFill/>
                </a:ln>
                <a:solidFill>
                  <a:srgbClr val="FFC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>
                <a:solidFill>
                  <a:schemeClr val="accent2">
                    <a:lumMod val="75000"/>
                  </a:schemeClr>
                </a:solidFill>
              </a:rPr>
              <a:t>Web-development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53252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</TotalTime>
  <Words>213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Gill Sans MT</vt:lpstr>
      <vt:lpstr>Open Sans</vt:lpstr>
      <vt:lpstr>Open Sans ExtraBold</vt:lpstr>
      <vt:lpstr>Gallery</vt:lpstr>
      <vt:lpstr>PowerPoint Presentation</vt:lpstr>
      <vt:lpstr>PSYCHOLOGY KNOWLEDGE </vt:lpstr>
      <vt:lpstr>Project features </vt:lpstr>
      <vt:lpstr>Included languages </vt:lpstr>
      <vt:lpstr>My Website Interface</vt:lpstr>
      <vt:lpstr>One Of The Section</vt:lpstr>
      <vt:lpstr>Another Section</vt:lpstr>
      <vt:lpstr>Write A Post Section</vt:lpstr>
      <vt:lpstr>Various Blog</vt:lpstr>
      <vt:lpstr>IQ Level Test Section</vt:lpstr>
      <vt:lpstr>Footer Section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Samrat Akbar</dc:creator>
  <cp:lastModifiedBy>Samrat Akbar</cp:lastModifiedBy>
  <cp:revision>9</cp:revision>
  <dcterms:created xsi:type="dcterms:W3CDTF">2023-01-09T16:56:43Z</dcterms:created>
  <dcterms:modified xsi:type="dcterms:W3CDTF">2023-01-09T19:06:49Z</dcterms:modified>
</cp:coreProperties>
</file>