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12"/>
  </p:notesMasterIdLst>
  <p:sldIdLst>
    <p:sldId id="256" r:id="rId2"/>
    <p:sldId id="257" r:id="rId3"/>
    <p:sldId id="258" r:id="rId4"/>
    <p:sldId id="259" r:id="rId5"/>
    <p:sldId id="260" r:id="rId6"/>
    <p:sldId id="261" r:id="rId7"/>
    <p:sldId id="262" r:id="rId8"/>
    <p:sldId id="264" r:id="rId9"/>
    <p:sldId id="263"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8" d="100"/>
          <a:sy n="88" d="100"/>
        </p:scale>
        <p:origin x="-96" y="-42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919A3D2-C08B-435C-BBAE-9FCBA4955F66}" type="datetimeFigureOut">
              <a:rPr lang="en-US" smtClean="0"/>
              <a:t>1/10/2023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BE49BB4-CCD7-46D3-BE97-6BF505FB8517}"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BE49BB4-CCD7-46D3-BE97-6BF505FB8517}" type="slidenum">
              <a:rPr lang="en-US" smtClean="0"/>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CB5A00B0-28A8-458A-9F5C-30277D667DD8}" type="datetimeFigureOut">
              <a:rPr lang="en-US" smtClean="0"/>
              <a:t>1/10/2023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932CA9EF-F3A0-41A4-B40A-DD7AADBD40F1}"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B5A00B0-28A8-458A-9F5C-30277D667DD8}" type="datetimeFigureOut">
              <a:rPr lang="en-US" smtClean="0"/>
              <a:t>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2CA9EF-F3A0-41A4-B40A-DD7AADBD40F1}" type="slidenum">
              <a:rPr lang="en-US" smtClean="0"/>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B5A00B0-28A8-458A-9F5C-30277D667DD8}" type="datetimeFigureOut">
              <a:rPr lang="en-US" smtClean="0"/>
              <a:t>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2CA9EF-F3A0-41A4-B40A-DD7AADBD40F1}" type="slidenum">
              <a:rPr lang="en-US" smtClean="0"/>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B5A00B0-28A8-458A-9F5C-30277D667DD8}" type="datetimeFigureOut">
              <a:rPr lang="en-US" smtClean="0"/>
              <a:t>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2CA9EF-F3A0-41A4-B40A-DD7AADBD40F1}" type="slidenum">
              <a:rPr lang="en-US" smtClean="0"/>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CB5A00B0-28A8-458A-9F5C-30277D667DD8}" type="datetimeFigureOut">
              <a:rPr lang="en-US" smtClean="0"/>
              <a:t>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2CA9EF-F3A0-41A4-B40A-DD7AADBD40F1}"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B5A00B0-28A8-458A-9F5C-30277D667DD8}" type="datetimeFigureOut">
              <a:rPr lang="en-US" smtClean="0"/>
              <a:t>1/10/2023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2CA9EF-F3A0-41A4-B40A-DD7AADBD40F1}" type="slidenum">
              <a:rPr lang="en-US" smtClean="0"/>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CB5A00B0-28A8-458A-9F5C-30277D667DD8}" type="datetimeFigureOut">
              <a:rPr lang="en-US" smtClean="0"/>
              <a:t>1/10/2023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2CA9EF-F3A0-41A4-B40A-DD7AADBD40F1}" type="slidenum">
              <a:rPr lang="en-US" smtClean="0"/>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CB5A00B0-28A8-458A-9F5C-30277D667DD8}" type="datetimeFigureOut">
              <a:rPr lang="en-US" smtClean="0"/>
              <a:t>1/10/2023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2CA9EF-F3A0-41A4-B40A-DD7AADBD40F1}" type="slidenum">
              <a:rPr lang="en-US" smtClean="0"/>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5A00B0-28A8-458A-9F5C-30277D667DD8}" type="datetimeFigureOut">
              <a:rPr lang="en-US" smtClean="0"/>
              <a:t>1/10/2023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32CA9EF-F3A0-41A4-B40A-DD7AADBD40F1}" type="slidenum">
              <a:rPr lang="en-US" smtClean="0"/>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B5A00B0-28A8-458A-9F5C-30277D667DD8}" type="datetimeFigureOut">
              <a:rPr lang="en-US" smtClean="0"/>
              <a:t>1/10/2023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2CA9EF-F3A0-41A4-B40A-DD7AADBD40F1}" type="slidenum">
              <a:rPr lang="en-US" smtClean="0"/>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B5A00B0-28A8-458A-9F5C-30277D667DD8}" type="datetimeFigureOut">
              <a:rPr lang="en-US" smtClean="0"/>
              <a:t>1/10/2023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932CA9EF-F3A0-41A4-B40A-DD7AADBD40F1}"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CB5A00B0-28A8-458A-9F5C-30277D667DD8}" type="datetimeFigureOut">
              <a:rPr lang="en-US" smtClean="0"/>
              <a:t>1/10/2023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32CA9EF-F3A0-41A4-B40A-DD7AADBD40F1}"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ransition/>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90600" y="1143000"/>
            <a:ext cx="7848600" cy="584775"/>
          </a:xfrm>
          <a:prstGeom prst="rect">
            <a:avLst/>
          </a:prstGeom>
          <a:noFill/>
        </p:spPr>
        <p:txBody>
          <a:bodyPr wrap="square" rtlCol="0">
            <a:spAutoFit/>
          </a:bodyPr>
          <a:lstStyle/>
          <a:p>
            <a:pPr algn="ctr"/>
            <a:r>
              <a:rPr lang="en-US" sz="3200" b="1" u="sng"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Web Development Project Presentation</a:t>
            </a:r>
            <a:endParaRPr lang="en-US" sz="3200" b="1" u="sng"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
        <p:nvSpPr>
          <p:cNvPr id="7" name="TextBox 6"/>
          <p:cNvSpPr txBox="1"/>
          <p:nvPr/>
        </p:nvSpPr>
        <p:spPr>
          <a:xfrm>
            <a:off x="1828800" y="2590800"/>
            <a:ext cx="6248400" cy="584775"/>
          </a:xfrm>
          <a:prstGeom prst="rect">
            <a:avLst/>
          </a:prstGeom>
          <a:noFill/>
        </p:spPr>
        <p:txBody>
          <a:bodyPr wrap="square" rtlCol="0">
            <a:spAutoFit/>
          </a:bodyPr>
          <a:lstStyle/>
          <a:p>
            <a:pPr algn="ctr"/>
            <a:r>
              <a:rPr lang="en-US" sz="3200" b="1" dirty="0" err="1" smtClean="0">
                <a:solidFill>
                  <a:schemeClr val="tx2">
                    <a:lumMod val="50000"/>
                  </a:schemeClr>
                </a:solidFill>
              </a:rPr>
              <a:t>Assalamu</a:t>
            </a:r>
            <a:r>
              <a:rPr lang="en-US" sz="3200" b="1" dirty="0" smtClean="0">
                <a:solidFill>
                  <a:schemeClr val="tx2">
                    <a:lumMod val="50000"/>
                  </a:schemeClr>
                </a:solidFill>
              </a:rPr>
              <a:t> </a:t>
            </a:r>
            <a:r>
              <a:rPr lang="en-US" sz="3200" b="1" dirty="0" err="1" smtClean="0">
                <a:solidFill>
                  <a:schemeClr val="tx2">
                    <a:lumMod val="50000"/>
                  </a:schemeClr>
                </a:solidFill>
              </a:rPr>
              <a:t>Alaikum</a:t>
            </a:r>
            <a:r>
              <a:rPr lang="en-US" sz="3200" b="1" dirty="0" smtClean="0">
                <a:solidFill>
                  <a:schemeClr val="tx2">
                    <a:lumMod val="50000"/>
                  </a:schemeClr>
                </a:solidFill>
              </a:rPr>
              <a:t> Everyone</a:t>
            </a:r>
            <a:endParaRPr lang="en-US" sz="3200" b="1" dirty="0">
              <a:solidFill>
                <a:schemeClr val="tx2">
                  <a:lumMod val="50000"/>
                </a:schemeClr>
              </a:solidFill>
            </a:endParaRPr>
          </a:p>
        </p:txBody>
      </p:sp>
      <p:sp>
        <p:nvSpPr>
          <p:cNvPr id="8" name="TextBox 7"/>
          <p:cNvSpPr txBox="1"/>
          <p:nvPr/>
        </p:nvSpPr>
        <p:spPr>
          <a:xfrm>
            <a:off x="1143000" y="3962400"/>
            <a:ext cx="7391400" cy="830997"/>
          </a:xfrm>
          <a:prstGeom prst="rect">
            <a:avLst/>
          </a:prstGeom>
          <a:noFill/>
        </p:spPr>
        <p:txBody>
          <a:bodyPr wrap="square" rtlCol="0">
            <a:spAutoFit/>
          </a:bodyPr>
          <a:lstStyle/>
          <a:p>
            <a:pPr algn="ctr"/>
            <a:r>
              <a:rPr lang="en-US" sz="2400" b="1" dirty="0" smtClean="0"/>
              <a:t>Today I will show our Web-Development Project. Hope Everyone will see…</a:t>
            </a:r>
            <a:endParaRPr lang="en-US" sz="2400" b="1" dirty="0"/>
          </a:p>
        </p:txBody>
      </p:sp>
    </p:spTree>
  </p:cSld>
  <p:clrMapOvr>
    <a:masterClrMapping/>
  </p:clrMapOvr>
  <p:transition advClick="0" advTm="5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80">
                                          <p:stCondLst>
                                            <p:cond delay="0"/>
                                          </p:stCondLst>
                                        </p:cTn>
                                        <p:tgtEl>
                                          <p:spTgt spid="7"/>
                                        </p:tgtEl>
                                      </p:cBhvr>
                                    </p:animEffect>
                                    <p:anim calcmode="lin" valueType="num">
                                      <p:cBhvr>
                                        <p:cTn id="13"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18" dur="26">
                                          <p:stCondLst>
                                            <p:cond delay="650"/>
                                          </p:stCondLst>
                                        </p:cTn>
                                        <p:tgtEl>
                                          <p:spTgt spid="7"/>
                                        </p:tgtEl>
                                      </p:cBhvr>
                                      <p:to x="100000" y="60000"/>
                                    </p:animScale>
                                    <p:animScale>
                                      <p:cBhvr>
                                        <p:cTn id="19" dur="166" decel="50000">
                                          <p:stCondLst>
                                            <p:cond delay="676"/>
                                          </p:stCondLst>
                                        </p:cTn>
                                        <p:tgtEl>
                                          <p:spTgt spid="7"/>
                                        </p:tgtEl>
                                      </p:cBhvr>
                                      <p:to x="100000" y="100000"/>
                                    </p:animScale>
                                    <p:animScale>
                                      <p:cBhvr>
                                        <p:cTn id="20" dur="26">
                                          <p:stCondLst>
                                            <p:cond delay="1312"/>
                                          </p:stCondLst>
                                        </p:cTn>
                                        <p:tgtEl>
                                          <p:spTgt spid="7"/>
                                        </p:tgtEl>
                                      </p:cBhvr>
                                      <p:to x="100000" y="80000"/>
                                    </p:animScale>
                                    <p:animScale>
                                      <p:cBhvr>
                                        <p:cTn id="21" dur="166" decel="50000">
                                          <p:stCondLst>
                                            <p:cond delay="1338"/>
                                          </p:stCondLst>
                                        </p:cTn>
                                        <p:tgtEl>
                                          <p:spTgt spid="7"/>
                                        </p:tgtEl>
                                      </p:cBhvr>
                                      <p:to x="100000" y="100000"/>
                                    </p:animScale>
                                    <p:animScale>
                                      <p:cBhvr>
                                        <p:cTn id="22" dur="26">
                                          <p:stCondLst>
                                            <p:cond delay="1642"/>
                                          </p:stCondLst>
                                        </p:cTn>
                                        <p:tgtEl>
                                          <p:spTgt spid="7"/>
                                        </p:tgtEl>
                                      </p:cBhvr>
                                      <p:to x="100000" y="90000"/>
                                    </p:animScale>
                                    <p:animScale>
                                      <p:cBhvr>
                                        <p:cTn id="23" dur="166" decel="50000">
                                          <p:stCondLst>
                                            <p:cond delay="1668"/>
                                          </p:stCondLst>
                                        </p:cTn>
                                        <p:tgtEl>
                                          <p:spTgt spid="7"/>
                                        </p:tgtEl>
                                      </p:cBhvr>
                                      <p:to x="100000" y="100000"/>
                                    </p:animScale>
                                    <p:animScale>
                                      <p:cBhvr>
                                        <p:cTn id="24" dur="26">
                                          <p:stCondLst>
                                            <p:cond delay="1808"/>
                                          </p:stCondLst>
                                        </p:cTn>
                                        <p:tgtEl>
                                          <p:spTgt spid="7"/>
                                        </p:tgtEl>
                                      </p:cBhvr>
                                      <p:to x="100000" y="95000"/>
                                    </p:animScale>
                                    <p:animScale>
                                      <p:cBhvr>
                                        <p:cTn id="25" dur="166" decel="50000">
                                          <p:stCondLst>
                                            <p:cond delay="1834"/>
                                          </p:stCondLst>
                                        </p:cTn>
                                        <p:tgtEl>
                                          <p:spTgt spid="7"/>
                                        </p:tgtEl>
                                      </p:cBhvr>
                                      <p:to x="100000" y="100000"/>
                                    </p:animScale>
                                  </p:childTnLst>
                                </p:cTn>
                              </p:par>
                            </p:childTnLst>
                          </p:cTn>
                        </p:par>
                      </p:childTnLst>
                    </p:cTn>
                  </p:par>
                  <p:par>
                    <p:cTn id="26" fill="hold">
                      <p:stCondLst>
                        <p:cond delay="indefinite"/>
                      </p:stCondLst>
                      <p:childTnLst>
                        <p:par>
                          <p:cTn id="27" fill="hold">
                            <p:stCondLst>
                              <p:cond delay="0"/>
                            </p:stCondLst>
                            <p:childTnLst>
                              <p:par>
                                <p:cTn id="28" presetID="50" presetClass="entr" presetSubtype="0" decel="100000" fill="hold" grpId="0" nodeType="clickEffect">
                                  <p:stCondLst>
                                    <p:cond delay="0"/>
                                  </p:stCondLst>
                                  <p:childTnLst>
                                    <p:set>
                                      <p:cBhvr>
                                        <p:cTn id="29" dur="1" fill="hold">
                                          <p:stCondLst>
                                            <p:cond delay="0"/>
                                          </p:stCondLst>
                                        </p:cTn>
                                        <p:tgtEl>
                                          <p:spTgt spid="8"/>
                                        </p:tgtEl>
                                        <p:attrNameLst>
                                          <p:attrName>style.visibility</p:attrName>
                                        </p:attrNameLst>
                                      </p:cBhvr>
                                      <p:to>
                                        <p:strVal val="visible"/>
                                      </p:to>
                                    </p:set>
                                    <p:anim calcmode="lin" valueType="num">
                                      <p:cBhvr>
                                        <p:cTn id="30" dur="1000" fill="hold"/>
                                        <p:tgtEl>
                                          <p:spTgt spid="8"/>
                                        </p:tgtEl>
                                        <p:attrNameLst>
                                          <p:attrName>ppt_w</p:attrName>
                                        </p:attrNameLst>
                                      </p:cBhvr>
                                      <p:tavLst>
                                        <p:tav tm="0">
                                          <p:val>
                                            <p:strVal val="#ppt_w+.3"/>
                                          </p:val>
                                        </p:tav>
                                        <p:tav tm="100000">
                                          <p:val>
                                            <p:strVal val="#ppt_w"/>
                                          </p:val>
                                        </p:tav>
                                      </p:tavLst>
                                    </p:anim>
                                    <p:anim calcmode="lin" valueType="num">
                                      <p:cBhvr>
                                        <p:cTn id="31" dur="1000" fill="hold"/>
                                        <p:tgtEl>
                                          <p:spTgt spid="8"/>
                                        </p:tgtEl>
                                        <p:attrNameLst>
                                          <p:attrName>ppt_h</p:attrName>
                                        </p:attrNameLst>
                                      </p:cBhvr>
                                      <p:tavLst>
                                        <p:tav tm="0">
                                          <p:val>
                                            <p:strVal val="#ppt_h"/>
                                          </p:val>
                                        </p:tav>
                                        <p:tav tm="100000">
                                          <p:val>
                                            <p:strVal val="#ppt_h"/>
                                          </p:val>
                                        </p:tav>
                                      </p:tavLst>
                                    </p:anim>
                                    <p:animEffect transition="in" filter="fade">
                                      <p:cBhvr>
                                        <p:cTn id="3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38200" y="786825"/>
            <a:ext cx="7848600" cy="584775"/>
          </a:xfrm>
          <a:prstGeom prst="rect">
            <a:avLst/>
          </a:prstGeom>
          <a:noFill/>
        </p:spPr>
        <p:txBody>
          <a:bodyPr wrap="square" rtlCol="0">
            <a:spAutoFit/>
          </a:bodyPr>
          <a:lstStyle/>
          <a:p>
            <a:pPr algn="ctr"/>
            <a:r>
              <a:rPr lang="en-US" sz="3200" b="1" u="sng"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Web Development Project Presentation</a:t>
            </a:r>
            <a:endParaRPr lang="en-US" sz="3200" b="1" u="sng"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
        <p:nvSpPr>
          <p:cNvPr id="5" name="TextBox 4"/>
          <p:cNvSpPr txBox="1"/>
          <p:nvPr/>
        </p:nvSpPr>
        <p:spPr>
          <a:xfrm>
            <a:off x="381000" y="2140803"/>
            <a:ext cx="8305800" cy="830997"/>
          </a:xfrm>
          <a:prstGeom prst="rect">
            <a:avLst/>
          </a:prstGeom>
          <a:noFill/>
        </p:spPr>
        <p:txBody>
          <a:bodyPr wrap="square" rtlCol="0">
            <a:spAutoFit/>
          </a:bodyPr>
          <a:lstStyle/>
          <a:p>
            <a:pPr algn="ctr"/>
            <a:r>
              <a:rPr lang="en-US" sz="2400" dirty="0" smtClean="0">
                <a:solidFill>
                  <a:schemeClr val="accent3">
                    <a:lumMod val="50000"/>
                  </a:schemeClr>
                </a:solidFill>
                <a:latin typeface="Arial Rounded MT Bold" pitchFamily="34" charset="0"/>
              </a:rPr>
              <a:t>Thank You Everyone To Give Me Chance For Presentation…</a:t>
            </a:r>
            <a:endParaRPr lang="en-US" sz="2400" dirty="0">
              <a:solidFill>
                <a:schemeClr val="accent3">
                  <a:lumMod val="50000"/>
                </a:schemeClr>
              </a:solidFill>
              <a:latin typeface="Arial Rounded MT Bold" pitchFamily="34" charset="0"/>
            </a:endParaRPr>
          </a:p>
        </p:txBody>
      </p:sp>
      <p:sp>
        <p:nvSpPr>
          <p:cNvPr id="6" name="TextBox 5"/>
          <p:cNvSpPr txBox="1"/>
          <p:nvPr/>
        </p:nvSpPr>
        <p:spPr>
          <a:xfrm>
            <a:off x="1828800" y="3962400"/>
            <a:ext cx="5410200" cy="707886"/>
          </a:xfrm>
          <a:prstGeom prst="rect">
            <a:avLst/>
          </a:prstGeom>
          <a:noFill/>
        </p:spPr>
        <p:txBody>
          <a:bodyPr wrap="square" rtlCol="0">
            <a:spAutoFit/>
          </a:bodyPr>
          <a:lstStyle/>
          <a:p>
            <a:pPr algn="ctr"/>
            <a:r>
              <a:rPr lang="en-US" sz="4000" b="1" dirty="0" err="1" smtClean="0">
                <a:solidFill>
                  <a:schemeClr val="accent1">
                    <a:lumMod val="75000"/>
                  </a:schemeClr>
                </a:solidFill>
              </a:rPr>
              <a:t>Assalamu</a:t>
            </a:r>
            <a:r>
              <a:rPr lang="en-US" sz="4000" b="1" dirty="0" smtClean="0">
                <a:solidFill>
                  <a:schemeClr val="accent1">
                    <a:lumMod val="75000"/>
                  </a:schemeClr>
                </a:solidFill>
              </a:rPr>
              <a:t> </a:t>
            </a:r>
            <a:r>
              <a:rPr lang="en-US" sz="4000" b="1" dirty="0" err="1" smtClean="0">
                <a:solidFill>
                  <a:schemeClr val="accent1">
                    <a:lumMod val="75000"/>
                  </a:schemeClr>
                </a:solidFill>
              </a:rPr>
              <a:t>Alaikum</a:t>
            </a:r>
            <a:r>
              <a:rPr lang="en-US" sz="4000" b="1" dirty="0">
                <a:solidFill>
                  <a:schemeClr val="accent1">
                    <a:lumMod val="75000"/>
                  </a:schemeClr>
                </a:solidFill>
              </a:rPr>
              <a:t>.</a:t>
            </a:r>
          </a:p>
        </p:txBody>
      </p:sp>
    </p:spTree>
  </p:cSld>
  <p:clrMapOvr>
    <a:masterClrMapping/>
  </p:clrMapOvr>
  <p:transition advTm="5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heckerboard(across)">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50" presetClass="entr" presetSubtype="0" decel="10000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p:cTn id="17" dur="1000" fill="hold"/>
                                        <p:tgtEl>
                                          <p:spTgt spid="6"/>
                                        </p:tgtEl>
                                        <p:attrNameLst>
                                          <p:attrName>ppt_w</p:attrName>
                                        </p:attrNameLst>
                                      </p:cBhvr>
                                      <p:tavLst>
                                        <p:tav tm="0">
                                          <p:val>
                                            <p:strVal val="#ppt_w+.3"/>
                                          </p:val>
                                        </p:tav>
                                        <p:tav tm="100000">
                                          <p:val>
                                            <p:strVal val="#ppt_w"/>
                                          </p:val>
                                        </p:tav>
                                      </p:tavLst>
                                    </p:anim>
                                    <p:anim calcmode="lin" valueType="num">
                                      <p:cBhvr>
                                        <p:cTn id="18" dur="1000" fill="hold"/>
                                        <p:tgtEl>
                                          <p:spTgt spid="6"/>
                                        </p:tgtEl>
                                        <p:attrNameLst>
                                          <p:attrName>ppt_h</p:attrName>
                                        </p:attrNameLst>
                                      </p:cBhvr>
                                      <p:tavLst>
                                        <p:tav tm="0">
                                          <p:val>
                                            <p:strVal val="#ppt_h"/>
                                          </p:val>
                                        </p:tav>
                                        <p:tav tm="100000">
                                          <p:val>
                                            <p:strVal val="#ppt_h"/>
                                          </p:val>
                                        </p:tav>
                                      </p:tavLst>
                                    </p:anim>
                                    <p:animEffect transition="in" filter="fade">
                                      <p:cBhvr>
                                        <p:cTn id="19"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1828800"/>
            <a:ext cx="8305800" cy="762000"/>
          </a:xfrm>
        </p:spPr>
        <p:txBody>
          <a:bodyPr>
            <a:normAutofit/>
          </a:bodyPr>
          <a:lstStyle/>
          <a:p>
            <a:pPr algn="ctr"/>
            <a:r>
              <a:rPr lang="en-US" sz="4000" b="1" dirty="0" smtClean="0">
                <a:latin typeface="+mn-lt"/>
              </a:rPr>
              <a:t>HASSLE FREE HEALTH CARE</a:t>
            </a:r>
            <a:endParaRPr lang="en-US" sz="4000" b="1" dirty="0">
              <a:latin typeface="+mn-lt"/>
            </a:endParaRPr>
          </a:p>
        </p:txBody>
      </p:sp>
      <p:sp>
        <p:nvSpPr>
          <p:cNvPr id="5" name="TextBox 4"/>
          <p:cNvSpPr txBox="1"/>
          <p:nvPr/>
        </p:nvSpPr>
        <p:spPr>
          <a:xfrm>
            <a:off x="914400" y="762000"/>
            <a:ext cx="7848600" cy="584775"/>
          </a:xfrm>
          <a:prstGeom prst="rect">
            <a:avLst/>
          </a:prstGeom>
          <a:noFill/>
        </p:spPr>
        <p:txBody>
          <a:bodyPr wrap="square" rtlCol="0">
            <a:spAutoFit/>
          </a:bodyPr>
          <a:lstStyle/>
          <a:p>
            <a:pPr algn="ctr"/>
            <a:r>
              <a:rPr lang="en-US" sz="3200" b="1" u="sng"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Web Development Project Presentation</a:t>
            </a:r>
            <a:endParaRPr lang="en-US" sz="3200" b="1" u="sng"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cxnSp>
        <p:nvCxnSpPr>
          <p:cNvPr id="7" name="Straight Connector 6"/>
          <p:cNvCxnSpPr/>
          <p:nvPr/>
        </p:nvCxnSpPr>
        <p:spPr>
          <a:xfrm>
            <a:off x="609600" y="2665412"/>
            <a:ext cx="8001000" cy="1588"/>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026" name="Rectangle 2"/>
          <p:cNvSpPr>
            <a:spLocks noChangeArrowheads="1"/>
          </p:cNvSpPr>
          <p:nvPr/>
        </p:nvSpPr>
        <p:spPr bwMode="auto">
          <a:xfrm>
            <a:off x="609600" y="3318808"/>
            <a:ext cx="8229600" cy="193899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Char char="q"/>
              <a:tabLst/>
            </a:pPr>
            <a:r>
              <a:rPr kumimoji="0" lang="en-US" sz="240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The project we create for web development is called Hassle Free Health Care. It is a medical category website. The purpose of making this website is to bring current medical services to the doorstep of common people. To that end, we hope to achieve our goals by using our website, and we move toward that goal.</a:t>
            </a:r>
            <a:endParaRPr kumimoji="0" lang="en-US" sz="200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ransition advClick="0" advTm="5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50" presetClass="entr" presetSubtype="0" decel="10000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1000" fill="hold"/>
                                        <p:tgtEl>
                                          <p:spTgt spid="4"/>
                                        </p:tgtEl>
                                        <p:attrNameLst>
                                          <p:attrName>ppt_w</p:attrName>
                                        </p:attrNameLst>
                                      </p:cBhvr>
                                      <p:tavLst>
                                        <p:tav tm="0">
                                          <p:val>
                                            <p:strVal val="#ppt_w+.3"/>
                                          </p:val>
                                        </p:tav>
                                        <p:tav tm="100000">
                                          <p:val>
                                            <p:strVal val="#ppt_w"/>
                                          </p:val>
                                        </p:tav>
                                      </p:tavLst>
                                    </p:anim>
                                    <p:anim calcmode="lin" valueType="num">
                                      <p:cBhvr>
                                        <p:cTn id="13" dur="1000" fill="hold"/>
                                        <p:tgtEl>
                                          <p:spTgt spid="4"/>
                                        </p:tgtEl>
                                        <p:attrNameLst>
                                          <p:attrName>ppt_h</p:attrName>
                                        </p:attrNameLst>
                                      </p:cBhvr>
                                      <p:tavLst>
                                        <p:tav tm="0">
                                          <p:val>
                                            <p:strVal val="#ppt_h"/>
                                          </p:val>
                                        </p:tav>
                                        <p:tav tm="100000">
                                          <p:val>
                                            <p:strVal val="#ppt_h"/>
                                          </p:val>
                                        </p:tav>
                                      </p:tavLst>
                                    </p:anim>
                                    <p:animEffect transition="in" filter="fade">
                                      <p:cBhvr>
                                        <p:cTn id="14" dur="10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47" presetClass="entr" presetSubtype="0" fill="hold" grpId="0" nodeType="clickEffect">
                                  <p:stCondLst>
                                    <p:cond delay="0"/>
                                  </p:stCondLst>
                                  <p:childTnLst>
                                    <p:set>
                                      <p:cBhvr>
                                        <p:cTn id="18" dur="1" fill="hold">
                                          <p:stCondLst>
                                            <p:cond delay="0"/>
                                          </p:stCondLst>
                                        </p:cTn>
                                        <p:tgtEl>
                                          <p:spTgt spid="1026"/>
                                        </p:tgtEl>
                                        <p:attrNameLst>
                                          <p:attrName>style.visibility</p:attrName>
                                        </p:attrNameLst>
                                      </p:cBhvr>
                                      <p:to>
                                        <p:strVal val="visible"/>
                                      </p:to>
                                    </p:set>
                                    <p:animEffect transition="in" filter="fade">
                                      <p:cBhvr>
                                        <p:cTn id="19" dur="1000"/>
                                        <p:tgtEl>
                                          <p:spTgt spid="1026"/>
                                        </p:tgtEl>
                                      </p:cBhvr>
                                    </p:animEffect>
                                    <p:anim calcmode="lin" valueType="num">
                                      <p:cBhvr>
                                        <p:cTn id="20" dur="1000" fill="hold"/>
                                        <p:tgtEl>
                                          <p:spTgt spid="1026"/>
                                        </p:tgtEl>
                                        <p:attrNameLst>
                                          <p:attrName>ppt_x</p:attrName>
                                        </p:attrNameLst>
                                      </p:cBhvr>
                                      <p:tavLst>
                                        <p:tav tm="0">
                                          <p:val>
                                            <p:strVal val="#ppt_x"/>
                                          </p:val>
                                        </p:tav>
                                        <p:tav tm="100000">
                                          <p:val>
                                            <p:strVal val="#ppt_x"/>
                                          </p:val>
                                        </p:tav>
                                      </p:tavLst>
                                    </p:anim>
                                    <p:anim calcmode="lin" valueType="num">
                                      <p:cBhvr>
                                        <p:cTn id="21"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102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14400" y="838200"/>
            <a:ext cx="7848600" cy="584775"/>
          </a:xfrm>
          <a:prstGeom prst="rect">
            <a:avLst/>
          </a:prstGeom>
          <a:noFill/>
        </p:spPr>
        <p:txBody>
          <a:bodyPr wrap="square" rtlCol="0">
            <a:spAutoFit/>
          </a:bodyPr>
          <a:lstStyle/>
          <a:p>
            <a:pPr algn="ctr"/>
            <a:r>
              <a:rPr lang="en-US" sz="3200" b="1" u="sng"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Web Development Project Presentation</a:t>
            </a:r>
            <a:endParaRPr lang="en-US" sz="3200" b="1" u="sng"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
        <p:nvSpPr>
          <p:cNvPr id="4" name="TextBox 3"/>
          <p:cNvSpPr txBox="1"/>
          <p:nvPr/>
        </p:nvSpPr>
        <p:spPr>
          <a:xfrm>
            <a:off x="1981200" y="1752600"/>
            <a:ext cx="5334000" cy="584775"/>
          </a:xfrm>
          <a:prstGeom prst="rect">
            <a:avLst/>
          </a:prstGeom>
          <a:noFill/>
        </p:spPr>
        <p:txBody>
          <a:bodyPr wrap="square" rtlCol="0">
            <a:spAutoFit/>
          </a:bodyPr>
          <a:lstStyle/>
          <a:p>
            <a:pPr lvl="0"/>
            <a:r>
              <a:rPr lang="en-US" sz="3200" b="1" dirty="0">
                <a:solidFill>
                  <a:schemeClr val="accent3">
                    <a:lumMod val="50000"/>
                  </a:schemeClr>
                </a:solidFill>
              </a:rPr>
              <a:t>Languages </a:t>
            </a:r>
            <a:r>
              <a:rPr lang="en-US" sz="3200" b="1" dirty="0" smtClean="0">
                <a:solidFill>
                  <a:schemeClr val="accent3">
                    <a:lumMod val="50000"/>
                  </a:schemeClr>
                </a:solidFill>
              </a:rPr>
              <a:t>Used In Project</a:t>
            </a:r>
            <a:endParaRPr lang="en-US" sz="3200" dirty="0">
              <a:solidFill>
                <a:schemeClr val="accent3">
                  <a:lumMod val="50000"/>
                </a:schemeClr>
              </a:solidFill>
            </a:endParaRPr>
          </a:p>
        </p:txBody>
      </p:sp>
      <p:cxnSp>
        <p:nvCxnSpPr>
          <p:cNvPr id="5" name="Straight Connector 4"/>
          <p:cNvCxnSpPr/>
          <p:nvPr/>
        </p:nvCxnSpPr>
        <p:spPr>
          <a:xfrm>
            <a:off x="609600" y="2438400"/>
            <a:ext cx="8001000" cy="1588"/>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609600" y="3048000"/>
            <a:ext cx="8153400" cy="1846659"/>
          </a:xfrm>
          <a:prstGeom prst="rect">
            <a:avLst/>
          </a:prstGeom>
          <a:noFill/>
        </p:spPr>
        <p:txBody>
          <a:bodyPr wrap="square" rtlCol="0">
            <a:spAutoFit/>
          </a:bodyPr>
          <a:lstStyle/>
          <a:p>
            <a:pPr marL="342900" indent="-342900" algn="ctr"/>
            <a:r>
              <a:rPr lang="en-US" sz="2400" dirty="0"/>
              <a:t>This </a:t>
            </a:r>
            <a:r>
              <a:rPr lang="en-US" sz="2400" dirty="0" smtClean="0"/>
              <a:t>project </a:t>
            </a:r>
            <a:r>
              <a:rPr lang="en-US" sz="2400" dirty="0"/>
              <a:t>is made up of HTML, CSS, JavaScript, Bootstrap, PHP and </a:t>
            </a:r>
            <a:r>
              <a:rPr lang="en-US" sz="2400" dirty="0" err="1"/>
              <a:t>MySQL</a:t>
            </a:r>
            <a:r>
              <a:rPr lang="en-US" sz="2400" dirty="0"/>
              <a:t>. The website is designed with HTML, CSS, Bootstrap and JavaScript. The backend of the website is built with PHP and </a:t>
            </a:r>
            <a:r>
              <a:rPr lang="en-US" sz="2400" dirty="0" err="1" smtClean="0"/>
              <a:t>MySql</a:t>
            </a:r>
            <a:r>
              <a:rPr lang="en-US" sz="2400" dirty="0" smtClean="0"/>
              <a:t>.</a:t>
            </a:r>
            <a:endParaRPr lang="en-US" sz="2400" dirty="0"/>
          </a:p>
          <a:p>
            <a:pPr marL="342900" indent="-342900"/>
            <a:endParaRPr lang="en-US" dirty="0"/>
          </a:p>
        </p:txBody>
      </p:sp>
    </p:spTree>
  </p:cSld>
  <p:clrMapOvr>
    <a:masterClrMapping/>
  </p:clrMapOvr>
  <p:transition advClick="0" advTm="5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heckerboard(across)">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80">
                                          <p:stCondLst>
                                            <p:cond delay="0"/>
                                          </p:stCondLst>
                                        </p:cTn>
                                        <p:tgtEl>
                                          <p:spTgt spid="4"/>
                                        </p:tgtEl>
                                      </p:cBhvr>
                                    </p:animEffect>
                                    <p:anim calcmode="lin" valueType="num">
                                      <p:cBhvr>
                                        <p:cTn id="13"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8" dur="26">
                                          <p:stCondLst>
                                            <p:cond delay="650"/>
                                          </p:stCondLst>
                                        </p:cTn>
                                        <p:tgtEl>
                                          <p:spTgt spid="4"/>
                                        </p:tgtEl>
                                      </p:cBhvr>
                                      <p:to x="100000" y="60000"/>
                                    </p:animScale>
                                    <p:animScale>
                                      <p:cBhvr>
                                        <p:cTn id="19" dur="166" decel="50000">
                                          <p:stCondLst>
                                            <p:cond delay="676"/>
                                          </p:stCondLst>
                                        </p:cTn>
                                        <p:tgtEl>
                                          <p:spTgt spid="4"/>
                                        </p:tgtEl>
                                      </p:cBhvr>
                                      <p:to x="100000" y="100000"/>
                                    </p:animScale>
                                    <p:animScale>
                                      <p:cBhvr>
                                        <p:cTn id="20" dur="26">
                                          <p:stCondLst>
                                            <p:cond delay="1312"/>
                                          </p:stCondLst>
                                        </p:cTn>
                                        <p:tgtEl>
                                          <p:spTgt spid="4"/>
                                        </p:tgtEl>
                                      </p:cBhvr>
                                      <p:to x="100000" y="80000"/>
                                    </p:animScale>
                                    <p:animScale>
                                      <p:cBhvr>
                                        <p:cTn id="21" dur="166" decel="50000">
                                          <p:stCondLst>
                                            <p:cond delay="1338"/>
                                          </p:stCondLst>
                                        </p:cTn>
                                        <p:tgtEl>
                                          <p:spTgt spid="4"/>
                                        </p:tgtEl>
                                      </p:cBhvr>
                                      <p:to x="100000" y="100000"/>
                                    </p:animScale>
                                    <p:animScale>
                                      <p:cBhvr>
                                        <p:cTn id="22" dur="26">
                                          <p:stCondLst>
                                            <p:cond delay="1642"/>
                                          </p:stCondLst>
                                        </p:cTn>
                                        <p:tgtEl>
                                          <p:spTgt spid="4"/>
                                        </p:tgtEl>
                                      </p:cBhvr>
                                      <p:to x="100000" y="90000"/>
                                    </p:animScale>
                                    <p:animScale>
                                      <p:cBhvr>
                                        <p:cTn id="23" dur="166" decel="50000">
                                          <p:stCondLst>
                                            <p:cond delay="1668"/>
                                          </p:stCondLst>
                                        </p:cTn>
                                        <p:tgtEl>
                                          <p:spTgt spid="4"/>
                                        </p:tgtEl>
                                      </p:cBhvr>
                                      <p:to x="100000" y="100000"/>
                                    </p:animScale>
                                    <p:animScale>
                                      <p:cBhvr>
                                        <p:cTn id="24" dur="26">
                                          <p:stCondLst>
                                            <p:cond delay="1808"/>
                                          </p:stCondLst>
                                        </p:cTn>
                                        <p:tgtEl>
                                          <p:spTgt spid="4"/>
                                        </p:tgtEl>
                                      </p:cBhvr>
                                      <p:to x="100000" y="95000"/>
                                    </p:animScale>
                                    <p:animScale>
                                      <p:cBhvr>
                                        <p:cTn id="25" dur="166" decel="50000">
                                          <p:stCondLst>
                                            <p:cond delay="1834"/>
                                          </p:stCondLst>
                                        </p:cTn>
                                        <p:tgtEl>
                                          <p:spTgt spid="4"/>
                                        </p:tgtEl>
                                      </p:cBhvr>
                                      <p:to x="100000" y="100000"/>
                                    </p:animScale>
                                  </p:childTnLst>
                                </p:cTn>
                              </p:par>
                            </p:childTnLst>
                          </p:cTn>
                        </p:par>
                      </p:childTnLst>
                    </p:cTn>
                  </p:par>
                  <p:par>
                    <p:cTn id="26" fill="hold">
                      <p:stCondLst>
                        <p:cond delay="indefinite"/>
                      </p:stCondLst>
                      <p:childTnLst>
                        <p:par>
                          <p:cTn id="27" fill="hold">
                            <p:stCondLst>
                              <p:cond delay="0"/>
                            </p:stCondLst>
                            <p:childTnLst>
                              <p:par>
                                <p:cTn id="28" presetID="54" presetClass="entr" presetSubtype="0" accel="100000" fill="hold" grpId="0" nodeType="clickEffect">
                                  <p:stCondLst>
                                    <p:cond delay="0"/>
                                  </p:stCondLst>
                                  <p:childTnLst>
                                    <p:set>
                                      <p:cBhvr>
                                        <p:cTn id="29" dur="1" fill="hold">
                                          <p:stCondLst>
                                            <p:cond delay="0"/>
                                          </p:stCondLst>
                                        </p:cTn>
                                        <p:tgtEl>
                                          <p:spTgt spid="7"/>
                                        </p:tgtEl>
                                        <p:attrNameLst>
                                          <p:attrName>style.visibility</p:attrName>
                                        </p:attrNameLst>
                                      </p:cBhvr>
                                      <p:to>
                                        <p:strVal val="visible"/>
                                      </p:to>
                                    </p:set>
                                    <p:anim calcmode="lin" valueType="num">
                                      <p:cBhvr>
                                        <p:cTn id="30" dur="500" fill="hold"/>
                                        <p:tgtEl>
                                          <p:spTgt spid="7"/>
                                        </p:tgtEl>
                                        <p:attrNameLst>
                                          <p:attrName>ppt_w</p:attrName>
                                        </p:attrNameLst>
                                      </p:cBhvr>
                                      <p:tavLst>
                                        <p:tav tm="0">
                                          <p:val>
                                            <p:strVal val="#ppt_w*0.05"/>
                                          </p:val>
                                        </p:tav>
                                        <p:tav tm="100000">
                                          <p:val>
                                            <p:strVal val="#ppt_w"/>
                                          </p:val>
                                        </p:tav>
                                      </p:tavLst>
                                    </p:anim>
                                    <p:anim calcmode="lin" valueType="num">
                                      <p:cBhvr>
                                        <p:cTn id="31" dur="500" fill="hold"/>
                                        <p:tgtEl>
                                          <p:spTgt spid="7"/>
                                        </p:tgtEl>
                                        <p:attrNameLst>
                                          <p:attrName>ppt_h</p:attrName>
                                        </p:attrNameLst>
                                      </p:cBhvr>
                                      <p:tavLst>
                                        <p:tav tm="0">
                                          <p:val>
                                            <p:strVal val="#ppt_h"/>
                                          </p:val>
                                        </p:tav>
                                        <p:tav tm="100000">
                                          <p:val>
                                            <p:strVal val="#ppt_h"/>
                                          </p:val>
                                        </p:tav>
                                      </p:tavLst>
                                    </p:anim>
                                    <p:anim calcmode="lin" valueType="num">
                                      <p:cBhvr>
                                        <p:cTn id="32" dur="500" fill="hold"/>
                                        <p:tgtEl>
                                          <p:spTgt spid="7"/>
                                        </p:tgtEl>
                                        <p:attrNameLst>
                                          <p:attrName>ppt_x</p:attrName>
                                        </p:attrNameLst>
                                      </p:cBhvr>
                                      <p:tavLst>
                                        <p:tav tm="0">
                                          <p:val>
                                            <p:strVal val="#ppt_x-.2"/>
                                          </p:val>
                                        </p:tav>
                                        <p:tav tm="100000">
                                          <p:val>
                                            <p:strVal val="#ppt_x"/>
                                          </p:val>
                                        </p:tav>
                                      </p:tavLst>
                                    </p:anim>
                                    <p:anim calcmode="lin" valueType="num">
                                      <p:cBhvr>
                                        <p:cTn id="33" dur="500" fill="hold"/>
                                        <p:tgtEl>
                                          <p:spTgt spid="7"/>
                                        </p:tgtEl>
                                        <p:attrNameLst>
                                          <p:attrName>ppt_y</p:attrName>
                                        </p:attrNameLst>
                                      </p:cBhvr>
                                      <p:tavLst>
                                        <p:tav tm="0">
                                          <p:val>
                                            <p:strVal val="#ppt_y"/>
                                          </p:val>
                                        </p:tav>
                                        <p:tav tm="100000">
                                          <p:val>
                                            <p:strVal val="#ppt_y"/>
                                          </p:val>
                                        </p:tav>
                                      </p:tavLst>
                                    </p:anim>
                                    <p:animEffect transition="in" filter="fade">
                                      <p:cBhvr>
                                        <p:cTn id="3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447800"/>
            <a:ext cx="8229600" cy="551688"/>
          </a:xfrm>
        </p:spPr>
        <p:txBody>
          <a:bodyPr>
            <a:noAutofit/>
          </a:bodyPr>
          <a:lstStyle/>
          <a:p>
            <a:pPr algn="ctr"/>
            <a:r>
              <a:rPr lang="en-US" sz="3600" b="1" dirty="0" smtClean="0">
                <a:latin typeface="+mn-lt"/>
              </a:rPr>
              <a:t>Website Interface</a:t>
            </a:r>
            <a:endParaRPr lang="en-US" sz="3600" b="1" dirty="0">
              <a:latin typeface="+mn-lt"/>
            </a:endParaRPr>
          </a:p>
        </p:txBody>
      </p:sp>
      <p:pic>
        <p:nvPicPr>
          <p:cNvPr id="5" name="Content Placeholder 4" descr="output 1.JPG"/>
          <p:cNvPicPr>
            <a:picLocks noGrp="1" noChangeAspect="1"/>
          </p:cNvPicPr>
          <p:nvPr>
            <p:ph idx="1"/>
          </p:nvPr>
        </p:nvPicPr>
        <p:blipFill>
          <a:blip r:embed="rId2"/>
          <a:stretch>
            <a:fillRect/>
          </a:stretch>
        </p:blipFill>
        <p:spPr>
          <a:xfrm>
            <a:off x="914400" y="2239963"/>
            <a:ext cx="7239000" cy="4389437"/>
          </a:xfrm>
          <a:ln>
            <a:solidFill>
              <a:schemeClr val="tx1"/>
            </a:solidFill>
          </a:ln>
        </p:spPr>
      </p:pic>
      <p:sp>
        <p:nvSpPr>
          <p:cNvPr id="6" name="TextBox 5"/>
          <p:cNvSpPr txBox="1"/>
          <p:nvPr/>
        </p:nvSpPr>
        <p:spPr>
          <a:xfrm>
            <a:off x="838200" y="609600"/>
            <a:ext cx="7848600" cy="584775"/>
          </a:xfrm>
          <a:prstGeom prst="rect">
            <a:avLst/>
          </a:prstGeom>
          <a:noFill/>
        </p:spPr>
        <p:txBody>
          <a:bodyPr wrap="square" rtlCol="0">
            <a:spAutoFit/>
          </a:bodyPr>
          <a:lstStyle/>
          <a:p>
            <a:pPr algn="ctr"/>
            <a:r>
              <a:rPr lang="en-US" sz="3200" b="1" u="sng"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Web Development Project Presentation</a:t>
            </a:r>
            <a:endParaRPr lang="en-US" sz="3200" b="1" u="sng"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cxnSp>
        <p:nvCxnSpPr>
          <p:cNvPr id="7" name="Straight Connector 6"/>
          <p:cNvCxnSpPr/>
          <p:nvPr/>
        </p:nvCxnSpPr>
        <p:spPr>
          <a:xfrm>
            <a:off x="609600" y="2057400"/>
            <a:ext cx="8001000" cy="1588"/>
          </a:xfrm>
          <a:prstGeom prst="line">
            <a:avLst/>
          </a:prstGeom>
          <a:ln w="19050"/>
        </p:spPr>
        <p:style>
          <a:lnRef idx="1">
            <a:schemeClr val="accent1"/>
          </a:lnRef>
          <a:fillRef idx="0">
            <a:schemeClr val="accent1"/>
          </a:fillRef>
          <a:effectRef idx="0">
            <a:schemeClr val="accent1"/>
          </a:effectRef>
          <a:fontRef idx="minor">
            <a:schemeClr val="tx1"/>
          </a:fontRef>
        </p:style>
      </p:cxnSp>
    </p:spTree>
  </p:cSld>
  <p:clrMapOvr>
    <a:masterClrMapping/>
  </p:clrMapOvr>
  <p:transition advClick="0" advTm="5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grpId="1"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80">
                                          <p:stCondLst>
                                            <p:cond delay="0"/>
                                          </p:stCondLst>
                                        </p:cTn>
                                        <p:tgtEl>
                                          <p:spTgt spid="3"/>
                                        </p:tgtEl>
                                      </p:cBhvr>
                                    </p:animEffect>
                                    <p:anim calcmode="lin" valueType="num">
                                      <p:cBhvr>
                                        <p:cTn id="13"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8" dur="26">
                                          <p:stCondLst>
                                            <p:cond delay="650"/>
                                          </p:stCondLst>
                                        </p:cTn>
                                        <p:tgtEl>
                                          <p:spTgt spid="3"/>
                                        </p:tgtEl>
                                      </p:cBhvr>
                                      <p:to x="100000" y="60000"/>
                                    </p:animScale>
                                    <p:animScale>
                                      <p:cBhvr>
                                        <p:cTn id="19" dur="166" decel="50000">
                                          <p:stCondLst>
                                            <p:cond delay="676"/>
                                          </p:stCondLst>
                                        </p:cTn>
                                        <p:tgtEl>
                                          <p:spTgt spid="3"/>
                                        </p:tgtEl>
                                      </p:cBhvr>
                                      <p:to x="100000" y="100000"/>
                                    </p:animScale>
                                    <p:animScale>
                                      <p:cBhvr>
                                        <p:cTn id="20" dur="26">
                                          <p:stCondLst>
                                            <p:cond delay="1312"/>
                                          </p:stCondLst>
                                        </p:cTn>
                                        <p:tgtEl>
                                          <p:spTgt spid="3"/>
                                        </p:tgtEl>
                                      </p:cBhvr>
                                      <p:to x="100000" y="80000"/>
                                    </p:animScale>
                                    <p:animScale>
                                      <p:cBhvr>
                                        <p:cTn id="21" dur="166" decel="50000">
                                          <p:stCondLst>
                                            <p:cond delay="1338"/>
                                          </p:stCondLst>
                                        </p:cTn>
                                        <p:tgtEl>
                                          <p:spTgt spid="3"/>
                                        </p:tgtEl>
                                      </p:cBhvr>
                                      <p:to x="100000" y="100000"/>
                                    </p:animScale>
                                    <p:animScale>
                                      <p:cBhvr>
                                        <p:cTn id="22" dur="26">
                                          <p:stCondLst>
                                            <p:cond delay="1642"/>
                                          </p:stCondLst>
                                        </p:cTn>
                                        <p:tgtEl>
                                          <p:spTgt spid="3"/>
                                        </p:tgtEl>
                                      </p:cBhvr>
                                      <p:to x="100000" y="90000"/>
                                    </p:animScale>
                                    <p:animScale>
                                      <p:cBhvr>
                                        <p:cTn id="23" dur="166" decel="50000">
                                          <p:stCondLst>
                                            <p:cond delay="1668"/>
                                          </p:stCondLst>
                                        </p:cTn>
                                        <p:tgtEl>
                                          <p:spTgt spid="3"/>
                                        </p:tgtEl>
                                      </p:cBhvr>
                                      <p:to x="100000" y="100000"/>
                                    </p:animScale>
                                    <p:animScale>
                                      <p:cBhvr>
                                        <p:cTn id="24" dur="26">
                                          <p:stCondLst>
                                            <p:cond delay="1808"/>
                                          </p:stCondLst>
                                        </p:cTn>
                                        <p:tgtEl>
                                          <p:spTgt spid="3"/>
                                        </p:tgtEl>
                                      </p:cBhvr>
                                      <p:to x="100000" y="95000"/>
                                    </p:animScale>
                                    <p:animScale>
                                      <p:cBhvr>
                                        <p:cTn id="25" dur="166" decel="50000">
                                          <p:stCondLst>
                                            <p:cond delay="1834"/>
                                          </p:stCondLst>
                                        </p:cTn>
                                        <p:tgtEl>
                                          <p:spTgt spid="3"/>
                                        </p:tgtEl>
                                      </p:cBhvr>
                                      <p:to x="100000" y="100000"/>
                                    </p:animScale>
                                  </p:childTnLst>
                                </p:cTn>
                              </p:par>
                            </p:childTnLst>
                          </p:cTn>
                        </p:par>
                      </p:childTnLst>
                    </p:cTn>
                  </p:par>
                  <p:par>
                    <p:cTn id="26" fill="hold">
                      <p:stCondLst>
                        <p:cond delay="indefinite"/>
                      </p:stCondLst>
                      <p:childTnLst>
                        <p:par>
                          <p:cTn id="27" fill="hold">
                            <p:stCondLst>
                              <p:cond delay="0"/>
                            </p:stCondLst>
                            <p:childTnLst>
                              <p:par>
                                <p:cTn id="28" presetID="50" presetClass="entr" presetSubtype="0" decel="100000" fill="hold" nodeType="clickEffect">
                                  <p:stCondLst>
                                    <p:cond delay="0"/>
                                  </p:stCondLst>
                                  <p:iterate type="lt">
                                    <p:tmPct val="0"/>
                                  </p:iterate>
                                  <p:childTnLst>
                                    <p:set>
                                      <p:cBhvr>
                                        <p:cTn id="29" dur="1" fill="hold">
                                          <p:stCondLst>
                                            <p:cond delay="0"/>
                                          </p:stCondLst>
                                        </p:cTn>
                                        <p:tgtEl>
                                          <p:spTgt spid="5"/>
                                        </p:tgtEl>
                                        <p:attrNameLst>
                                          <p:attrName>style.visibility</p:attrName>
                                        </p:attrNameLst>
                                      </p:cBhvr>
                                      <p:to>
                                        <p:strVal val="visible"/>
                                      </p:to>
                                    </p:set>
                                    <p:anim calcmode="lin" valueType="num">
                                      <p:cBhvr>
                                        <p:cTn id="30" dur="1000" fill="hold"/>
                                        <p:tgtEl>
                                          <p:spTgt spid="5"/>
                                        </p:tgtEl>
                                        <p:attrNameLst>
                                          <p:attrName>ppt_w</p:attrName>
                                        </p:attrNameLst>
                                      </p:cBhvr>
                                      <p:tavLst>
                                        <p:tav tm="0">
                                          <p:val>
                                            <p:strVal val="#ppt_w+.3"/>
                                          </p:val>
                                        </p:tav>
                                        <p:tav tm="100000">
                                          <p:val>
                                            <p:strVal val="#ppt_w"/>
                                          </p:val>
                                        </p:tav>
                                      </p:tavLst>
                                    </p:anim>
                                    <p:anim calcmode="lin" valueType="num">
                                      <p:cBhvr>
                                        <p:cTn id="31" dur="1000" fill="hold"/>
                                        <p:tgtEl>
                                          <p:spTgt spid="5"/>
                                        </p:tgtEl>
                                        <p:attrNameLst>
                                          <p:attrName>ppt_h</p:attrName>
                                        </p:attrNameLst>
                                      </p:cBhvr>
                                      <p:tavLst>
                                        <p:tav tm="0">
                                          <p:val>
                                            <p:strVal val="#ppt_h"/>
                                          </p:val>
                                        </p:tav>
                                        <p:tav tm="100000">
                                          <p:val>
                                            <p:strVal val="#ppt_h"/>
                                          </p:val>
                                        </p:tav>
                                      </p:tavLst>
                                    </p:anim>
                                    <p:animEffect transition="in" filter="fade">
                                      <p:cBhvr>
                                        <p:cTn id="32"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1"/>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descr="output 3.JPG"/>
          <p:cNvPicPr>
            <a:picLocks noGrp="1" noChangeAspect="1"/>
          </p:cNvPicPr>
          <p:nvPr>
            <p:ph idx="1"/>
          </p:nvPr>
        </p:nvPicPr>
        <p:blipFill>
          <a:blip r:embed="rId2"/>
          <a:stretch>
            <a:fillRect/>
          </a:stretch>
        </p:blipFill>
        <p:spPr>
          <a:xfrm>
            <a:off x="1447800" y="2239963"/>
            <a:ext cx="6477000" cy="4389437"/>
          </a:xfrm>
          <a:ln>
            <a:solidFill>
              <a:schemeClr val="tx1"/>
            </a:solidFill>
          </a:ln>
        </p:spPr>
      </p:pic>
      <p:sp>
        <p:nvSpPr>
          <p:cNvPr id="12" name="TextBox 11"/>
          <p:cNvSpPr txBox="1"/>
          <p:nvPr/>
        </p:nvSpPr>
        <p:spPr>
          <a:xfrm>
            <a:off x="914400" y="609600"/>
            <a:ext cx="7848600" cy="584775"/>
          </a:xfrm>
          <a:prstGeom prst="rect">
            <a:avLst/>
          </a:prstGeom>
          <a:noFill/>
        </p:spPr>
        <p:txBody>
          <a:bodyPr wrap="square" rtlCol="0">
            <a:spAutoFit/>
          </a:bodyPr>
          <a:lstStyle/>
          <a:p>
            <a:pPr algn="ctr"/>
            <a:r>
              <a:rPr lang="en-US" sz="3200" b="1" u="sng"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Web Development Project Presentation</a:t>
            </a:r>
            <a:endParaRPr lang="en-US" sz="3200" b="1" u="sng"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
        <p:nvSpPr>
          <p:cNvPr id="13" name="Title 2"/>
          <p:cNvSpPr>
            <a:spLocks noGrp="1"/>
          </p:cNvSpPr>
          <p:nvPr>
            <p:ph type="title"/>
          </p:nvPr>
        </p:nvSpPr>
        <p:spPr>
          <a:xfrm>
            <a:off x="457200" y="1447800"/>
            <a:ext cx="8229600" cy="551688"/>
          </a:xfrm>
        </p:spPr>
        <p:txBody>
          <a:bodyPr>
            <a:noAutofit/>
          </a:bodyPr>
          <a:lstStyle/>
          <a:p>
            <a:pPr algn="ctr"/>
            <a:r>
              <a:rPr lang="en-US" sz="3600" b="1" dirty="0" smtClean="0">
                <a:latin typeface="+mn-lt"/>
              </a:rPr>
              <a:t>About Section</a:t>
            </a:r>
            <a:endParaRPr lang="en-US" sz="3600" b="1" dirty="0">
              <a:latin typeface="+mn-lt"/>
            </a:endParaRPr>
          </a:p>
        </p:txBody>
      </p:sp>
      <p:cxnSp>
        <p:nvCxnSpPr>
          <p:cNvPr id="14" name="Straight Connector 13"/>
          <p:cNvCxnSpPr/>
          <p:nvPr/>
        </p:nvCxnSpPr>
        <p:spPr>
          <a:xfrm>
            <a:off x="609600" y="2057400"/>
            <a:ext cx="8001000" cy="1588"/>
          </a:xfrm>
          <a:prstGeom prst="line">
            <a:avLst/>
          </a:prstGeom>
          <a:ln w="19050"/>
        </p:spPr>
        <p:style>
          <a:lnRef idx="1">
            <a:schemeClr val="accent1"/>
          </a:lnRef>
          <a:fillRef idx="0">
            <a:schemeClr val="accent1"/>
          </a:fillRef>
          <a:effectRef idx="0">
            <a:schemeClr val="accent1"/>
          </a:effectRef>
          <a:fontRef idx="minor">
            <a:schemeClr val="tx1"/>
          </a:fontRef>
        </p:style>
      </p:cxnSp>
    </p:spTree>
  </p:cSld>
  <p:clrMapOvr>
    <a:masterClrMapping/>
  </p:clrMapOvr>
  <p:transition advTm="5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checkerboard(across)">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down)">
                                      <p:cBhvr>
                                        <p:cTn id="12" dur="580">
                                          <p:stCondLst>
                                            <p:cond delay="0"/>
                                          </p:stCondLst>
                                        </p:cTn>
                                        <p:tgtEl>
                                          <p:spTgt spid="13"/>
                                        </p:tgtEl>
                                      </p:cBhvr>
                                    </p:animEffect>
                                    <p:anim calcmode="lin" valueType="num">
                                      <p:cBhvr>
                                        <p:cTn id="13" dur="1822" tmFilter="0,0; 0.14,0.36; 0.43,0.73; 0.71,0.91; 1.0,1.0">
                                          <p:stCondLst>
                                            <p:cond delay="0"/>
                                          </p:stCondLst>
                                        </p:cTn>
                                        <p:tgtEl>
                                          <p:spTgt spid="13"/>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13"/>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13"/>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13"/>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13"/>
                                        </p:tgtEl>
                                        <p:attrNameLst>
                                          <p:attrName>ppt_y</p:attrName>
                                        </p:attrNameLst>
                                      </p:cBhvr>
                                      <p:tavLst>
                                        <p:tav tm="0" fmla="#ppt_y-sin(pi*$)/81">
                                          <p:val>
                                            <p:fltVal val="0"/>
                                          </p:val>
                                        </p:tav>
                                        <p:tav tm="100000">
                                          <p:val>
                                            <p:fltVal val="1"/>
                                          </p:val>
                                        </p:tav>
                                      </p:tavLst>
                                    </p:anim>
                                    <p:animScale>
                                      <p:cBhvr>
                                        <p:cTn id="18" dur="26">
                                          <p:stCondLst>
                                            <p:cond delay="650"/>
                                          </p:stCondLst>
                                        </p:cTn>
                                        <p:tgtEl>
                                          <p:spTgt spid="13"/>
                                        </p:tgtEl>
                                      </p:cBhvr>
                                      <p:to x="100000" y="60000"/>
                                    </p:animScale>
                                    <p:animScale>
                                      <p:cBhvr>
                                        <p:cTn id="19" dur="166" decel="50000">
                                          <p:stCondLst>
                                            <p:cond delay="676"/>
                                          </p:stCondLst>
                                        </p:cTn>
                                        <p:tgtEl>
                                          <p:spTgt spid="13"/>
                                        </p:tgtEl>
                                      </p:cBhvr>
                                      <p:to x="100000" y="100000"/>
                                    </p:animScale>
                                    <p:animScale>
                                      <p:cBhvr>
                                        <p:cTn id="20" dur="26">
                                          <p:stCondLst>
                                            <p:cond delay="1312"/>
                                          </p:stCondLst>
                                        </p:cTn>
                                        <p:tgtEl>
                                          <p:spTgt spid="13"/>
                                        </p:tgtEl>
                                      </p:cBhvr>
                                      <p:to x="100000" y="80000"/>
                                    </p:animScale>
                                    <p:animScale>
                                      <p:cBhvr>
                                        <p:cTn id="21" dur="166" decel="50000">
                                          <p:stCondLst>
                                            <p:cond delay="1338"/>
                                          </p:stCondLst>
                                        </p:cTn>
                                        <p:tgtEl>
                                          <p:spTgt spid="13"/>
                                        </p:tgtEl>
                                      </p:cBhvr>
                                      <p:to x="100000" y="100000"/>
                                    </p:animScale>
                                    <p:animScale>
                                      <p:cBhvr>
                                        <p:cTn id="22" dur="26">
                                          <p:stCondLst>
                                            <p:cond delay="1642"/>
                                          </p:stCondLst>
                                        </p:cTn>
                                        <p:tgtEl>
                                          <p:spTgt spid="13"/>
                                        </p:tgtEl>
                                      </p:cBhvr>
                                      <p:to x="100000" y="90000"/>
                                    </p:animScale>
                                    <p:animScale>
                                      <p:cBhvr>
                                        <p:cTn id="23" dur="166" decel="50000">
                                          <p:stCondLst>
                                            <p:cond delay="1668"/>
                                          </p:stCondLst>
                                        </p:cTn>
                                        <p:tgtEl>
                                          <p:spTgt spid="13"/>
                                        </p:tgtEl>
                                      </p:cBhvr>
                                      <p:to x="100000" y="100000"/>
                                    </p:animScale>
                                    <p:animScale>
                                      <p:cBhvr>
                                        <p:cTn id="24" dur="26">
                                          <p:stCondLst>
                                            <p:cond delay="1808"/>
                                          </p:stCondLst>
                                        </p:cTn>
                                        <p:tgtEl>
                                          <p:spTgt spid="13"/>
                                        </p:tgtEl>
                                      </p:cBhvr>
                                      <p:to x="100000" y="95000"/>
                                    </p:animScale>
                                    <p:animScale>
                                      <p:cBhvr>
                                        <p:cTn id="25" dur="166" decel="50000">
                                          <p:stCondLst>
                                            <p:cond delay="1834"/>
                                          </p:stCondLst>
                                        </p:cTn>
                                        <p:tgtEl>
                                          <p:spTgt spid="13"/>
                                        </p:tgtEl>
                                      </p:cBhvr>
                                      <p:to x="100000" y="100000"/>
                                    </p:animScale>
                                  </p:childTnLst>
                                </p:cTn>
                              </p:par>
                            </p:childTnLst>
                          </p:cTn>
                        </p:par>
                      </p:childTnLst>
                    </p:cTn>
                  </p:par>
                  <p:par>
                    <p:cTn id="26" fill="hold">
                      <p:stCondLst>
                        <p:cond delay="indefinite"/>
                      </p:stCondLst>
                      <p:childTnLst>
                        <p:par>
                          <p:cTn id="27" fill="hold">
                            <p:stCondLst>
                              <p:cond delay="0"/>
                            </p:stCondLst>
                            <p:childTnLst>
                              <p:par>
                                <p:cTn id="28" presetID="47" presetClass="entr" presetSubtype="0" fill="hold"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1000"/>
                                        <p:tgtEl>
                                          <p:spTgt spid="10"/>
                                        </p:tgtEl>
                                      </p:cBhvr>
                                    </p:animEffect>
                                    <p:anim calcmode="lin" valueType="num">
                                      <p:cBhvr>
                                        <p:cTn id="31" dur="1000" fill="hold"/>
                                        <p:tgtEl>
                                          <p:spTgt spid="10"/>
                                        </p:tgtEl>
                                        <p:attrNameLst>
                                          <p:attrName>ppt_x</p:attrName>
                                        </p:attrNameLst>
                                      </p:cBhvr>
                                      <p:tavLst>
                                        <p:tav tm="0">
                                          <p:val>
                                            <p:strVal val="#ppt_x"/>
                                          </p:val>
                                        </p:tav>
                                        <p:tav tm="100000">
                                          <p:val>
                                            <p:strVal val="#ppt_x"/>
                                          </p:val>
                                        </p:tav>
                                      </p:tavLst>
                                    </p:anim>
                                    <p:anim calcmode="lin" valueType="num">
                                      <p:cBhvr>
                                        <p:cTn id="32"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output 5.JPG"/>
          <p:cNvPicPr>
            <a:picLocks noGrp="1" noChangeAspect="1"/>
          </p:cNvPicPr>
          <p:nvPr>
            <p:ph idx="1"/>
          </p:nvPr>
        </p:nvPicPr>
        <p:blipFill>
          <a:blip r:embed="rId2"/>
          <a:stretch>
            <a:fillRect/>
          </a:stretch>
        </p:blipFill>
        <p:spPr>
          <a:xfrm>
            <a:off x="1527482" y="2316163"/>
            <a:ext cx="6089035" cy="4389437"/>
          </a:xfrm>
          <a:ln>
            <a:solidFill>
              <a:schemeClr val="tx1"/>
            </a:solidFill>
          </a:ln>
        </p:spPr>
      </p:pic>
      <p:sp>
        <p:nvSpPr>
          <p:cNvPr id="7" name="TextBox 6"/>
          <p:cNvSpPr txBox="1"/>
          <p:nvPr/>
        </p:nvSpPr>
        <p:spPr>
          <a:xfrm>
            <a:off x="914400" y="558225"/>
            <a:ext cx="7848600" cy="584775"/>
          </a:xfrm>
          <a:prstGeom prst="rect">
            <a:avLst/>
          </a:prstGeom>
          <a:noFill/>
        </p:spPr>
        <p:txBody>
          <a:bodyPr wrap="square" rtlCol="0">
            <a:spAutoFit/>
          </a:bodyPr>
          <a:lstStyle/>
          <a:p>
            <a:pPr algn="ctr"/>
            <a:r>
              <a:rPr lang="en-US" sz="3200" b="1" u="sng"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Web Development Project Presentation</a:t>
            </a:r>
            <a:endParaRPr lang="en-US" sz="3200" b="1" u="sng"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
        <p:nvSpPr>
          <p:cNvPr id="8" name="Title 2"/>
          <p:cNvSpPr>
            <a:spLocks noGrp="1"/>
          </p:cNvSpPr>
          <p:nvPr>
            <p:ph type="title"/>
          </p:nvPr>
        </p:nvSpPr>
        <p:spPr>
          <a:xfrm>
            <a:off x="457200" y="1447800"/>
            <a:ext cx="8229600" cy="551688"/>
          </a:xfrm>
        </p:spPr>
        <p:txBody>
          <a:bodyPr>
            <a:noAutofit/>
          </a:bodyPr>
          <a:lstStyle/>
          <a:p>
            <a:pPr algn="ctr"/>
            <a:r>
              <a:rPr lang="en-US" sz="3600" b="1" dirty="0" smtClean="0">
                <a:latin typeface="+mn-lt"/>
              </a:rPr>
              <a:t>Services Section</a:t>
            </a:r>
            <a:endParaRPr lang="en-US" sz="3600" b="1" dirty="0">
              <a:latin typeface="+mn-lt"/>
            </a:endParaRPr>
          </a:p>
        </p:txBody>
      </p:sp>
      <p:cxnSp>
        <p:nvCxnSpPr>
          <p:cNvPr id="9" name="Straight Connector 8"/>
          <p:cNvCxnSpPr/>
          <p:nvPr/>
        </p:nvCxnSpPr>
        <p:spPr>
          <a:xfrm>
            <a:off x="609600" y="2057400"/>
            <a:ext cx="8001000" cy="1588"/>
          </a:xfrm>
          <a:prstGeom prst="line">
            <a:avLst/>
          </a:prstGeom>
          <a:ln w="19050"/>
        </p:spPr>
        <p:style>
          <a:lnRef idx="1">
            <a:schemeClr val="accent1"/>
          </a:lnRef>
          <a:fillRef idx="0">
            <a:schemeClr val="accent1"/>
          </a:fillRef>
          <a:effectRef idx="0">
            <a:schemeClr val="accent1"/>
          </a:effectRef>
          <a:fontRef idx="minor">
            <a:schemeClr val="tx1"/>
          </a:fontRef>
        </p:style>
      </p:cxnSp>
    </p:spTree>
  </p:cSld>
  <p:clrMapOvr>
    <a:masterClrMapping/>
  </p:clrMapOvr>
  <p:transition advClick="0" advTm="5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heckerboard(across)">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80">
                                          <p:stCondLst>
                                            <p:cond delay="0"/>
                                          </p:stCondLst>
                                        </p:cTn>
                                        <p:tgtEl>
                                          <p:spTgt spid="8"/>
                                        </p:tgtEl>
                                      </p:cBhvr>
                                    </p:animEffect>
                                    <p:anim calcmode="lin" valueType="num">
                                      <p:cBhvr>
                                        <p:cTn id="13"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18" dur="26">
                                          <p:stCondLst>
                                            <p:cond delay="650"/>
                                          </p:stCondLst>
                                        </p:cTn>
                                        <p:tgtEl>
                                          <p:spTgt spid="8"/>
                                        </p:tgtEl>
                                      </p:cBhvr>
                                      <p:to x="100000" y="60000"/>
                                    </p:animScale>
                                    <p:animScale>
                                      <p:cBhvr>
                                        <p:cTn id="19" dur="166" decel="50000">
                                          <p:stCondLst>
                                            <p:cond delay="676"/>
                                          </p:stCondLst>
                                        </p:cTn>
                                        <p:tgtEl>
                                          <p:spTgt spid="8"/>
                                        </p:tgtEl>
                                      </p:cBhvr>
                                      <p:to x="100000" y="100000"/>
                                    </p:animScale>
                                    <p:animScale>
                                      <p:cBhvr>
                                        <p:cTn id="20" dur="26">
                                          <p:stCondLst>
                                            <p:cond delay="1312"/>
                                          </p:stCondLst>
                                        </p:cTn>
                                        <p:tgtEl>
                                          <p:spTgt spid="8"/>
                                        </p:tgtEl>
                                      </p:cBhvr>
                                      <p:to x="100000" y="80000"/>
                                    </p:animScale>
                                    <p:animScale>
                                      <p:cBhvr>
                                        <p:cTn id="21" dur="166" decel="50000">
                                          <p:stCondLst>
                                            <p:cond delay="1338"/>
                                          </p:stCondLst>
                                        </p:cTn>
                                        <p:tgtEl>
                                          <p:spTgt spid="8"/>
                                        </p:tgtEl>
                                      </p:cBhvr>
                                      <p:to x="100000" y="100000"/>
                                    </p:animScale>
                                    <p:animScale>
                                      <p:cBhvr>
                                        <p:cTn id="22" dur="26">
                                          <p:stCondLst>
                                            <p:cond delay="1642"/>
                                          </p:stCondLst>
                                        </p:cTn>
                                        <p:tgtEl>
                                          <p:spTgt spid="8"/>
                                        </p:tgtEl>
                                      </p:cBhvr>
                                      <p:to x="100000" y="90000"/>
                                    </p:animScale>
                                    <p:animScale>
                                      <p:cBhvr>
                                        <p:cTn id="23" dur="166" decel="50000">
                                          <p:stCondLst>
                                            <p:cond delay="1668"/>
                                          </p:stCondLst>
                                        </p:cTn>
                                        <p:tgtEl>
                                          <p:spTgt spid="8"/>
                                        </p:tgtEl>
                                      </p:cBhvr>
                                      <p:to x="100000" y="100000"/>
                                    </p:animScale>
                                    <p:animScale>
                                      <p:cBhvr>
                                        <p:cTn id="24" dur="26">
                                          <p:stCondLst>
                                            <p:cond delay="1808"/>
                                          </p:stCondLst>
                                        </p:cTn>
                                        <p:tgtEl>
                                          <p:spTgt spid="8"/>
                                        </p:tgtEl>
                                      </p:cBhvr>
                                      <p:to x="100000" y="95000"/>
                                    </p:animScale>
                                    <p:animScale>
                                      <p:cBhvr>
                                        <p:cTn id="25" dur="166" decel="50000">
                                          <p:stCondLst>
                                            <p:cond delay="1834"/>
                                          </p:stCondLst>
                                        </p:cTn>
                                        <p:tgtEl>
                                          <p:spTgt spid="8"/>
                                        </p:tgtEl>
                                      </p:cBhvr>
                                      <p:to x="100000" y="100000"/>
                                    </p:animScale>
                                  </p:childTnLst>
                                </p:cTn>
                              </p:par>
                            </p:childTnLst>
                          </p:cTn>
                        </p:par>
                      </p:childTnLst>
                    </p:cTn>
                  </p:par>
                  <p:par>
                    <p:cTn id="26" fill="hold">
                      <p:stCondLst>
                        <p:cond delay="indefinite"/>
                      </p:stCondLst>
                      <p:childTnLst>
                        <p:par>
                          <p:cTn id="27" fill="hold">
                            <p:stCondLst>
                              <p:cond delay="0"/>
                            </p:stCondLst>
                            <p:childTnLst>
                              <p:par>
                                <p:cTn id="28" presetID="50" presetClass="entr" presetSubtype="0" decel="100000" fill="hold" nodeType="clickEffect">
                                  <p:stCondLst>
                                    <p:cond delay="0"/>
                                  </p:stCondLst>
                                  <p:childTnLst>
                                    <p:set>
                                      <p:cBhvr>
                                        <p:cTn id="29" dur="1" fill="hold">
                                          <p:stCondLst>
                                            <p:cond delay="0"/>
                                          </p:stCondLst>
                                        </p:cTn>
                                        <p:tgtEl>
                                          <p:spTgt spid="6"/>
                                        </p:tgtEl>
                                        <p:attrNameLst>
                                          <p:attrName>style.visibility</p:attrName>
                                        </p:attrNameLst>
                                      </p:cBhvr>
                                      <p:to>
                                        <p:strVal val="visible"/>
                                      </p:to>
                                    </p:set>
                                    <p:anim calcmode="lin" valueType="num">
                                      <p:cBhvr>
                                        <p:cTn id="30" dur="1000" fill="hold"/>
                                        <p:tgtEl>
                                          <p:spTgt spid="6"/>
                                        </p:tgtEl>
                                        <p:attrNameLst>
                                          <p:attrName>ppt_w</p:attrName>
                                        </p:attrNameLst>
                                      </p:cBhvr>
                                      <p:tavLst>
                                        <p:tav tm="0">
                                          <p:val>
                                            <p:strVal val="#ppt_w+.3"/>
                                          </p:val>
                                        </p:tav>
                                        <p:tav tm="100000">
                                          <p:val>
                                            <p:strVal val="#ppt_w"/>
                                          </p:val>
                                        </p:tav>
                                      </p:tavLst>
                                    </p:anim>
                                    <p:anim calcmode="lin" valueType="num">
                                      <p:cBhvr>
                                        <p:cTn id="31" dur="1000" fill="hold"/>
                                        <p:tgtEl>
                                          <p:spTgt spid="6"/>
                                        </p:tgtEl>
                                        <p:attrNameLst>
                                          <p:attrName>ppt_h</p:attrName>
                                        </p:attrNameLst>
                                      </p:cBhvr>
                                      <p:tavLst>
                                        <p:tav tm="0">
                                          <p:val>
                                            <p:strVal val="#ppt_h"/>
                                          </p:val>
                                        </p:tav>
                                        <p:tav tm="100000">
                                          <p:val>
                                            <p:strVal val="#ppt_h"/>
                                          </p:val>
                                        </p:tav>
                                      </p:tavLst>
                                    </p:anim>
                                    <p:animEffect transition="in" filter="fade">
                                      <p:cBhvr>
                                        <p:cTn id="32"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output 7.JPG"/>
          <p:cNvPicPr>
            <a:picLocks noGrp="1" noChangeAspect="1"/>
          </p:cNvPicPr>
          <p:nvPr>
            <p:ph idx="1"/>
          </p:nvPr>
        </p:nvPicPr>
        <p:blipFill>
          <a:blip r:embed="rId2"/>
          <a:stretch>
            <a:fillRect/>
          </a:stretch>
        </p:blipFill>
        <p:spPr>
          <a:xfrm>
            <a:off x="1447800" y="2316163"/>
            <a:ext cx="6400800" cy="4389437"/>
          </a:xfrm>
          <a:ln>
            <a:solidFill>
              <a:schemeClr val="tx1"/>
            </a:solidFill>
          </a:ln>
        </p:spPr>
      </p:pic>
      <p:sp>
        <p:nvSpPr>
          <p:cNvPr id="5" name="TextBox 4"/>
          <p:cNvSpPr txBox="1"/>
          <p:nvPr/>
        </p:nvSpPr>
        <p:spPr>
          <a:xfrm>
            <a:off x="914400" y="634425"/>
            <a:ext cx="7848600" cy="584775"/>
          </a:xfrm>
          <a:prstGeom prst="rect">
            <a:avLst/>
          </a:prstGeom>
          <a:noFill/>
        </p:spPr>
        <p:txBody>
          <a:bodyPr wrap="square" rtlCol="0">
            <a:spAutoFit/>
          </a:bodyPr>
          <a:lstStyle/>
          <a:p>
            <a:pPr algn="ctr"/>
            <a:r>
              <a:rPr lang="en-US" sz="3200" b="1" u="sng"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Web Development Project Presentation</a:t>
            </a:r>
            <a:endParaRPr lang="en-US" sz="3200" b="1" u="sng"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
        <p:nvSpPr>
          <p:cNvPr id="6" name="Title 2"/>
          <p:cNvSpPr>
            <a:spLocks noGrp="1"/>
          </p:cNvSpPr>
          <p:nvPr>
            <p:ph type="title"/>
          </p:nvPr>
        </p:nvSpPr>
        <p:spPr>
          <a:xfrm>
            <a:off x="457200" y="1371600"/>
            <a:ext cx="8229600" cy="551688"/>
          </a:xfrm>
        </p:spPr>
        <p:txBody>
          <a:bodyPr>
            <a:noAutofit/>
          </a:bodyPr>
          <a:lstStyle/>
          <a:p>
            <a:pPr algn="ctr"/>
            <a:r>
              <a:rPr lang="en-US" sz="3600" b="1" dirty="0" smtClean="0">
                <a:latin typeface="+mn-lt"/>
              </a:rPr>
              <a:t>Doctors Section</a:t>
            </a:r>
            <a:endParaRPr lang="en-US" sz="3600" b="1" dirty="0">
              <a:latin typeface="+mn-lt"/>
            </a:endParaRPr>
          </a:p>
        </p:txBody>
      </p:sp>
      <p:cxnSp>
        <p:nvCxnSpPr>
          <p:cNvPr id="7" name="Straight Connector 6"/>
          <p:cNvCxnSpPr/>
          <p:nvPr/>
        </p:nvCxnSpPr>
        <p:spPr>
          <a:xfrm>
            <a:off x="609600" y="2055812"/>
            <a:ext cx="8001000" cy="1588"/>
          </a:xfrm>
          <a:prstGeom prst="line">
            <a:avLst/>
          </a:prstGeom>
          <a:ln w="19050"/>
        </p:spPr>
        <p:style>
          <a:lnRef idx="1">
            <a:schemeClr val="accent1"/>
          </a:lnRef>
          <a:fillRef idx="0">
            <a:schemeClr val="accent1"/>
          </a:fillRef>
          <a:effectRef idx="0">
            <a:schemeClr val="accent1"/>
          </a:effectRef>
          <a:fontRef idx="minor">
            <a:schemeClr val="tx1"/>
          </a:fontRef>
        </p:style>
      </p:cxnSp>
    </p:spTree>
  </p:cSld>
  <p:clrMapOvr>
    <a:masterClrMapping/>
  </p:clrMapOvr>
  <p:transition advClick="0" advTm="5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80">
                                          <p:stCondLst>
                                            <p:cond delay="0"/>
                                          </p:stCondLst>
                                        </p:cTn>
                                        <p:tgtEl>
                                          <p:spTgt spid="6"/>
                                        </p:tgtEl>
                                      </p:cBhvr>
                                    </p:animEffect>
                                    <p:anim calcmode="lin" valueType="num">
                                      <p:cBhvr>
                                        <p:cTn id="13"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18" dur="26">
                                          <p:stCondLst>
                                            <p:cond delay="650"/>
                                          </p:stCondLst>
                                        </p:cTn>
                                        <p:tgtEl>
                                          <p:spTgt spid="6"/>
                                        </p:tgtEl>
                                      </p:cBhvr>
                                      <p:to x="100000" y="60000"/>
                                    </p:animScale>
                                    <p:animScale>
                                      <p:cBhvr>
                                        <p:cTn id="19" dur="166" decel="50000">
                                          <p:stCondLst>
                                            <p:cond delay="676"/>
                                          </p:stCondLst>
                                        </p:cTn>
                                        <p:tgtEl>
                                          <p:spTgt spid="6"/>
                                        </p:tgtEl>
                                      </p:cBhvr>
                                      <p:to x="100000" y="100000"/>
                                    </p:animScale>
                                    <p:animScale>
                                      <p:cBhvr>
                                        <p:cTn id="20" dur="26">
                                          <p:stCondLst>
                                            <p:cond delay="1312"/>
                                          </p:stCondLst>
                                        </p:cTn>
                                        <p:tgtEl>
                                          <p:spTgt spid="6"/>
                                        </p:tgtEl>
                                      </p:cBhvr>
                                      <p:to x="100000" y="80000"/>
                                    </p:animScale>
                                    <p:animScale>
                                      <p:cBhvr>
                                        <p:cTn id="21" dur="166" decel="50000">
                                          <p:stCondLst>
                                            <p:cond delay="1338"/>
                                          </p:stCondLst>
                                        </p:cTn>
                                        <p:tgtEl>
                                          <p:spTgt spid="6"/>
                                        </p:tgtEl>
                                      </p:cBhvr>
                                      <p:to x="100000" y="100000"/>
                                    </p:animScale>
                                    <p:animScale>
                                      <p:cBhvr>
                                        <p:cTn id="22" dur="26">
                                          <p:stCondLst>
                                            <p:cond delay="1642"/>
                                          </p:stCondLst>
                                        </p:cTn>
                                        <p:tgtEl>
                                          <p:spTgt spid="6"/>
                                        </p:tgtEl>
                                      </p:cBhvr>
                                      <p:to x="100000" y="90000"/>
                                    </p:animScale>
                                    <p:animScale>
                                      <p:cBhvr>
                                        <p:cTn id="23" dur="166" decel="50000">
                                          <p:stCondLst>
                                            <p:cond delay="1668"/>
                                          </p:stCondLst>
                                        </p:cTn>
                                        <p:tgtEl>
                                          <p:spTgt spid="6"/>
                                        </p:tgtEl>
                                      </p:cBhvr>
                                      <p:to x="100000" y="100000"/>
                                    </p:animScale>
                                    <p:animScale>
                                      <p:cBhvr>
                                        <p:cTn id="24" dur="26">
                                          <p:stCondLst>
                                            <p:cond delay="1808"/>
                                          </p:stCondLst>
                                        </p:cTn>
                                        <p:tgtEl>
                                          <p:spTgt spid="6"/>
                                        </p:tgtEl>
                                      </p:cBhvr>
                                      <p:to x="100000" y="95000"/>
                                    </p:animScale>
                                    <p:animScale>
                                      <p:cBhvr>
                                        <p:cTn id="25" dur="166" decel="50000">
                                          <p:stCondLst>
                                            <p:cond delay="1834"/>
                                          </p:stCondLst>
                                        </p:cTn>
                                        <p:tgtEl>
                                          <p:spTgt spid="6"/>
                                        </p:tgtEl>
                                      </p:cBhvr>
                                      <p:to x="100000" y="100000"/>
                                    </p:animScale>
                                  </p:childTnLst>
                                </p:cTn>
                              </p:par>
                            </p:childTnLst>
                          </p:cTn>
                        </p:par>
                      </p:childTnLst>
                    </p:cTn>
                  </p:par>
                  <p:par>
                    <p:cTn id="26" fill="hold">
                      <p:stCondLst>
                        <p:cond delay="indefinite"/>
                      </p:stCondLst>
                      <p:childTnLst>
                        <p:par>
                          <p:cTn id="27" fill="hold">
                            <p:stCondLst>
                              <p:cond delay="0"/>
                            </p:stCondLst>
                            <p:childTnLst>
                              <p:par>
                                <p:cTn id="28" presetID="50" presetClass="entr" presetSubtype="0" decel="100000" fill="hold" nodeType="clickEffect">
                                  <p:stCondLst>
                                    <p:cond delay="0"/>
                                  </p:stCondLst>
                                  <p:childTnLst>
                                    <p:set>
                                      <p:cBhvr>
                                        <p:cTn id="29" dur="1" fill="hold">
                                          <p:stCondLst>
                                            <p:cond delay="0"/>
                                          </p:stCondLst>
                                        </p:cTn>
                                        <p:tgtEl>
                                          <p:spTgt spid="4"/>
                                        </p:tgtEl>
                                        <p:attrNameLst>
                                          <p:attrName>style.visibility</p:attrName>
                                        </p:attrNameLst>
                                      </p:cBhvr>
                                      <p:to>
                                        <p:strVal val="visible"/>
                                      </p:to>
                                    </p:set>
                                    <p:anim calcmode="lin" valueType="num">
                                      <p:cBhvr>
                                        <p:cTn id="30" dur="1000" fill="hold"/>
                                        <p:tgtEl>
                                          <p:spTgt spid="4"/>
                                        </p:tgtEl>
                                        <p:attrNameLst>
                                          <p:attrName>ppt_w</p:attrName>
                                        </p:attrNameLst>
                                      </p:cBhvr>
                                      <p:tavLst>
                                        <p:tav tm="0">
                                          <p:val>
                                            <p:strVal val="#ppt_w+.3"/>
                                          </p:val>
                                        </p:tav>
                                        <p:tav tm="100000">
                                          <p:val>
                                            <p:strVal val="#ppt_w"/>
                                          </p:val>
                                        </p:tav>
                                      </p:tavLst>
                                    </p:anim>
                                    <p:anim calcmode="lin" valueType="num">
                                      <p:cBhvr>
                                        <p:cTn id="31" dur="1000" fill="hold"/>
                                        <p:tgtEl>
                                          <p:spTgt spid="4"/>
                                        </p:tgtEl>
                                        <p:attrNameLst>
                                          <p:attrName>ppt_h</p:attrName>
                                        </p:attrNameLst>
                                      </p:cBhvr>
                                      <p:tavLst>
                                        <p:tav tm="0">
                                          <p:val>
                                            <p:strVal val="#ppt_h"/>
                                          </p:val>
                                        </p:tav>
                                        <p:tav tm="100000">
                                          <p:val>
                                            <p:strVal val="#ppt_h"/>
                                          </p:val>
                                        </p:tav>
                                      </p:tavLst>
                                    </p:anim>
                                    <p:animEffect transition="in" filter="fade">
                                      <p:cBhvr>
                                        <p:cTn id="32"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output 6.JPG"/>
          <p:cNvPicPr>
            <a:picLocks noGrp="1" noChangeAspect="1"/>
          </p:cNvPicPr>
          <p:nvPr>
            <p:ph idx="1"/>
          </p:nvPr>
        </p:nvPicPr>
        <p:blipFill>
          <a:blip r:embed="rId2"/>
          <a:stretch>
            <a:fillRect/>
          </a:stretch>
        </p:blipFill>
        <p:spPr>
          <a:xfrm>
            <a:off x="457200" y="2841632"/>
            <a:ext cx="8229600" cy="3330568"/>
          </a:xfrm>
          <a:ln>
            <a:solidFill>
              <a:schemeClr val="tx1"/>
            </a:solidFill>
          </a:ln>
        </p:spPr>
      </p:pic>
      <p:sp>
        <p:nvSpPr>
          <p:cNvPr id="5" name="TextBox 4"/>
          <p:cNvSpPr txBox="1"/>
          <p:nvPr/>
        </p:nvSpPr>
        <p:spPr>
          <a:xfrm>
            <a:off x="914400" y="634425"/>
            <a:ext cx="7848600" cy="584775"/>
          </a:xfrm>
          <a:prstGeom prst="rect">
            <a:avLst/>
          </a:prstGeom>
          <a:noFill/>
        </p:spPr>
        <p:txBody>
          <a:bodyPr wrap="square" rtlCol="0">
            <a:spAutoFit/>
          </a:bodyPr>
          <a:lstStyle/>
          <a:p>
            <a:pPr algn="ctr"/>
            <a:r>
              <a:rPr lang="en-US" sz="3200" b="1" u="sng"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Web Development Project Presentation</a:t>
            </a:r>
            <a:endParaRPr lang="en-US" sz="3200" b="1" u="sng"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
        <p:nvSpPr>
          <p:cNvPr id="6" name="Title 2"/>
          <p:cNvSpPr>
            <a:spLocks noGrp="1"/>
          </p:cNvSpPr>
          <p:nvPr>
            <p:ph type="title"/>
          </p:nvPr>
        </p:nvSpPr>
        <p:spPr>
          <a:xfrm>
            <a:off x="457200" y="1658112"/>
            <a:ext cx="8229600" cy="551688"/>
          </a:xfrm>
        </p:spPr>
        <p:txBody>
          <a:bodyPr>
            <a:noAutofit/>
          </a:bodyPr>
          <a:lstStyle/>
          <a:p>
            <a:pPr algn="ctr"/>
            <a:r>
              <a:rPr lang="en-US" sz="3600" b="1" dirty="0" smtClean="0">
                <a:latin typeface="+mn-lt"/>
              </a:rPr>
              <a:t>Appointment Section</a:t>
            </a:r>
            <a:endParaRPr lang="en-US" sz="3600" b="1" dirty="0">
              <a:latin typeface="+mn-lt"/>
            </a:endParaRPr>
          </a:p>
        </p:txBody>
      </p:sp>
      <p:cxnSp>
        <p:nvCxnSpPr>
          <p:cNvPr id="7" name="Straight Connector 6"/>
          <p:cNvCxnSpPr/>
          <p:nvPr/>
        </p:nvCxnSpPr>
        <p:spPr>
          <a:xfrm>
            <a:off x="609600" y="2284412"/>
            <a:ext cx="8001000" cy="1588"/>
          </a:xfrm>
          <a:prstGeom prst="line">
            <a:avLst/>
          </a:prstGeom>
          <a:ln w="19050"/>
        </p:spPr>
        <p:style>
          <a:lnRef idx="1">
            <a:schemeClr val="accent1"/>
          </a:lnRef>
          <a:fillRef idx="0">
            <a:schemeClr val="accent1"/>
          </a:fillRef>
          <a:effectRef idx="0">
            <a:schemeClr val="accent1"/>
          </a:effectRef>
          <a:fontRef idx="minor">
            <a:schemeClr val="tx1"/>
          </a:fontRef>
        </p:style>
      </p:cxnSp>
    </p:spTree>
  </p:cSld>
  <p:clrMapOvr>
    <a:masterClrMapping/>
  </p:clrMapOvr>
  <p:transition advClick="0" advTm="5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80">
                                          <p:stCondLst>
                                            <p:cond delay="0"/>
                                          </p:stCondLst>
                                        </p:cTn>
                                        <p:tgtEl>
                                          <p:spTgt spid="6"/>
                                        </p:tgtEl>
                                      </p:cBhvr>
                                    </p:animEffect>
                                    <p:anim calcmode="lin" valueType="num">
                                      <p:cBhvr>
                                        <p:cTn id="13"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18" dur="26">
                                          <p:stCondLst>
                                            <p:cond delay="650"/>
                                          </p:stCondLst>
                                        </p:cTn>
                                        <p:tgtEl>
                                          <p:spTgt spid="6"/>
                                        </p:tgtEl>
                                      </p:cBhvr>
                                      <p:to x="100000" y="60000"/>
                                    </p:animScale>
                                    <p:animScale>
                                      <p:cBhvr>
                                        <p:cTn id="19" dur="166" decel="50000">
                                          <p:stCondLst>
                                            <p:cond delay="676"/>
                                          </p:stCondLst>
                                        </p:cTn>
                                        <p:tgtEl>
                                          <p:spTgt spid="6"/>
                                        </p:tgtEl>
                                      </p:cBhvr>
                                      <p:to x="100000" y="100000"/>
                                    </p:animScale>
                                    <p:animScale>
                                      <p:cBhvr>
                                        <p:cTn id="20" dur="26">
                                          <p:stCondLst>
                                            <p:cond delay="1312"/>
                                          </p:stCondLst>
                                        </p:cTn>
                                        <p:tgtEl>
                                          <p:spTgt spid="6"/>
                                        </p:tgtEl>
                                      </p:cBhvr>
                                      <p:to x="100000" y="80000"/>
                                    </p:animScale>
                                    <p:animScale>
                                      <p:cBhvr>
                                        <p:cTn id="21" dur="166" decel="50000">
                                          <p:stCondLst>
                                            <p:cond delay="1338"/>
                                          </p:stCondLst>
                                        </p:cTn>
                                        <p:tgtEl>
                                          <p:spTgt spid="6"/>
                                        </p:tgtEl>
                                      </p:cBhvr>
                                      <p:to x="100000" y="100000"/>
                                    </p:animScale>
                                    <p:animScale>
                                      <p:cBhvr>
                                        <p:cTn id="22" dur="26">
                                          <p:stCondLst>
                                            <p:cond delay="1642"/>
                                          </p:stCondLst>
                                        </p:cTn>
                                        <p:tgtEl>
                                          <p:spTgt spid="6"/>
                                        </p:tgtEl>
                                      </p:cBhvr>
                                      <p:to x="100000" y="90000"/>
                                    </p:animScale>
                                    <p:animScale>
                                      <p:cBhvr>
                                        <p:cTn id="23" dur="166" decel="50000">
                                          <p:stCondLst>
                                            <p:cond delay="1668"/>
                                          </p:stCondLst>
                                        </p:cTn>
                                        <p:tgtEl>
                                          <p:spTgt spid="6"/>
                                        </p:tgtEl>
                                      </p:cBhvr>
                                      <p:to x="100000" y="100000"/>
                                    </p:animScale>
                                    <p:animScale>
                                      <p:cBhvr>
                                        <p:cTn id="24" dur="26">
                                          <p:stCondLst>
                                            <p:cond delay="1808"/>
                                          </p:stCondLst>
                                        </p:cTn>
                                        <p:tgtEl>
                                          <p:spTgt spid="6"/>
                                        </p:tgtEl>
                                      </p:cBhvr>
                                      <p:to x="100000" y="95000"/>
                                    </p:animScale>
                                    <p:animScale>
                                      <p:cBhvr>
                                        <p:cTn id="25" dur="166" decel="50000">
                                          <p:stCondLst>
                                            <p:cond delay="1834"/>
                                          </p:stCondLst>
                                        </p:cTn>
                                        <p:tgtEl>
                                          <p:spTgt spid="6"/>
                                        </p:tgtEl>
                                      </p:cBhvr>
                                      <p:to x="100000" y="100000"/>
                                    </p:animScale>
                                  </p:childTnLst>
                                </p:cTn>
                              </p:par>
                            </p:childTnLst>
                          </p:cTn>
                        </p:par>
                      </p:childTnLst>
                    </p:cTn>
                  </p:par>
                  <p:par>
                    <p:cTn id="26" fill="hold">
                      <p:stCondLst>
                        <p:cond delay="indefinite"/>
                      </p:stCondLst>
                      <p:childTnLst>
                        <p:par>
                          <p:cTn id="27" fill="hold">
                            <p:stCondLst>
                              <p:cond delay="0"/>
                            </p:stCondLst>
                            <p:childTnLst>
                              <p:par>
                                <p:cTn id="28" presetID="50" presetClass="entr" presetSubtype="0" decel="100000" fill="hold" nodeType="clickEffect">
                                  <p:stCondLst>
                                    <p:cond delay="0"/>
                                  </p:stCondLst>
                                  <p:childTnLst>
                                    <p:set>
                                      <p:cBhvr>
                                        <p:cTn id="29" dur="1" fill="hold">
                                          <p:stCondLst>
                                            <p:cond delay="0"/>
                                          </p:stCondLst>
                                        </p:cTn>
                                        <p:tgtEl>
                                          <p:spTgt spid="4"/>
                                        </p:tgtEl>
                                        <p:attrNameLst>
                                          <p:attrName>style.visibility</p:attrName>
                                        </p:attrNameLst>
                                      </p:cBhvr>
                                      <p:to>
                                        <p:strVal val="visible"/>
                                      </p:to>
                                    </p:set>
                                    <p:anim calcmode="lin" valueType="num">
                                      <p:cBhvr>
                                        <p:cTn id="30" dur="1000" fill="hold"/>
                                        <p:tgtEl>
                                          <p:spTgt spid="4"/>
                                        </p:tgtEl>
                                        <p:attrNameLst>
                                          <p:attrName>ppt_w</p:attrName>
                                        </p:attrNameLst>
                                      </p:cBhvr>
                                      <p:tavLst>
                                        <p:tav tm="0">
                                          <p:val>
                                            <p:strVal val="#ppt_w+.3"/>
                                          </p:val>
                                        </p:tav>
                                        <p:tav tm="100000">
                                          <p:val>
                                            <p:strVal val="#ppt_w"/>
                                          </p:val>
                                        </p:tav>
                                      </p:tavLst>
                                    </p:anim>
                                    <p:anim calcmode="lin" valueType="num">
                                      <p:cBhvr>
                                        <p:cTn id="31" dur="1000" fill="hold"/>
                                        <p:tgtEl>
                                          <p:spTgt spid="4"/>
                                        </p:tgtEl>
                                        <p:attrNameLst>
                                          <p:attrName>ppt_h</p:attrName>
                                        </p:attrNameLst>
                                      </p:cBhvr>
                                      <p:tavLst>
                                        <p:tav tm="0">
                                          <p:val>
                                            <p:strVal val="#ppt_h"/>
                                          </p:val>
                                        </p:tav>
                                        <p:tav tm="100000">
                                          <p:val>
                                            <p:strVal val="#ppt_h"/>
                                          </p:val>
                                        </p:tav>
                                      </p:tavLst>
                                    </p:anim>
                                    <p:animEffect transition="in" filter="fade">
                                      <p:cBhvr>
                                        <p:cTn id="32"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output 10.JPG"/>
          <p:cNvPicPr>
            <a:picLocks noGrp="1" noChangeAspect="1"/>
          </p:cNvPicPr>
          <p:nvPr>
            <p:ph idx="1"/>
          </p:nvPr>
        </p:nvPicPr>
        <p:blipFill>
          <a:blip r:embed="rId2"/>
          <a:stretch>
            <a:fillRect/>
          </a:stretch>
        </p:blipFill>
        <p:spPr>
          <a:xfrm>
            <a:off x="1143001" y="2362200"/>
            <a:ext cx="6781800" cy="4389437"/>
          </a:xfrm>
          <a:ln>
            <a:solidFill>
              <a:schemeClr val="tx1"/>
            </a:solidFill>
          </a:ln>
        </p:spPr>
      </p:pic>
      <p:sp>
        <p:nvSpPr>
          <p:cNvPr id="7" name="TextBox 6"/>
          <p:cNvSpPr txBox="1"/>
          <p:nvPr/>
        </p:nvSpPr>
        <p:spPr>
          <a:xfrm>
            <a:off x="1066800" y="634425"/>
            <a:ext cx="7848600" cy="584775"/>
          </a:xfrm>
          <a:prstGeom prst="rect">
            <a:avLst/>
          </a:prstGeom>
          <a:noFill/>
        </p:spPr>
        <p:txBody>
          <a:bodyPr wrap="square" rtlCol="0">
            <a:spAutoFit/>
          </a:bodyPr>
          <a:lstStyle/>
          <a:p>
            <a:pPr algn="ctr"/>
            <a:r>
              <a:rPr lang="en-US" sz="3200" b="1" u="sng"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Web Development Project Presentation</a:t>
            </a:r>
            <a:endParaRPr lang="en-US" sz="3200" b="1" u="sng"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
        <p:nvSpPr>
          <p:cNvPr id="8" name="Title 2"/>
          <p:cNvSpPr>
            <a:spLocks noGrp="1"/>
          </p:cNvSpPr>
          <p:nvPr>
            <p:ph type="title"/>
          </p:nvPr>
        </p:nvSpPr>
        <p:spPr>
          <a:xfrm>
            <a:off x="457200" y="1371600"/>
            <a:ext cx="8229600" cy="551688"/>
          </a:xfrm>
        </p:spPr>
        <p:txBody>
          <a:bodyPr>
            <a:noAutofit/>
          </a:bodyPr>
          <a:lstStyle/>
          <a:p>
            <a:pPr algn="ctr"/>
            <a:r>
              <a:rPr lang="en-US" sz="3600" b="1" dirty="0" smtClean="0">
                <a:latin typeface="+mn-lt"/>
              </a:rPr>
              <a:t>Footer Section</a:t>
            </a:r>
            <a:endParaRPr lang="en-US" sz="3600" b="1" dirty="0">
              <a:latin typeface="+mn-lt"/>
            </a:endParaRPr>
          </a:p>
        </p:txBody>
      </p:sp>
      <p:cxnSp>
        <p:nvCxnSpPr>
          <p:cNvPr id="9" name="Straight Connector 8"/>
          <p:cNvCxnSpPr/>
          <p:nvPr/>
        </p:nvCxnSpPr>
        <p:spPr>
          <a:xfrm>
            <a:off x="609600" y="2057400"/>
            <a:ext cx="8001000" cy="1588"/>
          </a:xfrm>
          <a:prstGeom prst="line">
            <a:avLst/>
          </a:prstGeom>
          <a:ln w="19050"/>
        </p:spPr>
        <p:style>
          <a:lnRef idx="1">
            <a:schemeClr val="accent1"/>
          </a:lnRef>
          <a:fillRef idx="0">
            <a:schemeClr val="accent1"/>
          </a:fillRef>
          <a:effectRef idx="0">
            <a:schemeClr val="accent1"/>
          </a:effectRef>
          <a:fontRef idx="minor">
            <a:schemeClr val="tx1"/>
          </a:fontRef>
        </p:style>
      </p:cxnSp>
    </p:spTree>
  </p:cSld>
  <p:clrMapOvr>
    <a:masterClrMapping/>
  </p:clrMapOvr>
  <p:transition advClick="0" advTm="5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heckerboard(across)">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80">
                                          <p:stCondLst>
                                            <p:cond delay="0"/>
                                          </p:stCondLst>
                                        </p:cTn>
                                        <p:tgtEl>
                                          <p:spTgt spid="8"/>
                                        </p:tgtEl>
                                      </p:cBhvr>
                                    </p:animEffect>
                                    <p:anim calcmode="lin" valueType="num">
                                      <p:cBhvr>
                                        <p:cTn id="13"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18" dur="26">
                                          <p:stCondLst>
                                            <p:cond delay="650"/>
                                          </p:stCondLst>
                                        </p:cTn>
                                        <p:tgtEl>
                                          <p:spTgt spid="8"/>
                                        </p:tgtEl>
                                      </p:cBhvr>
                                      <p:to x="100000" y="60000"/>
                                    </p:animScale>
                                    <p:animScale>
                                      <p:cBhvr>
                                        <p:cTn id="19" dur="166" decel="50000">
                                          <p:stCondLst>
                                            <p:cond delay="676"/>
                                          </p:stCondLst>
                                        </p:cTn>
                                        <p:tgtEl>
                                          <p:spTgt spid="8"/>
                                        </p:tgtEl>
                                      </p:cBhvr>
                                      <p:to x="100000" y="100000"/>
                                    </p:animScale>
                                    <p:animScale>
                                      <p:cBhvr>
                                        <p:cTn id="20" dur="26">
                                          <p:stCondLst>
                                            <p:cond delay="1312"/>
                                          </p:stCondLst>
                                        </p:cTn>
                                        <p:tgtEl>
                                          <p:spTgt spid="8"/>
                                        </p:tgtEl>
                                      </p:cBhvr>
                                      <p:to x="100000" y="80000"/>
                                    </p:animScale>
                                    <p:animScale>
                                      <p:cBhvr>
                                        <p:cTn id="21" dur="166" decel="50000">
                                          <p:stCondLst>
                                            <p:cond delay="1338"/>
                                          </p:stCondLst>
                                        </p:cTn>
                                        <p:tgtEl>
                                          <p:spTgt spid="8"/>
                                        </p:tgtEl>
                                      </p:cBhvr>
                                      <p:to x="100000" y="100000"/>
                                    </p:animScale>
                                    <p:animScale>
                                      <p:cBhvr>
                                        <p:cTn id="22" dur="26">
                                          <p:stCondLst>
                                            <p:cond delay="1642"/>
                                          </p:stCondLst>
                                        </p:cTn>
                                        <p:tgtEl>
                                          <p:spTgt spid="8"/>
                                        </p:tgtEl>
                                      </p:cBhvr>
                                      <p:to x="100000" y="90000"/>
                                    </p:animScale>
                                    <p:animScale>
                                      <p:cBhvr>
                                        <p:cTn id="23" dur="166" decel="50000">
                                          <p:stCondLst>
                                            <p:cond delay="1668"/>
                                          </p:stCondLst>
                                        </p:cTn>
                                        <p:tgtEl>
                                          <p:spTgt spid="8"/>
                                        </p:tgtEl>
                                      </p:cBhvr>
                                      <p:to x="100000" y="100000"/>
                                    </p:animScale>
                                    <p:animScale>
                                      <p:cBhvr>
                                        <p:cTn id="24" dur="26">
                                          <p:stCondLst>
                                            <p:cond delay="1808"/>
                                          </p:stCondLst>
                                        </p:cTn>
                                        <p:tgtEl>
                                          <p:spTgt spid="8"/>
                                        </p:tgtEl>
                                      </p:cBhvr>
                                      <p:to x="100000" y="95000"/>
                                    </p:animScale>
                                    <p:animScale>
                                      <p:cBhvr>
                                        <p:cTn id="25" dur="166" decel="50000">
                                          <p:stCondLst>
                                            <p:cond delay="1834"/>
                                          </p:stCondLst>
                                        </p:cTn>
                                        <p:tgtEl>
                                          <p:spTgt spid="8"/>
                                        </p:tgtEl>
                                      </p:cBhvr>
                                      <p:to x="100000" y="100000"/>
                                    </p:animScale>
                                  </p:childTnLst>
                                </p:cTn>
                              </p:par>
                            </p:childTnLst>
                          </p:cTn>
                        </p:par>
                      </p:childTnLst>
                    </p:cTn>
                  </p:par>
                  <p:par>
                    <p:cTn id="26" fill="hold">
                      <p:stCondLst>
                        <p:cond delay="indefinite"/>
                      </p:stCondLst>
                      <p:childTnLst>
                        <p:par>
                          <p:cTn id="27" fill="hold">
                            <p:stCondLst>
                              <p:cond delay="0"/>
                            </p:stCondLst>
                            <p:childTnLst>
                              <p:par>
                                <p:cTn id="28" presetID="47" presetClass="entr" presetSubtype="0" fill="hold" nodeType="click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fade">
                                      <p:cBhvr>
                                        <p:cTn id="30" dur="1000"/>
                                        <p:tgtEl>
                                          <p:spTgt spid="6"/>
                                        </p:tgtEl>
                                      </p:cBhvr>
                                    </p:animEffect>
                                    <p:anim calcmode="lin" valueType="num">
                                      <p:cBhvr>
                                        <p:cTn id="31" dur="1000" fill="hold"/>
                                        <p:tgtEl>
                                          <p:spTgt spid="6"/>
                                        </p:tgtEl>
                                        <p:attrNameLst>
                                          <p:attrName>ppt_x</p:attrName>
                                        </p:attrNameLst>
                                      </p:cBhvr>
                                      <p:tavLst>
                                        <p:tav tm="0">
                                          <p:val>
                                            <p:strVal val="#ppt_x"/>
                                          </p:val>
                                        </p:tav>
                                        <p:tav tm="100000">
                                          <p:val>
                                            <p:strVal val="#ppt_x"/>
                                          </p:val>
                                        </p:tav>
                                      </p:tavLst>
                                    </p:anim>
                                    <p:anim calcmode="lin" valueType="num">
                                      <p:cBhvr>
                                        <p:cTn id="32"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113</TotalTime>
  <Words>195</Words>
  <Application>Microsoft Office PowerPoint</Application>
  <PresentationFormat>On-screen Show (4:3)</PresentationFormat>
  <Paragraphs>25</Paragraphs>
  <Slides>10</Slides>
  <Notes>1</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Flow</vt:lpstr>
      <vt:lpstr>Slide 1</vt:lpstr>
      <vt:lpstr>HASSLE FREE HEALTH CARE</vt:lpstr>
      <vt:lpstr>Slide 3</vt:lpstr>
      <vt:lpstr>Website Interface</vt:lpstr>
      <vt:lpstr>About Section</vt:lpstr>
      <vt:lpstr>Services Section</vt:lpstr>
      <vt:lpstr>Doctors Section</vt:lpstr>
      <vt:lpstr>Appointment Section</vt:lpstr>
      <vt:lpstr>Footer Section</vt:lpstr>
      <vt:lpstr>Slide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SURYA COMPUTER</dc:creator>
  <cp:lastModifiedBy>SURYA COMPUTER</cp:lastModifiedBy>
  <cp:revision>30</cp:revision>
  <dcterms:created xsi:type="dcterms:W3CDTF">2023-01-09T22:41:52Z</dcterms:created>
  <dcterms:modified xsi:type="dcterms:W3CDTF">2023-01-10T00:35:05Z</dcterms:modified>
</cp:coreProperties>
</file>