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61" r:id="rId4"/>
    <p:sldId id="259" r:id="rId5"/>
    <p:sldId id="258" r:id="rId6"/>
    <p:sldId id="260" r:id="rId7"/>
    <p:sldId id="263"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7"/>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3" d="100"/>
          <a:sy n="73" d="100"/>
        </p:scale>
        <p:origin x="-594" y="-108"/>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3858E-D823-4D6D-8978-73A183582B5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9E60849-09D0-41F7-8156-A6269F1E6853}">
      <dgm:prSet/>
      <dgm:spPr/>
      <dgm:t>
        <a:bodyPr/>
        <a:lstStyle/>
        <a:p>
          <a:pPr rtl="0"/>
          <a:r>
            <a:rPr lang="en-US" b="1" dirty="0" smtClean="0"/>
            <a:t>Presentation on</a:t>
          </a:r>
          <a:endParaRPr lang="en-US" b="1" dirty="0"/>
        </a:p>
      </dgm:t>
    </dgm:pt>
    <dgm:pt modelId="{63F220EC-694E-43A9-996A-E4CCC73124E8}" type="parTrans" cxnId="{A7EBA201-8E03-4D85-9E2C-1721AD24BB34}">
      <dgm:prSet/>
      <dgm:spPr/>
      <dgm:t>
        <a:bodyPr/>
        <a:lstStyle/>
        <a:p>
          <a:endParaRPr lang="en-US"/>
        </a:p>
      </dgm:t>
    </dgm:pt>
    <dgm:pt modelId="{50F276D5-A78C-4B23-A5F1-CC9086BC6C94}" type="sibTrans" cxnId="{A7EBA201-8E03-4D85-9E2C-1721AD24BB34}">
      <dgm:prSet/>
      <dgm:spPr/>
      <dgm:t>
        <a:bodyPr/>
        <a:lstStyle/>
        <a:p>
          <a:endParaRPr lang="en-US"/>
        </a:p>
      </dgm:t>
    </dgm:pt>
    <dgm:pt modelId="{B021E435-8321-42FF-85CE-A67717A5DB2F}" type="pres">
      <dgm:prSet presAssocID="{EA43858E-D823-4D6D-8978-73A183582B57}" presName="Name0" presStyleCnt="0">
        <dgm:presLayoutVars>
          <dgm:chPref val="3"/>
          <dgm:dir/>
          <dgm:animLvl val="lvl"/>
          <dgm:resizeHandles/>
        </dgm:presLayoutVars>
      </dgm:prSet>
      <dgm:spPr/>
      <dgm:t>
        <a:bodyPr/>
        <a:lstStyle/>
        <a:p>
          <a:endParaRPr lang="en-US"/>
        </a:p>
      </dgm:t>
    </dgm:pt>
    <dgm:pt modelId="{2A4AA277-3A2E-4A87-9D1D-DD78721D4FF5}" type="pres">
      <dgm:prSet presAssocID="{09E60849-09D0-41F7-8156-A6269F1E6853}" presName="horFlow" presStyleCnt="0"/>
      <dgm:spPr/>
    </dgm:pt>
    <dgm:pt modelId="{BF5E1920-79B0-496F-BB20-807400AE4F39}" type="pres">
      <dgm:prSet presAssocID="{09E60849-09D0-41F7-8156-A6269F1E6853}" presName="bigChev" presStyleLbl="node1" presStyleIdx="0" presStyleCnt="1" custLinFactNeighborX="-3083" custLinFactNeighborY="95415"/>
      <dgm:spPr/>
      <dgm:t>
        <a:bodyPr/>
        <a:lstStyle/>
        <a:p>
          <a:endParaRPr lang="en-US"/>
        </a:p>
      </dgm:t>
    </dgm:pt>
  </dgm:ptLst>
  <dgm:cxnLst>
    <dgm:cxn modelId="{1B1B0638-7BE0-4D59-8F1B-2E0A5141D93F}" type="presOf" srcId="{09E60849-09D0-41F7-8156-A6269F1E6853}" destId="{BF5E1920-79B0-496F-BB20-807400AE4F39}" srcOrd="0" destOrd="0" presId="urn:microsoft.com/office/officeart/2005/8/layout/lProcess3"/>
    <dgm:cxn modelId="{A7EBA201-8E03-4D85-9E2C-1721AD24BB34}" srcId="{EA43858E-D823-4D6D-8978-73A183582B57}" destId="{09E60849-09D0-41F7-8156-A6269F1E6853}" srcOrd="0" destOrd="0" parTransId="{63F220EC-694E-43A9-996A-E4CCC73124E8}" sibTransId="{50F276D5-A78C-4B23-A5F1-CC9086BC6C94}"/>
    <dgm:cxn modelId="{E815371E-4E48-4570-B4FA-6DC0E6FCE237}" type="presOf" srcId="{EA43858E-D823-4D6D-8978-73A183582B57}" destId="{B021E435-8321-42FF-85CE-A67717A5DB2F}" srcOrd="0" destOrd="0" presId="urn:microsoft.com/office/officeart/2005/8/layout/lProcess3"/>
    <dgm:cxn modelId="{F22E4BC2-959F-4C47-8604-5B5A7C867692}" type="presParOf" srcId="{B021E435-8321-42FF-85CE-A67717A5DB2F}" destId="{2A4AA277-3A2E-4A87-9D1D-DD78721D4FF5}" srcOrd="0" destOrd="0" presId="urn:microsoft.com/office/officeart/2005/8/layout/lProcess3"/>
    <dgm:cxn modelId="{F54DF294-AFE1-4C26-A788-1C41AB1575CF}" type="presParOf" srcId="{2A4AA277-3A2E-4A87-9D1D-DD78721D4FF5}" destId="{BF5E1920-79B0-496F-BB20-807400AE4F39}"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2251CB-2C58-47C9-BAD7-047F2C3CD7C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D55AB167-11F6-490B-8EEA-5DF26C6CEDB9}">
      <dgm:prSet/>
      <dgm:spPr/>
      <dgm:t>
        <a:bodyPr/>
        <a:lstStyle/>
        <a:p>
          <a:pPr rtl="0"/>
          <a:r>
            <a:rPr lang="en-US" b="0" i="0" dirty="0" smtClean="0"/>
            <a:t>Project Name: PATSHALA</a:t>
          </a:r>
          <a:endParaRPr lang="en-US" dirty="0"/>
        </a:p>
      </dgm:t>
    </dgm:pt>
    <dgm:pt modelId="{E844C413-75EB-4475-8543-A6904F6CE69D}" type="parTrans" cxnId="{CC202FEF-3FA8-4275-B2A7-31C540C41D30}">
      <dgm:prSet/>
      <dgm:spPr/>
      <dgm:t>
        <a:bodyPr/>
        <a:lstStyle/>
        <a:p>
          <a:endParaRPr lang="en-US"/>
        </a:p>
      </dgm:t>
    </dgm:pt>
    <dgm:pt modelId="{5C3EAD1D-B58C-46FF-BD62-4EE427761C44}" type="sibTrans" cxnId="{CC202FEF-3FA8-4275-B2A7-31C540C41D30}">
      <dgm:prSet/>
      <dgm:spPr/>
      <dgm:t>
        <a:bodyPr/>
        <a:lstStyle/>
        <a:p>
          <a:endParaRPr lang="en-US"/>
        </a:p>
      </dgm:t>
    </dgm:pt>
    <dgm:pt modelId="{A6CB2B40-DE37-4EF3-9DC2-21D3CE33BAA2}">
      <dgm:prSet/>
      <dgm:spPr/>
      <dgm:t>
        <a:bodyPr/>
        <a:lstStyle/>
        <a:p>
          <a:pPr rtl="0"/>
          <a:r>
            <a:rPr lang="en-US" dirty="0" smtClean="0"/>
            <a:t>Category :  Educational website</a:t>
          </a:r>
          <a:endParaRPr lang="en-US" dirty="0"/>
        </a:p>
      </dgm:t>
    </dgm:pt>
    <dgm:pt modelId="{DA9095B7-CAC2-4DEE-9F1E-61C0867F18E4}" type="sibTrans" cxnId="{AF4B188F-5861-43AE-80D6-A22215D328CB}">
      <dgm:prSet/>
      <dgm:spPr/>
      <dgm:t>
        <a:bodyPr/>
        <a:lstStyle/>
        <a:p>
          <a:endParaRPr lang="en-US"/>
        </a:p>
      </dgm:t>
    </dgm:pt>
    <dgm:pt modelId="{BD99452E-738B-46C8-99A7-F325D8088BFF}" type="parTrans" cxnId="{AF4B188F-5861-43AE-80D6-A22215D328CB}">
      <dgm:prSet/>
      <dgm:spPr/>
      <dgm:t>
        <a:bodyPr/>
        <a:lstStyle/>
        <a:p>
          <a:endParaRPr lang="en-US"/>
        </a:p>
      </dgm:t>
    </dgm:pt>
    <dgm:pt modelId="{2595AA94-804A-40EF-9B33-E6C0F1DA703B}" type="pres">
      <dgm:prSet presAssocID="{A22251CB-2C58-47C9-BAD7-047F2C3CD7CB}" presName="linearFlow" presStyleCnt="0">
        <dgm:presLayoutVars>
          <dgm:dir/>
          <dgm:resizeHandles val="exact"/>
        </dgm:presLayoutVars>
      </dgm:prSet>
      <dgm:spPr/>
      <dgm:t>
        <a:bodyPr/>
        <a:lstStyle/>
        <a:p>
          <a:endParaRPr lang="en-US"/>
        </a:p>
      </dgm:t>
    </dgm:pt>
    <dgm:pt modelId="{26A17E69-DFE3-4856-8495-AFA2AAE0A87A}" type="pres">
      <dgm:prSet presAssocID="{D55AB167-11F6-490B-8EEA-5DF26C6CEDB9}" presName="composite" presStyleCnt="0"/>
      <dgm:spPr/>
    </dgm:pt>
    <dgm:pt modelId="{78FE3F08-C5DE-4B61-B95A-63CE6F47834C}" type="pres">
      <dgm:prSet presAssocID="{D55AB167-11F6-490B-8EEA-5DF26C6CEDB9}" presName="imgShp" presStyleLbl="fgImgPlace1" presStyleIdx="0" presStyleCnt="2"/>
      <dgm:spPr/>
    </dgm:pt>
    <dgm:pt modelId="{297489A5-EC44-438D-B701-238AD6A8B100}" type="pres">
      <dgm:prSet presAssocID="{D55AB167-11F6-490B-8EEA-5DF26C6CEDB9}" presName="txShp" presStyleLbl="node1" presStyleIdx="0" presStyleCnt="2">
        <dgm:presLayoutVars>
          <dgm:bulletEnabled val="1"/>
        </dgm:presLayoutVars>
      </dgm:prSet>
      <dgm:spPr/>
      <dgm:t>
        <a:bodyPr/>
        <a:lstStyle/>
        <a:p>
          <a:endParaRPr lang="en-US"/>
        </a:p>
      </dgm:t>
    </dgm:pt>
    <dgm:pt modelId="{8DB1E2F5-5080-4D99-A281-C8CFC9E62A49}" type="pres">
      <dgm:prSet presAssocID="{5C3EAD1D-B58C-46FF-BD62-4EE427761C44}" presName="spacing" presStyleCnt="0"/>
      <dgm:spPr/>
    </dgm:pt>
    <dgm:pt modelId="{EBDCA86E-A3FB-4D23-9F82-F441A956336B}" type="pres">
      <dgm:prSet presAssocID="{A6CB2B40-DE37-4EF3-9DC2-21D3CE33BAA2}" presName="composite" presStyleCnt="0"/>
      <dgm:spPr/>
    </dgm:pt>
    <dgm:pt modelId="{8816C68C-D71B-4C80-8155-9BAE70F5F973}" type="pres">
      <dgm:prSet presAssocID="{A6CB2B40-DE37-4EF3-9DC2-21D3CE33BAA2}" presName="imgShp" presStyleLbl="fgImgPlace1" presStyleIdx="1" presStyleCnt="2"/>
      <dgm:spPr/>
    </dgm:pt>
    <dgm:pt modelId="{EB68A35D-1637-4F96-A8E0-CFBFF7077215}" type="pres">
      <dgm:prSet presAssocID="{A6CB2B40-DE37-4EF3-9DC2-21D3CE33BAA2}" presName="txShp" presStyleLbl="node1" presStyleIdx="1" presStyleCnt="2" custLinFactNeighborX="2923" custLinFactNeighborY="-4848">
        <dgm:presLayoutVars>
          <dgm:bulletEnabled val="1"/>
        </dgm:presLayoutVars>
      </dgm:prSet>
      <dgm:spPr/>
      <dgm:t>
        <a:bodyPr/>
        <a:lstStyle/>
        <a:p>
          <a:endParaRPr lang="en-US"/>
        </a:p>
      </dgm:t>
    </dgm:pt>
  </dgm:ptLst>
  <dgm:cxnLst>
    <dgm:cxn modelId="{48303BE7-E0CB-4F53-8871-0562B7FD414C}" type="presOf" srcId="{A22251CB-2C58-47C9-BAD7-047F2C3CD7CB}" destId="{2595AA94-804A-40EF-9B33-E6C0F1DA703B}" srcOrd="0" destOrd="0" presId="urn:microsoft.com/office/officeart/2005/8/layout/vList3"/>
    <dgm:cxn modelId="{906C5EAE-FE39-41ED-9546-2C3C69159B4C}" type="presOf" srcId="{A6CB2B40-DE37-4EF3-9DC2-21D3CE33BAA2}" destId="{EB68A35D-1637-4F96-A8E0-CFBFF7077215}" srcOrd="0" destOrd="0" presId="urn:microsoft.com/office/officeart/2005/8/layout/vList3"/>
    <dgm:cxn modelId="{AF4B188F-5861-43AE-80D6-A22215D328CB}" srcId="{A22251CB-2C58-47C9-BAD7-047F2C3CD7CB}" destId="{A6CB2B40-DE37-4EF3-9DC2-21D3CE33BAA2}" srcOrd="1" destOrd="0" parTransId="{BD99452E-738B-46C8-99A7-F325D8088BFF}" sibTransId="{DA9095B7-CAC2-4DEE-9F1E-61C0867F18E4}"/>
    <dgm:cxn modelId="{CC202FEF-3FA8-4275-B2A7-31C540C41D30}" srcId="{A22251CB-2C58-47C9-BAD7-047F2C3CD7CB}" destId="{D55AB167-11F6-490B-8EEA-5DF26C6CEDB9}" srcOrd="0" destOrd="0" parTransId="{E844C413-75EB-4475-8543-A6904F6CE69D}" sibTransId="{5C3EAD1D-B58C-46FF-BD62-4EE427761C44}"/>
    <dgm:cxn modelId="{0FCAED1F-8B60-4893-997D-C43B018D7595}" type="presOf" srcId="{D55AB167-11F6-490B-8EEA-5DF26C6CEDB9}" destId="{297489A5-EC44-438D-B701-238AD6A8B100}" srcOrd="0" destOrd="0" presId="urn:microsoft.com/office/officeart/2005/8/layout/vList3"/>
    <dgm:cxn modelId="{197C75AA-766C-4376-AE12-9F96FA504FE7}" type="presParOf" srcId="{2595AA94-804A-40EF-9B33-E6C0F1DA703B}" destId="{26A17E69-DFE3-4856-8495-AFA2AAE0A87A}" srcOrd="0" destOrd="0" presId="urn:microsoft.com/office/officeart/2005/8/layout/vList3"/>
    <dgm:cxn modelId="{3179EE2C-F62F-4F0F-8CF4-E9762FBE6B38}" type="presParOf" srcId="{26A17E69-DFE3-4856-8495-AFA2AAE0A87A}" destId="{78FE3F08-C5DE-4B61-B95A-63CE6F47834C}" srcOrd="0" destOrd="0" presId="urn:microsoft.com/office/officeart/2005/8/layout/vList3"/>
    <dgm:cxn modelId="{31C93E0A-6EBF-46E6-A047-97D82135B9C9}" type="presParOf" srcId="{26A17E69-DFE3-4856-8495-AFA2AAE0A87A}" destId="{297489A5-EC44-438D-B701-238AD6A8B100}" srcOrd="1" destOrd="0" presId="urn:microsoft.com/office/officeart/2005/8/layout/vList3"/>
    <dgm:cxn modelId="{90BFCB93-C1F9-4490-902F-8DA075027ADF}" type="presParOf" srcId="{2595AA94-804A-40EF-9B33-E6C0F1DA703B}" destId="{8DB1E2F5-5080-4D99-A281-C8CFC9E62A49}" srcOrd="1" destOrd="0" presId="urn:microsoft.com/office/officeart/2005/8/layout/vList3"/>
    <dgm:cxn modelId="{17EC331D-05E1-4C6B-B991-67C647FBF8D8}" type="presParOf" srcId="{2595AA94-804A-40EF-9B33-E6C0F1DA703B}" destId="{EBDCA86E-A3FB-4D23-9F82-F441A956336B}" srcOrd="2" destOrd="0" presId="urn:microsoft.com/office/officeart/2005/8/layout/vList3"/>
    <dgm:cxn modelId="{FFA44287-50FF-4CBD-922A-97A27E28B9B2}" type="presParOf" srcId="{EBDCA86E-A3FB-4D23-9F82-F441A956336B}" destId="{8816C68C-D71B-4C80-8155-9BAE70F5F973}" srcOrd="0" destOrd="0" presId="urn:microsoft.com/office/officeart/2005/8/layout/vList3"/>
    <dgm:cxn modelId="{1C54BD73-8386-46BE-8F0B-2B180D6E5B07}" type="presParOf" srcId="{EBDCA86E-A3FB-4D23-9F82-F441A956336B}" destId="{EB68A35D-1637-4F96-A8E0-CFBFF7077215}" srcOrd="1" destOrd="0" presId="urn:microsoft.com/office/officeart/2005/8/layout/vLis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5E1920-79B0-496F-BB20-807400AE4F39}">
      <dsp:nvSpPr>
        <dsp:cNvPr id="0" name=""/>
        <dsp:cNvSpPr/>
      </dsp:nvSpPr>
      <dsp:spPr>
        <a:xfrm>
          <a:off x="877728" y="2381"/>
          <a:ext cx="4375546" cy="175021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lvl="0" algn="ctr" defTabSz="1333500" rtl="0">
            <a:lnSpc>
              <a:spcPct val="90000"/>
            </a:lnSpc>
            <a:spcBef>
              <a:spcPct val="0"/>
            </a:spcBef>
            <a:spcAft>
              <a:spcPct val="35000"/>
            </a:spcAft>
          </a:pPr>
          <a:r>
            <a:rPr lang="en-US" sz="3000" b="1" kern="1200" dirty="0" smtClean="0"/>
            <a:t>Presentation on</a:t>
          </a:r>
          <a:endParaRPr lang="en-US" sz="3000" b="1" kern="1200" dirty="0"/>
        </a:p>
      </dsp:txBody>
      <dsp:txXfrm>
        <a:off x="877728" y="2381"/>
        <a:ext cx="4375546" cy="17502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7489A5-EC44-438D-B701-238AD6A8B100}">
      <dsp:nvSpPr>
        <dsp:cNvPr id="0" name=""/>
        <dsp:cNvSpPr/>
      </dsp:nvSpPr>
      <dsp:spPr>
        <a:xfrm rot="10800000">
          <a:off x="1415416" y="279"/>
          <a:ext cx="4611243" cy="101575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918" tIns="114300" rIns="213360" bIns="114300" numCol="1" spcCol="1270" anchor="ctr" anchorCtr="0">
          <a:noAutofit/>
        </a:bodyPr>
        <a:lstStyle/>
        <a:p>
          <a:pPr lvl="0" algn="ctr" defTabSz="1333500" rtl="0">
            <a:lnSpc>
              <a:spcPct val="90000"/>
            </a:lnSpc>
            <a:spcBef>
              <a:spcPct val="0"/>
            </a:spcBef>
            <a:spcAft>
              <a:spcPct val="35000"/>
            </a:spcAft>
          </a:pPr>
          <a:r>
            <a:rPr lang="en-US" sz="3000" b="0" i="0" kern="1200" dirty="0" smtClean="0"/>
            <a:t>Project Name: PATSHALA</a:t>
          </a:r>
          <a:endParaRPr lang="en-US" sz="3000" kern="1200" dirty="0"/>
        </a:p>
      </dsp:txBody>
      <dsp:txXfrm rot="10800000">
        <a:off x="1415416" y="279"/>
        <a:ext cx="4611243" cy="1015751"/>
      </dsp:txXfrm>
    </dsp:sp>
    <dsp:sp modelId="{78FE3F08-C5DE-4B61-B95A-63CE6F47834C}">
      <dsp:nvSpPr>
        <dsp:cNvPr id="0" name=""/>
        <dsp:cNvSpPr/>
      </dsp:nvSpPr>
      <dsp:spPr>
        <a:xfrm>
          <a:off x="907540" y="279"/>
          <a:ext cx="1015751" cy="101575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68A35D-1637-4F96-A8E0-CFBFF7077215}">
      <dsp:nvSpPr>
        <dsp:cNvPr id="0" name=""/>
        <dsp:cNvSpPr/>
      </dsp:nvSpPr>
      <dsp:spPr>
        <a:xfrm rot="10800000">
          <a:off x="1550203" y="1220725"/>
          <a:ext cx="4611243" cy="101575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918" tIns="114300" rIns="213360" bIns="114300" numCol="1" spcCol="1270" anchor="ctr" anchorCtr="0">
          <a:noAutofit/>
        </a:bodyPr>
        <a:lstStyle/>
        <a:p>
          <a:pPr lvl="0" algn="ctr" defTabSz="1333500" rtl="0">
            <a:lnSpc>
              <a:spcPct val="90000"/>
            </a:lnSpc>
            <a:spcBef>
              <a:spcPct val="0"/>
            </a:spcBef>
            <a:spcAft>
              <a:spcPct val="35000"/>
            </a:spcAft>
          </a:pPr>
          <a:r>
            <a:rPr lang="en-US" sz="3000" kern="1200" dirty="0" smtClean="0"/>
            <a:t>Category :  Educational website</a:t>
          </a:r>
          <a:endParaRPr lang="en-US" sz="3000" kern="1200" dirty="0"/>
        </a:p>
      </dsp:txBody>
      <dsp:txXfrm rot="10800000">
        <a:off x="1550203" y="1220725"/>
        <a:ext cx="4611243" cy="1015751"/>
      </dsp:txXfrm>
    </dsp:sp>
    <dsp:sp modelId="{8816C68C-D71B-4C80-8155-9BAE70F5F973}">
      <dsp:nvSpPr>
        <dsp:cNvPr id="0" name=""/>
        <dsp:cNvSpPr/>
      </dsp:nvSpPr>
      <dsp:spPr>
        <a:xfrm>
          <a:off x="907540" y="1269968"/>
          <a:ext cx="1015751" cy="101575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10820366" y="5715001"/>
            <a:ext cx="7467637" cy="13663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4" name="Rectangle 23"/>
          <p:cNvSpPr/>
          <p:nvPr/>
        </p:nvSpPr>
        <p:spPr>
          <a:xfrm flipV="1">
            <a:off x="10820402" y="5845515"/>
            <a:ext cx="7467602" cy="28803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5" name="Rectangle 24"/>
          <p:cNvSpPr/>
          <p:nvPr/>
        </p:nvSpPr>
        <p:spPr>
          <a:xfrm flipV="1">
            <a:off x="10820402" y="6172751"/>
            <a:ext cx="7467602" cy="1371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6" name="Rectangle 25"/>
          <p:cNvSpPr/>
          <p:nvPr/>
        </p:nvSpPr>
        <p:spPr>
          <a:xfrm flipV="1">
            <a:off x="10820401" y="6246605"/>
            <a:ext cx="3931920" cy="27432"/>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7" name="Rectangle 26"/>
          <p:cNvSpPr/>
          <p:nvPr/>
        </p:nvSpPr>
        <p:spPr>
          <a:xfrm flipV="1">
            <a:off x="10820401" y="6299358"/>
            <a:ext cx="3931920" cy="1371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useBgFill="1">
        <p:nvSpPr>
          <p:cNvPr id="30" name="Rounded Rectangle 29"/>
          <p:cNvSpPr/>
          <p:nvPr/>
        </p:nvSpPr>
        <p:spPr bwMode="white">
          <a:xfrm>
            <a:off x="10820401" y="5943600"/>
            <a:ext cx="6126480" cy="4114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useBgFill="1">
        <p:nvSpPr>
          <p:cNvPr id="31" name="Rounded Rectangle 30"/>
          <p:cNvSpPr/>
          <p:nvPr/>
        </p:nvSpPr>
        <p:spPr bwMode="white">
          <a:xfrm>
            <a:off x="14753014" y="6091475"/>
            <a:ext cx="3200400" cy="5486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7" name="Rectangle 6"/>
          <p:cNvSpPr/>
          <p:nvPr/>
        </p:nvSpPr>
        <p:spPr>
          <a:xfrm>
            <a:off x="2" y="5474494"/>
            <a:ext cx="18288000" cy="36625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0" name="Rectangle 9"/>
          <p:cNvSpPr/>
          <p:nvPr/>
        </p:nvSpPr>
        <p:spPr>
          <a:xfrm>
            <a:off x="3" y="5513291"/>
            <a:ext cx="18288002" cy="21101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1" name="Rectangle 10"/>
          <p:cNvSpPr/>
          <p:nvPr/>
        </p:nvSpPr>
        <p:spPr>
          <a:xfrm flipV="1">
            <a:off x="12828102" y="5464635"/>
            <a:ext cx="5459900" cy="37264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9" name="Rectangle 18"/>
          <p:cNvSpPr/>
          <p:nvPr/>
        </p:nvSpPr>
        <p:spPr>
          <a:xfrm>
            <a:off x="0" y="0"/>
            <a:ext cx="18288000" cy="55525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8" name="Title 7"/>
          <p:cNvSpPr>
            <a:spLocks noGrp="1"/>
          </p:cNvSpPr>
          <p:nvPr>
            <p:ph type="ctrTitle"/>
          </p:nvPr>
        </p:nvSpPr>
        <p:spPr>
          <a:xfrm>
            <a:off x="914401" y="3602831"/>
            <a:ext cx="16916400" cy="2205038"/>
          </a:xfrm>
        </p:spPr>
        <p:txBody>
          <a:bodyPr anchor="b"/>
          <a:lstStyle>
            <a:lvl1pPr>
              <a:defRPr sz="79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1" y="5849907"/>
            <a:ext cx="9906000" cy="2628900"/>
          </a:xfrm>
        </p:spPr>
        <p:txBody>
          <a:bodyPr/>
          <a:lstStyle>
            <a:lvl1pPr marL="114299" indent="0" algn="l">
              <a:buNone/>
              <a:defRPr sz="4300">
                <a:solidFill>
                  <a:schemeClr val="tx2"/>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411201" y="6309360"/>
            <a:ext cx="1920240" cy="685800"/>
          </a:xfrm>
        </p:spPr>
        <p:txBody>
          <a:bodyPr/>
          <a:lstStyle/>
          <a:p>
            <a:fld id="{1D8BD707-D9CF-40AE-B4C6-C98DA3205C09}" type="datetimeFigureOut">
              <a:rPr lang="en-US" smtClean="0"/>
              <a:pPr/>
              <a:t>1/16/2023</a:t>
            </a:fld>
            <a:endParaRPr lang="en-US"/>
          </a:p>
        </p:txBody>
      </p:sp>
      <p:sp>
        <p:nvSpPr>
          <p:cNvPr id="17" name="Footer Placeholder 16"/>
          <p:cNvSpPr>
            <a:spLocks noGrp="1"/>
          </p:cNvSpPr>
          <p:nvPr>
            <p:ph type="ftr" sz="quarter" idx="11"/>
          </p:nvPr>
        </p:nvSpPr>
        <p:spPr>
          <a:xfrm>
            <a:off x="10820401" y="6307932"/>
            <a:ext cx="2590800" cy="685800"/>
          </a:xfrm>
        </p:spPr>
        <p:txBody>
          <a:bodyPr/>
          <a:lstStyle/>
          <a:p>
            <a:endParaRPr lang="en-US"/>
          </a:p>
        </p:txBody>
      </p:sp>
      <p:sp>
        <p:nvSpPr>
          <p:cNvPr id="29" name="Slide Number Placeholder 28"/>
          <p:cNvSpPr>
            <a:spLocks noGrp="1"/>
          </p:cNvSpPr>
          <p:nvPr>
            <p:ph type="sldNum" sz="quarter" idx="12"/>
          </p:nvPr>
        </p:nvSpPr>
        <p:spPr>
          <a:xfrm>
            <a:off x="16640176" y="1704"/>
            <a:ext cx="1495424" cy="548640"/>
          </a:xfrm>
        </p:spPr>
        <p:txBody>
          <a:bodyPr/>
          <a:lstStyle>
            <a:lvl1pPr algn="r">
              <a:defRPr sz="3200">
                <a:solidFill>
                  <a:schemeClr val="bg1"/>
                </a:solidFill>
              </a:defRPr>
            </a:lvl1pPr>
          </a:lstStyle>
          <a:p>
            <a:fld id="{B6F15528-21DE-4FAA-801E-634DDDAF4B2B}" type="slidenum">
              <a:rPr lang="en-US" smtClean="0"/>
              <a:pPr/>
              <a:t>‹#›</a:t>
            </a:fld>
            <a:endParaRPr lang="en-US"/>
          </a:p>
        </p:txBody>
      </p:sp>
    </p:spTree>
  </p:cSld>
  <p:clrMapOvr>
    <a:masterClrMapping/>
  </p:clrMapOvr>
  <p:transition advTm="4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1714500"/>
            <a:ext cx="3810000" cy="82296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1714500"/>
            <a:ext cx="12496800" cy="82296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2971802"/>
            <a:ext cx="15544800" cy="2043113"/>
          </a:xfrm>
        </p:spPr>
        <p:txBody>
          <a:bodyPr anchor="b">
            <a:noAutofit/>
          </a:bodyPr>
          <a:lstStyle>
            <a:lvl1pPr algn="l">
              <a:buNone/>
              <a:defRPr sz="77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444626" y="5050632"/>
            <a:ext cx="15544800" cy="2264568"/>
          </a:xfrm>
        </p:spPr>
        <p:txBody>
          <a:bodyPr anchor="t"/>
          <a:lstStyle>
            <a:lvl1pPr marL="81642" indent="0">
              <a:buNone/>
              <a:defRPr sz="3700" b="0">
                <a:solidFill>
                  <a:schemeClr val="tx2"/>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914401" y="3374137"/>
            <a:ext cx="8077200" cy="6788945"/>
          </a:xfrm>
        </p:spPr>
        <p:txBody>
          <a:bodyPr/>
          <a:lstStyle>
            <a:lvl1pPr>
              <a:defRPr sz="3600"/>
            </a:lvl1pPr>
            <a:lvl2pPr>
              <a:defRPr sz="3400"/>
            </a:lvl2pPr>
            <a:lvl3pPr>
              <a:defRPr sz="32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9296401" y="3374137"/>
            <a:ext cx="8077200" cy="6788945"/>
          </a:xfrm>
        </p:spPr>
        <p:txBody>
          <a:bodyPr/>
          <a:lstStyle>
            <a:lvl1pPr>
              <a:defRPr sz="3600"/>
            </a:lvl1pPr>
            <a:lvl2pPr>
              <a:defRPr sz="3400"/>
            </a:lvl2pPr>
            <a:lvl3pPr>
              <a:defRPr sz="32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714500"/>
            <a:ext cx="16764000" cy="1604772"/>
          </a:xfrm>
        </p:spPr>
        <p:txBody>
          <a:bodyPr anchor="ctr"/>
          <a:lstStyle>
            <a:lvl1pPr>
              <a:defRPr sz="71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62000" y="3367455"/>
            <a:ext cx="8083296" cy="685800"/>
          </a:xfrm>
          <a:solidFill>
            <a:schemeClr val="accent2">
              <a:satMod val="150000"/>
              <a:alpha val="25000"/>
            </a:schemeClr>
          </a:solidFill>
          <a:ln w="12700">
            <a:solidFill>
              <a:schemeClr val="accent2"/>
            </a:solidFill>
          </a:ln>
        </p:spPr>
        <p:txBody>
          <a:bodyPr anchor="ctr">
            <a:noAutofit/>
          </a:bodyPr>
          <a:lstStyle>
            <a:lvl1pPr marL="81642" indent="0">
              <a:buNone/>
              <a:defRPr sz="3400" b="1">
                <a:solidFill>
                  <a:schemeClr val="tx1">
                    <a:tint val="95000"/>
                  </a:schemeClr>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442453" y="3367455"/>
            <a:ext cx="8083550" cy="685800"/>
          </a:xfrm>
          <a:solidFill>
            <a:schemeClr val="accent2">
              <a:satMod val="150000"/>
              <a:alpha val="25000"/>
            </a:schemeClr>
          </a:solidFill>
          <a:ln w="12700">
            <a:solidFill>
              <a:schemeClr val="accent2"/>
            </a:solidFill>
          </a:ln>
        </p:spPr>
        <p:txBody>
          <a:bodyPr anchor="ctr">
            <a:noAutofit/>
          </a:bodyPr>
          <a:lstStyle>
            <a:lvl1pPr marL="81642" indent="0">
              <a:buNone/>
              <a:defRPr sz="3400" b="1">
                <a:solidFill>
                  <a:schemeClr val="tx1">
                    <a:tint val="95000"/>
                  </a:schemeClr>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62000" y="4062779"/>
            <a:ext cx="8083296" cy="5829300"/>
          </a:xfrm>
        </p:spPr>
        <p:txBody>
          <a:bodyPr/>
          <a:lstStyle>
            <a:lvl1pPr>
              <a:defRPr sz="36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9436611" y="4062779"/>
            <a:ext cx="8083550" cy="5829300"/>
          </a:xfrm>
        </p:spPr>
        <p:txBody>
          <a:bodyPr/>
          <a:lstStyle>
            <a:lvl1pPr>
              <a:defRPr sz="36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1/16/2023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advTm="4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714500"/>
            <a:ext cx="16459200" cy="1604772"/>
          </a:xfrm>
        </p:spPr>
        <p:txBody>
          <a:bodyPr anchor="ctr"/>
          <a:lstStyle>
            <a:lvl1pPr>
              <a:defRPr sz="71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13167360" y="918972"/>
            <a:ext cx="1914528" cy="685800"/>
          </a:xfrm>
        </p:spPr>
        <p:txBody>
          <a:bodyPr/>
          <a:lstStyle/>
          <a:p>
            <a:fld id="{1D8BD707-D9CF-40AE-B4C6-C98DA3205C09}" type="datetimeFigureOut">
              <a:rPr lang="en-US" smtClean="0"/>
              <a:pPr/>
              <a:t>1/16/2023</a:t>
            </a:fld>
            <a:endParaRPr lang="en-US"/>
          </a:p>
        </p:txBody>
      </p:sp>
      <p:sp>
        <p:nvSpPr>
          <p:cNvPr id="4" name="Footer Placeholder 3"/>
          <p:cNvSpPr>
            <a:spLocks noGrp="1"/>
          </p:cNvSpPr>
          <p:nvPr>
            <p:ph type="ftr" sz="quarter" idx="11"/>
          </p:nvPr>
        </p:nvSpPr>
        <p:spPr>
          <a:xfrm>
            <a:off x="10515601" y="918972"/>
            <a:ext cx="2651760" cy="685800"/>
          </a:xfrm>
        </p:spPr>
        <p:txBody>
          <a:bodyPr/>
          <a:lstStyle/>
          <a:p>
            <a:endParaRPr lang="en-US"/>
          </a:p>
        </p:txBody>
      </p:sp>
      <p:sp>
        <p:nvSpPr>
          <p:cNvPr id="5" name="Slide Number Placeholder 4"/>
          <p:cNvSpPr>
            <a:spLocks noGrp="1"/>
          </p:cNvSpPr>
          <p:nvPr>
            <p:ph type="sldNum" sz="quarter" idx="12"/>
          </p:nvPr>
        </p:nvSpPr>
        <p:spPr>
          <a:xfrm>
            <a:off x="16349472" y="3408"/>
            <a:ext cx="1524000" cy="548640"/>
          </a:xfrm>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6992" y="1652955"/>
            <a:ext cx="6766560" cy="1316736"/>
          </a:xfrm>
        </p:spPr>
        <p:txBody>
          <a:bodyPr anchor="b"/>
          <a:lstStyle>
            <a:lvl1pPr algn="l">
              <a:buNone/>
              <a:defRPr sz="32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706992" y="3016091"/>
            <a:ext cx="6766560" cy="6926580"/>
          </a:xfrm>
        </p:spPr>
        <p:txBody>
          <a:bodyPr/>
          <a:lstStyle>
            <a:lvl1pPr marL="16328" indent="0">
              <a:buNone/>
              <a:defRPr sz="2500"/>
            </a:lvl1pPr>
            <a:lvl2pPr>
              <a:buNone/>
              <a:defRPr sz="2100"/>
            </a:lvl2pPr>
            <a:lvl3pPr>
              <a:buNone/>
              <a:defRPr sz="1800"/>
            </a:lvl3pPr>
            <a:lvl4pPr>
              <a:buNone/>
              <a:defRPr sz="1600"/>
            </a:lvl4pPr>
            <a:lvl5pPr>
              <a:buNone/>
              <a:defRPr sz="16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1164431"/>
            <a:ext cx="10204704" cy="8778240"/>
          </a:xfrm>
        </p:spPr>
        <p:txBody>
          <a:bodyPr/>
          <a:lstStyle>
            <a:lvl1pPr>
              <a:defRPr sz="5700"/>
            </a:lvl1pPr>
            <a:lvl2pPr>
              <a:defRPr sz="5000"/>
            </a:lvl2pPr>
            <a:lvl3pPr>
              <a:defRPr sz="4300"/>
            </a:lvl3pPr>
            <a:lvl4pPr>
              <a:defRPr sz="3600"/>
            </a:lvl4pPr>
            <a:lvl5pPr>
              <a:defRPr sz="3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80870" y="1663741"/>
            <a:ext cx="1173605" cy="7022456"/>
          </a:xfrm>
        </p:spPr>
        <p:txBody>
          <a:bodyPr vert="vert270" lIns="81642" tIns="0" rIns="81642" anchor="t"/>
          <a:lstStyle>
            <a:lvl1pPr algn="ctr">
              <a:buNone/>
              <a:defRPr sz="3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807342" y="1714500"/>
            <a:ext cx="9144000" cy="6858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57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2176885" y="4911463"/>
            <a:ext cx="5181600" cy="3774734"/>
          </a:xfrm>
        </p:spPr>
        <p:txBody>
          <a:bodyPr lIns="0" tIns="0" rIns="81642" anchor="t"/>
          <a:lstStyle>
            <a:lvl1pPr marL="0" indent="0">
              <a:lnSpc>
                <a:spcPct val="100000"/>
              </a:lnSpc>
              <a:spcBef>
                <a:spcPts val="0"/>
              </a:spcBef>
              <a:buFontTx/>
              <a:buNone/>
              <a:defRPr sz="2300"/>
            </a:lvl1pPr>
            <a:lvl2pPr>
              <a:buFontTx/>
              <a:buNone/>
              <a:defRPr sz="2100"/>
            </a:lvl2pPr>
            <a:lvl3pPr>
              <a:buFontTx/>
              <a:buNone/>
              <a:defRPr sz="1800"/>
            </a:lvl3pPr>
            <a:lvl4pPr>
              <a:buFontTx/>
              <a:buNone/>
              <a:defRPr sz="1600"/>
            </a:lvl4pPr>
            <a:lvl5pPr>
              <a:buFontTx/>
              <a:buNone/>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Tm="4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550228"/>
            <a:ext cx="18288000" cy="12661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9" name="Rectangle 28"/>
          <p:cNvSpPr/>
          <p:nvPr/>
        </p:nvSpPr>
        <p:spPr>
          <a:xfrm>
            <a:off x="0" y="0"/>
            <a:ext cx="18288000" cy="46599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0" name="Rectangle 29"/>
          <p:cNvSpPr/>
          <p:nvPr/>
        </p:nvSpPr>
        <p:spPr>
          <a:xfrm>
            <a:off x="3" y="462415"/>
            <a:ext cx="18288002" cy="13716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1" name="Rectangle 30"/>
          <p:cNvSpPr/>
          <p:nvPr/>
        </p:nvSpPr>
        <p:spPr>
          <a:xfrm flipV="1">
            <a:off x="10820366" y="540370"/>
            <a:ext cx="7467637" cy="13663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2" name="Rectangle 31"/>
          <p:cNvSpPr/>
          <p:nvPr/>
        </p:nvSpPr>
        <p:spPr>
          <a:xfrm flipV="1">
            <a:off x="10820402" y="660170"/>
            <a:ext cx="7467602" cy="27005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useBgFill="1">
        <p:nvSpPr>
          <p:cNvPr id="33" name="Rounded Rectangle 32"/>
          <p:cNvSpPr/>
          <p:nvPr/>
        </p:nvSpPr>
        <p:spPr bwMode="white">
          <a:xfrm>
            <a:off x="10814678" y="746256"/>
            <a:ext cx="6126480" cy="4114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useBgFill="1">
        <p:nvSpPr>
          <p:cNvPr id="34" name="Rounded Rectangle 33"/>
          <p:cNvSpPr/>
          <p:nvPr/>
        </p:nvSpPr>
        <p:spPr bwMode="white">
          <a:xfrm>
            <a:off x="14747293" y="883415"/>
            <a:ext cx="3200400" cy="5486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5" name="Rectangle 34"/>
          <p:cNvSpPr/>
          <p:nvPr/>
        </p:nvSpPr>
        <p:spPr bwMode="invGray">
          <a:xfrm>
            <a:off x="18169933" y="-3002"/>
            <a:ext cx="115252" cy="93268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dirty="0"/>
          </a:p>
        </p:txBody>
      </p:sp>
      <p:sp>
        <p:nvSpPr>
          <p:cNvPr id="36" name="Rectangle 35"/>
          <p:cNvSpPr/>
          <p:nvPr/>
        </p:nvSpPr>
        <p:spPr bwMode="invGray">
          <a:xfrm>
            <a:off x="18088963" y="-3002"/>
            <a:ext cx="54864" cy="93268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dirty="0"/>
          </a:p>
        </p:txBody>
      </p:sp>
      <p:sp>
        <p:nvSpPr>
          <p:cNvPr id="37" name="Rectangle 36"/>
          <p:cNvSpPr/>
          <p:nvPr/>
        </p:nvSpPr>
        <p:spPr bwMode="invGray">
          <a:xfrm>
            <a:off x="18050858" y="-3002"/>
            <a:ext cx="18288" cy="93268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8" name="Rectangle 37"/>
          <p:cNvSpPr/>
          <p:nvPr/>
        </p:nvSpPr>
        <p:spPr bwMode="invGray">
          <a:xfrm>
            <a:off x="17950847" y="-3002"/>
            <a:ext cx="54864" cy="93268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9" name="Rectangle 38"/>
          <p:cNvSpPr/>
          <p:nvPr/>
        </p:nvSpPr>
        <p:spPr bwMode="invGray">
          <a:xfrm>
            <a:off x="17831355" y="570"/>
            <a:ext cx="109728" cy="877824"/>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40" name="Rectangle 39"/>
          <p:cNvSpPr/>
          <p:nvPr/>
        </p:nvSpPr>
        <p:spPr bwMode="invGray">
          <a:xfrm>
            <a:off x="17746950" y="570"/>
            <a:ext cx="18288" cy="877824"/>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dirty="0"/>
          </a:p>
        </p:txBody>
      </p:sp>
      <p:sp>
        <p:nvSpPr>
          <p:cNvPr id="22" name="Title Placeholder 21"/>
          <p:cNvSpPr>
            <a:spLocks noGrp="1"/>
          </p:cNvSpPr>
          <p:nvPr>
            <p:ph type="title"/>
          </p:nvPr>
        </p:nvSpPr>
        <p:spPr>
          <a:xfrm>
            <a:off x="914400" y="1714500"/>
            <a:ext cx="16459200" cy="1600200"/>
          </a:xfrm>
          <a:prstGeom prst="rect">
            <a:avLst/>
          </a:prstGeom>
        </p:spPr>
        <p:txBody>
          <a:bodyPr vert="horz" lIns="163284" tIns="81642" rIns="163284" bIns="81642"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3374136"/>
            <a:ext cx="16459200" cy="6487668"/>
          </a:xfrm>
          <a:prstGeom prst="rect">
            <a:avLst/>
          </a:prstGeom>
        </p:spPr>
        <p:txBody>
          <a:bodyPr vert="horz"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3173072" y="918972"/>
            <a:ext cx="1914528" cy="685800"/>
          </a:xfrm>
          <a:prstGeom prst="rect">
            <a:avLst/>
          </a:prstGeom>
        </p:spPr>
        <p:txBody>
          <a:bodyPr vert="horz" lIns="163284" tIns="81642" rIns="163284" bIns="81642"/>
          <a:lstStyle>
            <a:lvl1pPr algn="l" eaLnBrk="1" latinLnBrk="0" hangingPunct="1">
              <a:defRPr kumimoji="0" sz="1400">
                <a:solidFill>
                  <a:schemeClr val="accent2"/>
                </a:solidFill>
              </a:defRPr>
            </a:lvl1pPr>
          </a:lstStyle>
          <a:p>
            <a:fld id="{1D8BD707-D9CF-40AE-B4C6-C98DA3205C09}" type="datetimeFigureOut">
              <a:rPr lang="en-US" smtClean="0"/>
              <a:pPr/>
              <a:t>1/16/2023</a:t>
            </a:fld>
            <a:endParaRPr lang="en-US"/>
          </a:p>
        </p:txBody>
      </p:sp>
      <p:sp>
        <p:nvSpPr>
          <p:cNvPr id="3" name="Footer Placeholder 2"/>
          <p:cNvSpPr>
            <a:spLocks noGrp="1"/>
          </p:cNvSpPr>
          <p:nvPr>
            <p:ph type="ftr" sz="quarter" idx="3"/>
          </p:nvPr>
        </p:nvSpPr>
        <p:spPr>
          <a:xfrm>
            <a:off x="10515601" y="918972"/>
            <a:ext cx="2651760" cy="685800"/>
          </a:xfrm>
          <a:prstGeom prst="rect">
            <a:avLst/>
          </a:prstGeom>
        </p:spPr>
        <p:txBody>
          <a:bodyPr vert="horz" lIns="163284" tIns="81642" rIns="163284" bIns="81642"/>
          <a:lstStyle>
            <a:lvl1pPr algn="r" eaLnBrk="1" latinLnBrk="0" hangingPunct="1">
              <a:defRPr kumimoji="0" sz="1400">
                <a:solidFill>
                  <a:schemeClr val="accent2"/>
                </a:solidFill>
              </a:defRPr>
            </a:lvl1pPr>
          </a:lstStyle>
          <a:p>
            <a:endParaRPr lang="en-US"/>
          </a:p>
        </p:txBody>
      </p:sp>
      <p:sp>
        <p:nvSpPr>
          <p:cNvPr id="23" name="Slide Number Placeholder 22"/>
          <p:cNvSpPr>
            <a:spLocks noGrp="1"/>
          </p:cNvSpPr>
          <p:nvPr>
            <p:ph type="sldNum" sz="quarter" idx="4"/>
          </p:nvPr>
        </p:nvSpPr>
        <p:spPr>
          <a:xfrm>
            <a:off x="16349472" y="3408"/>
            <a:ext cx="1524000" cy="548640"/>
          </a:xfrm>
          <a:prstGeom prst="rect">
            <a:avLst/>
          </a:prstGeom>
        </p:spPr>
        <p:txBody>
          <a:bodyPr vert="horz" lIns="163284" tIns="81642" rIns="163284" bIns="81642" anchor="b"/>
          <a:lstStyle>
            <a:lvl1pPr algn="r" eaLnBrk="1" latinLnBrk="0" hangingPunct="1">
              <a:defRPr kumimoji="0" sz="32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advTm="4000"/>
  <p:txStyles>
    <p:titleStyle>
      <a:lvl1pPr algn="l" rtl="0" eaLnBrk="1" latinLnBrk="0" hangingPunct="1">
        <a:spcBef>
          <a:spcPct val="0"/>
        </a:spcBef>
        <a:buNone/>
        <a:defRPr kumimoji="0" sz="7100" kern="1200">
          <a:solidFill>
            <a:schemeClr val="tx2"/>
          </a:solidFill>
          <a:latin typeface="+mj-lt"/>
          <a:ea typeface="+mj-ea"/>
          <a:cs typeface="+mj-cs"/>
        </a:defRPr>
      </a:lvl1pPr>
    </p:titleStyle>
    <p:bodyStyle>
      <a:lvl1pPr marL="653138" indent="-457196" algn="l" rtl="0" eaLnBrk="1" latinLnBrk="0" hangingPunct="1">
        <a:spcBef>
          <a:spcPts val="536"/>
        </a:spcBef>
        <a:buClr>
          <a:schemeClr val="accent3"/>
        </a:buClr>
        <a:buFont typeface="Georgia"/>
        <a:buChar char="•"/>
        <a:defRPr kumimoji="0" sz="5000" kern="1200">
          <a:solidFill>
            <a:schemeClr val="tx1"/>
          </a:solidFill>
          <a:latin typeface="+mn-lt"/>
          <a:ea typeface="+mn-ea"/>
          <a:cs typeface="+mn-cs"/>
        </a:defRPr>
      </a:lvl1pPr>
      <a:lvl2pPr marL="1175648" indent="-440868" algn="l" rtl="0" eaLnBrk="1" latinLnBrk="0" hangingPunct="1">
        <a:spcBef>
          <a:spcPts val="536"/>
        </a:spcBef>
        <a:buClr>
          <a:schemeClr val="accent2"/>
        </a:buClr>
        <a:buFont typeface="Georgia"/>
        <a:buChar char="▫"/>
        <a:defRPr kumimoji="0" sz="4600" kern="1200">
          <a:solidFill>
            <a:schemeClr val="accent2"/>
          </a:solidFill>
          <a:latin typeface="+mn-lt"/>
          <a:ea typeface="+mn-ea"/>
          <a:cs typeface="+mn-cs"/>
        </a:defRPr>
      </a:lvl2pPr>
      <a:lvl3pPr marL="1649173" indent="-391883" algn="l" rtl="0" eaLnBrk="1" latinLnBrk="0" hangingPunct="1">
        <a:spcBef>
          <a:spcPts val="536"/>
        </a:spcBef>
        <a:buClr>
          <a:schemeClr val="accent1"/>
        </a:buClr>
        <a:buFont typeface="Wingdings 2"/>
        <a:buChar char=""/>
        <a:defRPr kumimoji="0" sz="4300" kern="1200">
          <a:solidFill>
            <a:schemeClr val="accent1"/>
          </a:solidFill>
          <a:latin typeface="+mn-lt"/>
          <a:ea typeface="+mn-ea"/>
          <a:cs typeface="+mn-cs"/>
        </a:defRPr>
      </a:lvl3pPr>
      <a:lvl4pPr marL="2106369" indent="-359226" algn="l" rtl="0" eaLnBrk="1" latinLnBrk="0" hangingPunct="1">
        <a:spcBef>
          <a:spcPts val="536"/>
        </a:spcBef>
        <a:buClr>
          <a:schemeClr val="accent1"/>
        </a:buClr>
        <a:buFont typeface="Wingdings 2"/>
        <a:buChar char=""/>
        <a:defRPr kumimoji="0" sz="3900" kern="1200">
          <a:solidFill>
            <a:schemeClr val="accent1"/>
          </a:solidFill>
          <a:latin typeface="+mn-lt"/>
          <a:ea typeface="+mn-ea"/>
          <a:cs typeface="+mn-cs"/>
        </a:defRPr>
      </a:lvl4pPr>
      <a:lvl5pPr marL="2481923" indent="-326569" algn="l" rtl="0" eaLnBrk="1" latinLnBrk="0" hangingPunct="1">
        <a:spcBef>
          <a:spcPts val="536"/>
        </a:spcBef>
        <a:buClr>
          <a:schemeClr val="accent3"/>
        </a:buClr>
        <a:buFont typeface="Georgia"/>
        <a:buChar char="▫"/>
        <a:defRPr kumimoji="0" sz="3600" kern="1200">
          <a:solidFill>
            <a:schemeClr val="accent3"/>
          </a:solidFill>
          <a:latin typeface="+mn-lt"/>
          <a:ea typeface="+mn-ea"/>
          <a:cs typeface="+mn-cs"/>
        </a:defRPr>
      </a:lvl5pPr>
      <a:lvl6pPr marL="2873806" indent="-326569" algn="l" rtl="0" eaLnBrk="1" latinLnBrk="0" hangingPunct="1">
        <a:spcBef>
          <a:spcPts val="536"/>
        </a:spcBef>
        <a:buClr>
          <a:schemeClr val="accent3"/>
        </a:buClr>
        <a:buFont typeface="Georgia"/>
        <a:buChar char="▫"/>
        <a:defRPr kumimoji="0" sz="3200" kern="1200">
          <a:solidFill>
            <a:schemeClr val="accent3"/>
          </a:solidFill>
          <a:latin typeface="+mn-lt"/>
          <a:ea typeface="+mn-ea"/>
          <a:cs typeface="+mn-cs"/>
        </a:defRPr>
      </a:lvl6pPr>
      <a:lvl7pPr marL="3265688" indent="-326569" algn="l" rtl="0" eaLnBrk="1" latinLnBrk="0" hangingPunct="1">
        <a:spcBef>
          <a:spcPts val="536"/>
        </a:spcBef>
        <a:buClr>
          <a:schemeClr val="accent3"/>
        </a:buClr>
        <a:buFont typeface="Georgia"/>
        <a:buChar char="▫"/>
        <a:defRPr kumimoji="0" sz="2900" kern="1200">
          <a:solidFill>
            <a:schemeClr val="accent3"/>
          </a:solidFill>
          <a:latin typeface="+mn-lt"/>
          <a:ea typeface="+mn-ea"/>
          <a:cs typeface="+mn-cs"/>
        </a:defRPr>
      </a:lvl7pPr>
      <a:lvl8pPr marL="3624914" indent="-326569" algn="l" rtl="0" eaLnBrk="1" latinLnBrk="0" hangingPunct="1">
        <a:spcBef>
          <a:spcPts val="536"/>
        </a:spcBef>
        <a:buClr>
          <a:schemeClr val="accent3"/>
        </a:buClr>
        <a:buFont typeface="Georgia"/>
        <a:buChar char="◦"/>
        <a:defRPr kumimoji="0" sz="2700" kern="1200">
          <a:solidFill>
            <a:schemeClr val="accent3"/>
          </a:solidFill>
          <a:latin typeface="+mn-lt"/>
          <a:ea typeface="+mn-ea"/>
          <a:cs typeface="+mn-cs"/>
        </a:defRPr>
      </a:lvl8pPr>
      <a:lvl9pPr marL="4000468" indent="-326569" algn="l" rtl="0" eaLnBrk="1" latinLnBrk="0" hangingPunct="1">
        <a:spcBef>
          <a:spcPts val="536"/>
        </a:spcBef>
        <a:buClr>
          <a:schemeClr val="accent3"/>
        </a:buClr>
        <a:buFont typeface="Georgia"/>
        <a:buChar char="◦"/>
        <a:defRPr kumimoji="0" sz="25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61974" y="2316189"/>
            <a:ext cx="326389" cy="7971155"/>
          </a:xfrm>
          <a:custGeom>
            <a:avLst/>
            <a:gdLst/>
            <a:ahLst/>
            <a:cxnLst/>
            <a:rect l="l" t="t" r="r" b="b"/>
            <a:pathLst>
              <a:path w="326390" h="7971155">
                <a:moveTo>
                  <a:pt x="326025" y="7970811"/>
                </a:moveTo>
                <a:lnTo>
                  <a:pt x="0" y="7970811"/>
                </a:lnTo>
                <a:lnTo>
                  <a:pt x="0" y="0"/>
                </a:lnTo>
                <a:lnTo>
                  <a:pt x="326025" y="0"/>
                </a:lnTo>
                <a:lnTo>
                  <a:pt x="326025" y="7970811"/>
                </a:lnTo>
                <a:close/>
              </a:path>
            </a:pathLst>
          </a:custGeom>
          <a:solidFill>
            <a:srgbClr val="9E9E9E"/>
          </a:solidFill>
        </p:spPr>
        <p:txBody>
          <a:bodyPr wrap="square" lIns="0" tIns="0" rIns="0" bIns="0" rtlCol="0"/>
          <a:lstStyle/>
          <a:p>
            <a:endParaRPr/>
          </a:p>
        </p:txBody>
      </p:sp>
      <p:sp>
        <p:nvSpPr>
          <p:cNvPr id="3" name="object 3"/>
          <p:cNvSpPr/>
          <p:nvPr/>
        </p:nvSpPr>
        <p:spPr>
          <a:xfrm>
            <a:off x="3" y="1"/>
            <a:ext cx="3340734" cy="324485"/>
          </a:xfrm>
          <a:custGeom>
            <a:avLst/>
            <a:gdLst/>
            <a:ahLst/>
            <a:cxnLst/>
            <a:rect l="l" t="t" r="r" b="b"/>
            <a:pathLst>
              <a:path w="3340735" h="324485">
                <a:moveTo>
                  <a:pt x="0" y="0"/>
                </a:moveTo>
                <a:lnTo>
                  <a:pt x="3340469" y="0"/>
                </a:lnTo>
                <a:lnTo>
                  <a:pt x="3340469" y="324471"/>
                </a:lnTo>
                <a:lnTo>
                  <a:pt x="0" y="324471"/>
                </a:lnTo>
                <a:lnTo>
                  <a:pt x="0" y="0"/>
                </a:lnTo>
                <a:close/>
              </a:path>
            </a:pathLst>
          </a:custGeom>
          <a:solidFill>
            <a:srgbClr val="9E9E9E"/>
          </a:solidFill>
        </p:spPr>
        <p:txBody>
          <a:bodyPr wrap="square" lIns="0" tIns="0" rIns="0" bIns="0" rtlCol="0"/>
          <a:lstStyle/>
          <a:p>
            <a:endParaRPr/>
          </a:p>
        </p:txBody>
      </p:sp>
      <p:sp>
        <p:nvSpPr>
          <p:cNvPr id="4" name="object 4"/>
          <p:cNvSpPr/>
          <p:nvPr/>
        </p:nvSpPr>
        <p:spPr>
          <a:xfrm>
            <a:off x="0" y="8739431"/>
            <a:ext cx="264160" cy="1495425"/>
          </a:xfrm>
          <a:custGeom>
            <a:avLst/>
            <a:gdLst/>
            <a:ahLst/>
            <a:cxnLst/>
            <a:rect l="l" t="t" r="r" b="b"/>
            <a:pathLst>
              <a:path w="264160" h="1495425">
                <a:moveTo>
                  <a:pt x="0" y="0"/>
                </a:moveTo>
                <a:lnTo>
                  <a:pt x="264038" y="0"/>
                </a:lnTo>
                <a:lnTo>
                  <a:pt x="264038" y="1494829"/>
                </a:lnTo>
                <a:lnTo>
                  <a:pt x="0" y="1494829"/>
                </a:lnTo>
                <a:lnTo>
                  <a:pt x="0" y="0"/>
                </a:lnTo>
                <a:close/>
              </a:path>
            </a:pathLst>
          </a:custGeom>
          <a:solidFill>
            <a:srgbClr val="9E9E9E"/>
          </a:solidFill>
        </p:spPr>
        <p:txBody>
          <a:bodyPr wrap="square" lIns="0" tIns="0" rIns="0" bIns="0" rtlCol="0"/>
          <a:lstStyle/>
          <a:p>
            <a:endParaRPr/>
          </a:p>
        </p:txBody>
      </p:sp>
      <p:sp>
        <p:nvSpPr>
          <p:cNvPr id="7" name="object 7"/>
          <p:cNvSpPr txBox="1"/>
          <p:nvPr/>
        </p:nvSpPr>
        <p:spPr>
          <a:xfrm>
            <a:off x="9067802" y="5912588"/>
            <a:ext cx="5782309" cy="2011448"/>
          </a:xfrm>
          <a:prstGeom prst="rect">
            <a:avLst/>
          </a:prstGeom>
        </p:spPr>
        <p:txBody>
          <a:bodyPr vert="horz" wrap="square" lIns="0" tIns="12065" rIns="0" bIns="0" rtlCol="0">
            <a:spAutoFit/>
          </a:bodyPr>
          <a:lstStyle/>
          <a:p>
            <a:pPr marL="12700" marR="5080">
              <a:lnSpc>
                <a:spcPct val="116100"/>
              </a:lnSpc>
              <a:spcBef>
                <a:spcPts val="95"/>
              </a:spcBef>
            </a:pPr>
            <a:r>
              <a:rPr sz="2800" spc="90" dirty="0">
                <a:latin typeface="Tahoma"/>
                <a:cs typeface="Tahoma"/>
              </a:rPr>
              <a:t>C</a:t>
            </a:r>
            <a:r>
              <a:rPr sz="2800" spc="25" dirty="0">
                <a:latin typeface="Tahoma"/>
                <a:cs typeface="Tahoma"/>
              </a:rPr>
              <a:t>o</a:t>
            </a:r>
            <a:r>
              <a:rPr sz="2800" spc="-50" dirty="0">
                <a:latin typeface="Tahoma"/>
                <a:cs typeface="Tahoma"/>
              </a:rPr>
              <a:t>u</a:t>
            </a:r>
            <a:r>
              <a:rPr sz="2800" spc="-35" dirty="0">
                <a:latin typeface="Tahoma"/>
                <a:cs typeface="Tahoma"/>
              </a:rPr>
              <a:t>r</a:t>
            </a:r>
            <a:r>
              <a:rPr sz="2800" spc="-55" dirty="0">
                <a:latin typeface="Tahoma"/>
                <a:cs typeface="Tahoma"/>
              </a:rPr>
              <a:t>s</a:t>
            </a:r>
            <a:r>
              <a:rPr sz="2800" spc="-20" dirty="0">
                <a:latin typeface="Tahoma"/>
                <a:cs typeface="Tahoma"/>
              </a:rPr>
              <a:t>e</a:t>
            </a:r>
            <a:r>
              <a:rPr sz="2800" spc="-160" dirty="0">
                <a:latin typeface="Tahoma"/>
                <a:cs typeface="Tahoma"/>
              </a:rPr>
              <a:t> </a:t>
            </a:r>
            <a:r>
              <a:rPr sz="2800" spc="35" dirty="0">
                <a:latin typeface="Tahoma"/>
                <a:cs typeface="Tahoma"/>
              </a:rPr>
              <a:t>N</a:t>
            </a:r>
            <a:r>
              <a:rPr sz="2800" spc="-85" dirty="0">
                <a:latin typeface="Tahoma"/>
                <a:cs typeface="Tahoma"/>
              </a:rPr>
              <a:t>a</a:t>
            </a:r>
            <a:r>
              <a:rPr sz="2800" spc="-60" dirty="0">
                <a:latin typeface="Tahoma"/>
                <a:cs typeface="Tahoma"/>
              </a:rPr>
              <a:t>m</a:t>
            </a:r>
            <a:r>
              <a:rPr sz="2800" spc="-25" dirty="0">
                <a:latin typeface="Tahoma"/>
                <a:cs typeface="Tahoma"/>
              </a:rPr>
              <a:t>e</a:t>
            </a:r>
            <a:r>
              <a:rPr sz="2800" spc="-245" dirty="0">
                <a:latin typeface="Tahoma"/>
                <a:cs typeface="Tahoma"/>
              </a:rPr>
              <a:t>:</a:t>
            </a:r>
            <a:r>
              <a:rPr sz="2800" spc="-160" dirty="0">
                <a:latin typeface="Tahoma"/>
                <a:cs typeface="Tahoma"/>
              </a:rPr>
              <a:t> </a:t>
            </a:r>
            <a:r>
              <a:rPr sz="2800" spc="-260" dirty="0">
                <a:latin typeface="Tahoma"/>
                <a:cs typeface="Tahoma"/>
              </a:rPr>
              <a:t>W</a:t>
            </a:r>
            <a:r>
              <a:rPr sz="2800" spc="-25" dirty="0">
                <a:latin typeface="Tahoma"/>
                <a:cs typeface="Tahoma"/>
              </a:rPr>
              <a:t>e</a:t>
            </a:r>
            <a:r>
              <a:rPr sz="2800" spc="40" dirty="0">
                <a:latin typeface="Tahoma"/>
                <a:cs typeface="Tahoma"/>
              </a:rPr>
              <a:t>b</a:t>
            </a:r>
            <a:r>
              <a:rPr sz="2800" spc="-160" dirty="0">
                <a:latin typeface="Tahoma"/>
                <a:cs typeface="Tahoma"/>
              </a:rPr>
              <a:t> </a:t>
            </a:r>
            <a:r>
              <a:rPr sz="2800" spc="15" dirty="0">
                <a:latin typeface="Tahoma"/>
                <a:cs typeface="Tahoma"/>
              </a:rPr>
              <a:t>D</a:t>
            </a:r>
            <a:r>
              <a:rPr sz="2800" spc="-25" dirty="0">
                <a:latin typeface="Tahoma"/>
                <a:cs typeface="Tahoma"/>
              </a:rPr>
              <a:t>e</a:t>
            </a:r>
            <a:r>
              <a:rPr sz="2800" dirty="0">
                <a:latin typeface="Tahoma"/>
                <a:cs typeface="Tahoma"/>
              </a:rPr>
              <a:t>v</a:t>
            </a:r>
            <a:r>
              <a:rPr sz="2800" spc="-25" dirty="0">
                <a:latin typeface="Tahoma"/>
                <a:cs typeface="Tahoma"/>
              </a:rPr>
              <a:t>e</a:t>
            </a:r>
            <a:r>
              <a:rPr sz="2800" spc="20" dirty="0">
                <a:latin typeface="Tahoma"/>
                <a:cs typeface="Tahoma"/>
              </a:rPr>
              <a:t>l</a:t>
            </a:r>
            <a:r>
              <a:rPr sz="2800" spc="25" dirty="0">
                <a:latin typeface="Tahoma"/>
                <a:cs typeface="Tahoma"/>
              </a:rPr>
              <a:t>o</a:t>
            </a:r>
            <a:r>
              <a:rPr sz="2800" spc="45" dirty="0">
                <a:latin typeface="Tahoma"/>
                <a:cs typeface="Tahoma"/>
              </a:rPr>
              <a:t>p</a:t>
            </a:r>
            <a:r>
              <a:rPr sz="2800" spc="-60" dirty="0">
                <a:latin typeface="Tahoma"/>
                <a:cs typeface="Tahoma"/>
              </a:rPr>
              <a:t>m</a:t>
            </a:r>
            <a:r>
              <a:rPr sz="2800" spc="-25" dirty="0">
                <a:latin typeface="Tahoma"/>
                <a:cs typeface="Tahoma"/>
              </a:rPr>
              <a:t>en</a:t>
            </a:r>
            <a:r>
              <a:rPr sz="2800" spc="10" dirty="0">
                <a:latin typeface="Tahoma"/>
                <a:cs typeface="Tahoma"/>
              </a:rPr>
              <a:t>t  </a:t>
            </a:r>
            <a:r>
              <a:rPr sz="2800" spc="90" dirty="0">
                <a:latin typeface="Tahoma"/>
                <a:cs typeface="Tahoma"/>
              </a:rPr>
              <a:t>C</a:t>
            </a:r>
            <a:r>
              <a:rPr sz="2800" spc="25" dirty="0">
                <a:latin typeface="Tahoma"/>
                <a:cs typeface="Tahoma"/>
              </a:rPr>
              <a:t>o</a:t>
            </a:r>
            <a:r>
              <a:rPr sz="2800" spc="-50" dirty="0">
                <a:latin typeface="Tahoma"/>
                <a:cs typeface="Tahoma"/>
              </a:rPr>
              <a:t>u</a:t>
            </a:r>
            <a:r>
              <a:rPr sz="2800" spc="-35" dirty="0">
                <a:latin typeface="Tahoma"/>
                <a:cs typeface="Tahoma"/>
              </a:rPr>
              <a:t>r</a:t>
            </a:r>
            <a:r>
              <a:rPr sz="2800" spc="-55" dirty="0">
                <a:latin typeface="Tahoma"/>
                <a:cs typeface="Tahoma"/>
              </a:rPr>
              <a:t>s</a:t>
            </a:r>
            <a:r>
              <a:rPr sz="2800" spc="-20" dirty="0">
                <a:latin typeface="Tahoma"/>
                <a:cs typeface="Tahoma"/>
              </a:rPr>
              <a:t>e</a:t>
            </a:r>
            <a:r>
              <a:rPr sz="2800" spc="-160" dirty="0">
                <a:latin typeface="Tahoma"/>
                <a:cs typeface="Tahoma"/>
              </a:rPr>
              <a:t> </a:t>
            </a:r>
            <a:r>
              <a:rPr sz="2800" spc="90" dirty="0">
                <a:latin typeface="Tahoma"/>
                <a:cs typeface="Tahoma"/>
              </a:rPr>
              <a:t>C</a:t>
            </a:r>
            <a:r>
              <a:rPr sz="2800" spc="25" dirty="0">
                <a:latin typeface="Tahoma"/>
                <a:cs typeface="Tahoma"/>
              </a:rPr>
              <a:t>o</a:t>
            </a:r>
            <a:r>
              <a:rPr sz="2800" spc="45" dirty="0">
                <a:latin typeface="Tahoma"/>
                <a:cs typeface="Tahoma"/>
              </a:rPr>
              <a:t>d</a:t>
            </a:r>
            <a:r>
              <a:rPr sz="2800" spc="-20" dirty="0">
                <a:latin typeface="Tahoma"/>
                <a:cs typeface="Tahoma"/>
              </a:rPr>
              <a:t>e</a:t>
            </a:r>
            <a:r>
              <a:rPr sz="2800" spc="-160" dirty="0">
                <a:latin typeface="Tahoma"/>
                <a:cs typeface="Tahoma"/>
              </a:rPr>
              <a:t> </a:t>
            </a:r>
            <a:r>
              <a:rPr sz="2800" spc="-245" dirty="0">
                <a:latin typeface="Tahoma"/>
                <a:cs typeface="Tahoma"/>
              </a:rPr>
              <a:t>:</a:t>
            </a:r>
            <a:r>
              <a:rPr sz="2800" spc="-160" dirty="0">
                <a:latin typeface="Tahoma"/>
                <a:cs typeface="Tahoma"/>
              </a:rPr>
              <a:t> </a:t>
            </a:r>
            <a:r>
              <a:rPr sz="2800" spc="35" dirty="0">
                <a:latin typeface="Tahoma"/>
                <a:cs typeface="Tahoma"/>
              </a:rPr>
              <a:t>666</a:t>
            </a:r>
            <a:r>
              <a:rPr sz="2800" spc="-40" dirty="0">
                <a:latin typeface="Tahoma"/>
                <a:cs typeface="Tahoma"/>
              </a:rPr>
              <a:t>4</a:t>
            </a:r>
            <a:r>
              <a:rPr sz="2800" spc="-125" dirty="0">
                <a:latin typeface="Tahoma"/>
                <a:cs typeface="Tahoma"/>
              </a:rPr>
              <a:t>3</a:t>
            </a:r>
            <a:endParaRPr sz="2800" dirty="0">
              <a:latin typeface="Tahoma"/>
              <a:cs typeface="Tahoma"/>
            </a:endParaRPr>
          </a:p>
          <a:p>
            <a:pPr marL="12700" marR="2781935">
              <a:lnSpc>
                <a:spcPct val="116100"/>
              </a:lnSpc>
            </a:pPr>
            <a:r>
              <a:rPr sz="2800" spc="-55" dirty="0">
                <a:latin typeface="Tahoma"/>
                <a:cs typeface="Tahoma"/>
              </a:rPr>
              <a:t>S</a:t>
            </a:r>
            <a:r>
              <a:rPr sz="2800" spc="-25" dirty="0">
                <a:latin typeface="Tahoma"/>
                <a:cs typeface="Tahoma"/>
              </a:rPr>
              <a:t>e</a:t>
            </a:r>
            <a:r>
              <a:rPr sz="2800" spc="-60" dirty="0">
                <a:latin typeface="Tahoma"/>
                <a:cs typeface="Tahoma"/>
              </a:rPr>
              <a:t>m</a:t>
            </a:r>
            <a:r>
              <a:rPr sz="2800" spc="-25" dirty="0">
                <a:latin typeface="Tahoma"/>
                <a:cs typeface="Tahoma"/>
              </a:rPr>
              <a:t>e</a:t>
            </a:r>
            <a:r>
              <a:rPr sz="2800" spc="-55" dirty="0">
                <a:latin typeface="Tahoma"/>
                <a:cs typeface="Tahoma"/>
              </a:rPr>
              <a:t>s</a:t>
            </a:r>
            <a:r>
              <a:rPr sz="2800" spc="5" dirty="0">
                <a:latin typeface="Tahoma"/>
                <a:cs typeface="Tahoma"/>
              </a:rPr>
              <a:t>t</a:t>
            </a:r>
            <a:r>
              <a:rPr sz="2800" spc="-25" dirty="0">
                <a:latin typeface="Tahoma"/>
                <a:cs typeface="Tahoma"/>
              </a:rPr>
              <a:t>e</a:t>
            </a:r>
            <a:r>
              <a:rPr sz="2800" spc="-30" dirty="0">
                <a:latin typeface="Tahoma"/>
                <a:cs typeface="Tahoma"/>
              </a:rPr>
              <a:t>r</a:t>
            </a:r>
            <a:r>
              <a:rPr sz="2800" spc="-160" dirty="0">
                <a:latin typeface="Tahoma"/>
                <a:cs typeface="Tahoma"/>
              </a:rPr>
              <a:t> </a:t>
            </a:r>
            <a:r>
              <a:rPr sz="2800" spc="-245" dirty="0">
                <a:latin typeface="Tahoma"/>
                <a:cs typeface="Tahoma"/>
              </a:rPr>
              <a:t>:</a:t>
            </a:r>
            <a:r>
              <a:rPr sz="2800" spc="-160" dirty="0">
                <a:latin typeface="Tahoma"/>
                <a:cs typeface="Tahoma"/>
              </a:rPr>
              <a:t> </a:t>
            </a:r>
            <a:r>
              <a:rPr sz="2800" spc="-40" dirty="0">
                <a:latin typeface="Tahoma"/>
                <a:cs typeface="Tahoma"/>
              </a:rPr>
              <a:t>4</a:t>
            </a:r>
            <a:r>
              <a:rPr sz="2800" spc="5" dirty="0">
                <a:latin typeface="Tahoma"/>
                <a:cs typeface="Tahoma"/>
              </a:rPr>
              <a:t>t</a:t>
            </a:r>
            <a:r>
              <a:rPr sz="2800" spc="-15" dirty="0">
                <a:latin typeface="Tahoma"/>
                <a:cs typeface="Tahoma"/>
              </a:rPr>
              <a:t>h  </a:t>
            </a:r>
            <a:r>
              <a:rPr sz="2800" spc="-55" dirty="0">
                <a:latin typeface="Tahoma"/>
                <a:cs typeface="Tahoma"/>
              </a:rPr>
              <a:t>s</a:t>
            </a:r>
            <a:r>
              <a:rPr sz="2800" spc="-25" dirty="0">
                <a:latin typeface="Tahoma"/>
                <a:cs typeface="Tahoma"/>
              </a:rPr>
              <a:t>e</a:t>
            </a:r>
            <a:r>
              <a:rPr sz="2800" spc="-55" dirty="0">
                <a:latin typeface="Tahoma"/>
                <a:cs typeface="Tahoma"/>
              </a:rPr>
              <a:t>ss</a:t>
            </a:r>
            <a:r>
              <a:rPr sz="2800" spc="-35" dirty="0">
                <a:latin typeface="Tahoma"/>
                <a:cs typeface="Tahoma"/>
              </a:rPr>
              <a:t>i</a:t>
            </a:r>
            <a:r>
              <a:rPr sz="2800" spc="25" dirty="0">
                <a:latin typeface="Tahoma"/>
                <a:cs typeface="Tahoma"/>
              </a:rPr>
              <a:t>o</a:t>
            </a:r>
            <a:r>
              <a:rPr sz="2800" spc="-20" dirty="0">
                <a:latin typeface="Tahoma"/>
                <a:cs typeface="Tahoma"/>
              </a:rPr>
              <a:t>n</a:t>
            </a:r>
            <a:r>
              <a:rPr sz="2800" spc="-160" dirty="0">
                <a:latin typeface="Tahoma"/>
                <a:cs typeface="Tahoma"/>
              </a:rPr>
              <a:t> </a:t>
            </a:r>
            <a:r>
              <a:rPr sz="2800" spc="-245" dirty="0">
                <a:latin typeface="Tahoma"/>
                <a:cs typeface="Tahoma"/>
              </a:rPr>
              <a:t>:</a:t>
            </a:r>
            <a:r>
              <a:rPr sz="2800" spc="-160" dirty="0">
                <a:latin typeface="Tahoma"/>
                <a:cs typeface="Tahoma"/>
              </a:rPr>
              <a:t> </a:t>
            </a:r>
            <a:r>
              <a:rPr sz="2800" spc="-225" dirty="0">
                <a:latin typeface="Tahoma"/>
                <a:cs typeface="Tahoma"/>
              </a:rPr>
              <a:t>2</a:t>
            </a:r>
            <a:r>
              <a:rPr sz="2800" spc="170" dirty="0">
                <a:latin typeface="Tahoma"/>
                <a:cs typeface="Tahoma"/>
              </a:rPr>
              <a:t>0</a:t>
            </a:r>
            <a:r>
              <a:rPr sz="2800" spc="-225" dirty="0">
                <a:latin typeface="Tahoma"/>
                <a:cs typeface="Tahoma"/>
              </a:rPr>
              <a:t>2</a:t>
            </a:r>
            <a:r>
              <a:rPr sz="2800" spc="170" dirty="0">
                <a:latin typeface="Tahoma"/>
                <a:cs typeface="Tahoma"/>
              </a:rPr>
              <a:t>0</a:t>
            </a:r>
            <a:r>
              <a:rPr sz="2800" spc="-130" dirty="0">
                <a:latin typeface="Tahoma"/>
                <a:cs typeface="Tahoma"/>
              </a:rPr>
              <a:t>-</a:t>
            </a:r>
            <a:r>
              <a:rPr sz="2800" spc="-225" dirty="0">
                <a:latin typeface="Tahoma"/>
                <a:cs typeface="Tahoma"/>
              </a:rPr>
              <a:t>2</a:t>
            </a:r>
            <a:r>
              <a:rPr sz="2800" spc="-305" dirty="0">
                <a:latin typeface="Tahoma"/>
                <a:cs typeface="Tahoma"/>
              </a:rPr>
              <a:t>1</a:t>
            </a:r>
            <a:endParaRPr sz="2800" dirty="0">
              <a:latin typeface="Tahoma"/>
              <a:cs typeface="Tahoma"/>
            </a:endParaRPr>
          </a:p>
        </p:txBody>
      </p:sp>
      <p:sp>
        <p:nvSpPr>
          <p:cNvPr id="8" name="object 8"/>
          <p:cNvSpPr txBox="1"/>
          <p:nvPr/>
        </p:nvSpPr>
        <p:spPr>
          <a:xfrm>
            <a:off x="9067801" y="4152900"/>
            <a:ext cx="7799705" cy="1509388"/>
          </a:xfrm>
          <a:prstGeom prst="rect">
            <a:avLst/>
          </a:prstGeom>
        </p:spPr>
        <p:txBody>
          <a:bodyPr vert="horz" wrap="square" lIns="0" tIns="72390" rIns="0" bIns="0" rtlCol="0">
            <a:spAutoFit/>
          </a:bodyPr>
          <a:lstStyle/>
          <a:p>
            <a:pPr marL="12700">
              <a:lnSpc>
                <a:spcPct val="100000"/>
              </a:lnSpc>
              <a:spcBef>
                <a:spcPts val="570"/>
              </a:spcBef>
              <a:tabLst>
                <a:tab pos="3464560" algn="l"/>
              </a:tabLst>
            </a:pPr>
            <a:r>
              <a:rPr sz="2900" b="1" spc="85" dirty="0">
                <a:latin typeface="Tahoma"/>
                <a:cs typeface="Tahoma"/>
              </a:rPr>
              <a:t>C</a:t>
            </a:r>
            <a:r>
              <a:rPr sz="2900" b="1" spc="20" dirty="0">
                <a:latin typeface="Tahoma"/>
                <a:cs typeface="Tahoma"/>
              </a:rPr>
              <a:t>o</a:t>
            </a:r>
            <a:r>
              <a:rPr sz="2900" b="1" spc="-55" dirty="0">
                <a:latin typeface="Tahoma"/>
                <a:cs typeface="Tahoma"/>
              </a:rPr>
              <a:t>u</a:t>
            </a:r>
            <a:r>
              <a:rPr sz="2900" b="1" spc="-40" dirty="0">
                <a:latin typeface="Tahoma"/>
                <a:cs typeface="Tahoma"/>
              </a:rPr>
              <a:t>r</a:t>
            </a:r>
            <a:r>
              <a:rPr sz="2900" b="1" spc="-60" dirty="0">
                <a:latin typeface="Tahoma"/>
                <a:cs typeface="Tahoma"/>
              </a:rPr>
              <a:t>s</a:t>
            </a:r>
            <a:r>
              <a:rPr sz="2900" b="1" spc="-25" dirty="0">
                <a:latin typeface="Tahoma"/>
                <a:cs typeface="Tahoma"/>
              </a:rPr>
              <a:t>e</a:t>
            </a:r>
            <a:r>
              <a:rPr sz="2900" b="1" spc="-170" dirty="0">
                <a:latin typeface="Tahoma"/>
                <a:cs typeface="Tahoma"/>
              </a:rPr>
              <a:t> </a:t>
            </a:r>
            <a:r>
              <a:rPr sz="2900" b="1" spc="-459" dirty="0">
                <a:latin typeface="Tahoma"/>
                <a:cs typeface="Tahoma"/>
              </a:rPr>
              <a:t>I</a:t>
            </a:r>
            <a:r>
              <a:rPr sz="2900" b="1" spc="-35" dirty="0">
                <a:latin typeface="Tahoma"/>
                <a:cs typeface="Tahoma"/>
              </a:rPr>
              <a:t>n</a:t>
            </a:r>
            <a:r>
              <a:rPr sz="2900" b="1" spc="-60" dirty="0">
                <a:latin typeface="Tahoma"/>
                <a:cs typeface="Tahoma"/>
              </a:rPr>
              <a:t>s</a:t>
            </a:r>
            <a:r>
              <a:rPr sz="2900" b="1" dirty="0">
                <a:latin typeface="Tahoma"/>
                <a:cs typeface="Tahoma"/>
              </a:rPr>
              <a:t>t</a:t>
            </a:r>
            <a:r>
              <a:rPr sz="2900" b="1" spc="-40" dirty="0">
                <a:latin typeface="Tahoma"/>
                <a:cs typeface="Tahoma"/>
              </a:rPr>
              <a:t>r</a:t>
            </a:r>
            <a:r>
              <a:rPr sz="2900" b="1" spc="-55" dirty="0">
                <a:latin typeface="Tahoma"/>
                <a:cs typeface="Tahoma"/>
              </a:rPr>
              <a:t>u</a:t>
            </a:r>
            <a:r>
              <a:rPr sz="2900" b="1" spc="75" dirty="0">
                <a:latin typeface="Tahoma"/>
                <a:cs typeface="Tahoma"/>
              </a:rPr>
              <a:t>c</a:t>
            </a:r>
            <a:r>
              <a:rPr sz="2900" b="1" dirty="0">
                <a:latin typeface="Tahoma"/>
                <a:cs typeface="Tahoma"/>
              </a:rPr>
              <a:t>t</a:t>
            </a:r>
            <a:r>
              <a:rPr sz="2900" b="1" spc="20" dirty="0">
                <a:latin typeface="Tahoma"/>
                <a:cs typeface="Tahoma"/>
              </a:rPr>
              <a:t>o</a:t>
            </a:r>
            <a:r>
              <a:rPr sz="2900" b="1" spc="-40" dirty="0">
                <a:latin typeface="Tahoma"/>
                <a:cs typeface="Tahoma"/>
              </a:rPr>
              <a:t>r</a:t>
            </a:r>
            <a:r>
              <a:rPr sz="2900" b="1" spc="-254" dirty="0">
                <a:latin typeface="Tahoma"/>
                <a:cs typeface="Tahoma"/>
              </a:rPr>
              <a:t>:</a:t>
            </a:r>
            <a:r>
              <a:rPr sz="2900" b="1" dirty="0">
                <a:latin typeface="Tahoma"/>
                <a:cs typeface="Tahoma"/>
              </a:rPr>
              <a:t>	</a:t>
            </a:r>
            <a:r>
              <a:rPr sz="2900" b="1" spc="75" dirty="0">
                <a:latin typeface="Tahoma"/>
                <a:cs typeface="Tahoma"/>
              </a:rPr>
              <a:t>M</a:t>
            </a:r>
            <a:r>
              <a:rPr sz="2900" b="1" spc="45" dirty="0">
                <a:latin typeface="Tahoma"/>
                <a:cs typeface="Tahoma"/>
              </a:rPr>
              <a:t>d</a:t>
            </a:r>
            <a:r>
              <a:rPr sz="2900" b="1" spc="-170" dirty="0">
                <a:latin typeface="Tahoma"/>
                <a:cs typeface="Tahoma"/>
              </a:rPr>
              <a:t> </a:t>
            </a:r>
            <a:r>
              <a:rPr sz="2900" b="1" spc="30" dirty="0">
                <a:latin typeface="Tahoma"/>
                <a:cs typeface="Tahoma"/>
              </a:rPr>
              <a:t>B</a:t>
            </a:r>
            <a:r>
              <a:rPr sz="2900" b="1" spc="-95" dirty="0">
                <a:latin typeface="Tahoma"/>
                <a:cs typeface="Tahoma"/>
              </a:rPr>
              <a:t>a</a:t>
            </a:r>
            <a:r>
              <a:rPr sz="2900" b="1" spc="40" dirty="0">
                <a:latin typeface="Tahoma"/>
                <a:cs typeface="Tahoma"/>
              </a:rPr>
              <a:t>d</a:t>
            </a:r>
            <a:r>
              <a:rPr sz="2900" b="1" spc="-40" dirty="0">
                <a:latin typeface="Tahoma"/>
                <a:cs typeface="Tahoma"/>
              </a:rPr>
              <a:t>i</a:t>
            </a:r>
            <a:r>
              <a:rPr sz="2900" b="1" spc="-55" dirty="0">
                <a:latin typeface="Tahoma"/>
                <a:cs typeface="Tahoma"/>
              </a:rPr>
              <a:t>u</a:t>
            </a:r>
            <a:r>
              <a:rPr sz="2900" b="1" spc="-140" dirty="0">
                <a:latin typeface="Tahoma"/>
                <a:cs typeface="Tahoma"/>
              </a:rPr>
              <a:t>zz</a:t>
            </a:r>
            <a:r>
              <a:rPr sz="2900" b="1" spc="-95" dirty="0">
                <a:latin typeface="Tahoma"/>
                <a:cs typeface="Tahoma"/>
              </a:rPr>
              <a:t>a</a:t>
            </a:r>
            <a:r>
              <a:rPr sz="2900" b="1" spc="-70" dirty="0">
                <a:latin typeface="Tahoma"/>
                <a:cs typeface="Tahoma"/>
              </a:rPr>
              <a:t>m</a:t>
            </a:r>
            <a:r>
              <a:rPr sz="2900" b="1" spc="-95" dirty="0">
                <a:latin typeface="Tahoma"/>
                <a:cs typeface="Tahoma"/>
              </a:rPr>
              <a:t>a</a:t>
            </a:r>
            <a:r>
              <a:rPr sz="2900" b="1" spc="-30" dirty="0">
                <a:latin typeface="Tahoma"/>
                <a:cs typeface="Tahoma"/>
              </a:rPr>
              <a:t>n</a:t>
            </a:r>
            <a:r>
              <a:rPr sz="2900" b="1" spc="-170" dirty="0">
                <a:latin typeface="Tahoma"/>
                <a:cs typeface="Tahoma"/>
              </a:rPr>
              <a:t> </a:t>
            </a:r>
            <a:r>
              <a:rPr sz="2900" b="1" spc="30" dirty="0">
                <a:latin typeface="Tahoma"/>
                <a:cs typeface="Tahoma"/>
              </a:rPr>
              <a:t>B</a:t>
            </a:r>
            <a:r>
              <a:rPr sz="2900" b="1" spc="-40" dirty="0">
                <a:latin typeface="Tahoma"/>
                <a:cs typeface="Tahoma"/>
              </a:rPr>
              <a:t>i</a:t>
            </a:r>
            <a:r>
              <a:rPr sz="2900" b="1" spc="40" dirty="0">
                <a:latin typeface="Tahoma"/>
                <a:cs typeface="Tahoma"/>
              </a:rPr>
              <a:t>p</a:t>
            </a:r>
            <a:r>
              <a:rPr sz="2900" b="1" spc="15" dirty="0">
                <a:latin typeface="Tahoma"/>
                <a:cs typeface="Tahoma"/>
              </a:rPr>
              <a:t>l</a:t>
            </a:r>
            <a:r>
              <a:rPr sz="2900" b="1" spc="20" dirty="0">
                <a:latin typeface="Tahoma"/>
                <a:cs typeface="Tahoma"/>
              </a:rPr>
              <a:t>o</a:t>
            </a:r>
            <a:r>
              <a:rPr sz="2900" b="1" spc="35" dirty="0">
                <a:latin typeface="Tahoma"/>
                <a:cs typeface="Tahoma"/>
              </a:rPr>
              <a:t>b</a:t>
            </a:r>
            <a:endParaRPr sz="2900" dirty="0">
              <a:latin typeface="Tahoma"/>
              <a:cs typeface="Tahoma"/>
            </a:endParaRPr>
          </a:p>
          <a:p>
            <a:pPr marL="17145">
              <a:lnSpc>
                <a:spcPct val="100000"/>
              </a:lnSpc>
              <a:spcBef>
                <a:spcPts val="455"/>
              </a:spcBef>
            </a:pPr>
            <a:r>
              <a:rPr sz="2800" spc="185" dirty="0">
                <a:latin typeface="Lucida Sans Unicode"/>
                <a:cs typeface="Lucida Sans Unicode"/>
              </a:rPr>
              <a:t>Computer</a:t>
            </a:r>
            <a:r>
              <a:rPr sz="2800" spc="-150" dirty="0">
                <a:latin typeface="Lucida Sans Unicode"/>
                <a:cs typeface="Lucida Sans Unicode"/>
              </a:rPr>
              <a:t> </a:t>
            </a:r>
            <a:r>
              <a:rPr sz="2800" spc="114" dirty="0">
                <a:latin typeface="Lucida Sans Unicode"/>
                <a:cs typeface="Lucida Sans Unicode"/>
              </a:rPr>
              <a:t>Technology</a:t>
            </a:r>
            <a:endParaRPr sz="2800" dirty="0">
              <a:latin typeface="Lucida Sans Unicode"/>
              <a:cs typeface="Lucida Sans Unicode"/>
            </a:endParaRPr>
          </a:p>
          <a:p>
            <a:pPr marL="17145">
              <a:lnSpc>
                <a:spcPct val="100000"/>
              </a:lnSpc>
              <a:spcBef>
                <a:spcPts val="540"/>
              </a:spcBef>
            </a:pPr>
            <a:r>
              <a:rPr sz="2800" spc="80" dirty="0">
                <a:latin typeface="Lucida Sans Unicode"/>
                <a:cs typeface="Lucida Sans Unicode"/>
              </a:rPr>
              <a:t>Daffodil</a:t>
            </a:r>
            <a:r>
              <a:rPr sz="2800" spc="-140" dirty="0">
                <a:latin typeface="Lucida Sans Unicode"/>
                <a:cs typeface="Lucida Sans Unicode"/>
              </a:rPr>
              <a:t> </a:t>
            </a:r>
            <a:r>
              <a:rPr sz="2800" spc="110" dirty="0">
                <a:latin typeface="Lucida Sans Unicode"/>
                <a:cs typeface="Lucida Sans Unicode"/>
              </a:rPr>
              <a:t>Institute</a:t>
            </a:r>
            <a:r>
              <a:rPr sz="2800" spc="-140" dirty="0">
                <a:latin typeface="Lucida Sans Unicode"/>
                <a:cs typeface="Lucida Sans Unicode"/>
              </a:rPr>
              <a:t> </a:t>
            </a:r>
            <a:r>
              <a:rPr sz="2800" spc="125" dirty="0">
                <a:latin typeface="Lucida Sans Unicode"/>
                <a:cs typeface="Lucida Sans Unicode"/>
              </a:rPr>
              <a:t>of</a:t>
            </a:r>
            <a:r>
              <a:rPr sz="2800" spc="-140" dirty="0">
                <a:latin typeface="Lucida Sans Unicode"/>
                <a:cs typeface="Lucida Sans Unicode"/>
              </a:rPr>
              <a:t> </a:t>
            </a:r>
            <a:r>
              <a:rPr sz="2800" spc="160" dirty="0">
                <a:latin typeface="Lucida Sans Unicode"/>
                <a:cs typeface="Lucida Sans Unicode"/>
              </a:rPr>
              <a:t>IT(Cahttogram)</a:t>
            </a:r>
            <a:endParaRPr sz="2800" dirty="0">
              <a:latin typeface="Lucida Sans Unicode"/>
              <a:cs typeface="Lucida Sans Unicode"/>
            </a:endParaRPr>
          </a:p>
        </p:txBody>
      </p:sp>
      <p:graphicFrame>
        <p:nvGraphicFramePr>
          <p:cNvPr id="22" name="Diagram 21"/>
          <p:cNvGraphicFramePr/>
          <p:nvPr/>
        </p:nvGraphicFramePr>
        <p:xfrm>
          <a:off x="1295401" y="3619500"/>
          <a:ext cx="64008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p:cNvGraphicFramePr/>
          <p:nvPr/>
        </p:nvGraphicFramePr>
        <p:xfrm>
          <a:off x="685799" y="5676900"/>
          <a:ext cx="6934201" cy="2286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4" name="Down Arrow 23"/>
          <p:cNvSpPr/>
          <p:nvPr/>
        </p:nvSpPr>
        <p:spPr>
          <a:xfrm>
            <a:off x="7543799" y="3619500"/>
            <a:ext cx="48463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p:cNvSpPr>
            <a:spLocks noGrp="1"/>
          </p:cNvSpPr>
          <p:nvPr>
            <p:ph type="title"/>
          </p:nvPr>
        </p:nvSpPr>
        <p:spPr>
          <a:xfrm>
            <a:off x="914401" y="1056132"/>
            <a:ext cx="13868400" cy="1801368"/>
          </a:xfrm>
        </p:spPr>
        <p:txBody>
          <a:bodyPr>
            <a:normAutofit/>
          </a:bodyPr>
          <a:lstStyle/>
          <a:p>
            <a:pPr algn="ctr"/>
            <a:r>
              <a:rPr lang="en-US" dirty="0" err="1" smtClean="0">
                <a:solidFill>
                  <a:schemeClr val="accent1">
                    <a:lumMod val="60000"/>
                    <a:lumOff val="40000"/>
                  </a:schemeClr>
                </a:solidFill>
              </a:rPr>
              <a:t>Assalamualaikum</a:t>
            </a:r>
            <a:endParaRPr lang="en-US" dirty="0">
              <a:solidFill>
                <a:schemeClr val="accent1">
                  <a:lumMod val="60000"/>
                  <a:lumOff val="40000"/>
                </a:schemeClr>
              </a:solidFill>
            </a:endParaRPr>
          </a:p>
        </p:txBody>
      </p:sp>
      <p:pic>
        <p:nvPicPr>
          <p:cNvPr id="14" name="Picture 13" descr="Screenshot 2023-01-14 221220.png"/>
          <p:cNvPicPr>
            <a:picLocks noChangeAspect="1"/>
          </p:cNvPicPr>
          <p:nvPr/>
        </p:nvPicPr>
        <p:blipFill>
          <a:blip r:embed="rId12" cstate="print"/>
          <a:stretch>
            <a:fillRect/>
          </a:stretch>
        </p:blipFill>
        <p:spPr>
          <a:xfrm>
            <a:off x="12401812" y="1028700"/>
            <a:ext cx="5542766" cy="1371600"/>
          </a:xfrm>
          <a:prstGeom prst="rect">
            <a:avLst/>
          </a:prstGeom>
        </p:spPr>
      </p:pic>
    </p:spTree>
  </p:cSld>
  <p:clrMapOvr>
    <a:masterClrMapping/>
  </p:clrMapOvr>
  <p:transition spd="med" advTm="4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 y="1"/>
            <a:ext cx="2875280" cy="1744345"/>
            <a:chOff x="0" y="0"/>
            <a:chExt cx="2875280" cy="1744345"/>
          </a:xfrm>
        </p:grpSpPr>
        <p:sp>
          <p:nvSpPr>
            <p:cNvPr id="6" name="object 6"/>
            <p:cNvSpPr/>
            <p:nvPr/>
          </p:nvSpPr>
          <p:spPr>
            <a:xfrm>
              <a:off x="178941" y="0"/>
              <a:ext cx="2066925" cy="1520825"/>
            </a:xfrm>
            <a:custGeom>
              <a:avLst/>
              <a:gdLst/>
              <a:ahLst/>
              <a:cxnLst/>
              <a:rect l="l" t="t" r="r" b="b"/>
              <a:pathLst>
                <a:path w="2066925" h="1520825">
                  <a:moveTo>
                    <a:pt x="383551" y="1336085"/>
                  </a:moveTo>
                  <a:lnTo>
                    <a:pt x="359204" y="1305512"/>
                  </a:lnTo>
                  <a:lnTo>
                    <a:pt x="873243" y="898565"/>
                  </a:lnTo>
                  <a:lnTo>
                    <a:pt x="844924" y="858958"/>
                  </a:lnTo>
                  <a:lnTo>
                    <a:pt x="814652" y="820571"/>
                  </a:lnTo>
                  <a:lnTo>
                    <a:pt x="782426" y="783452"/>
                  </a:lnTo>
                  <a:lnTo>
                    <a:pt x="748248" y="747650"/>
                  </a:lnTo>
                  <a:lnTo>
                    <a:pt x="0" y="0"/>
                  </a:lnTo>
                  <a:lnTo>
                    <a:pt x="55205" y="0"/>
                  </a:lnTo>
                  <a:lnTo>
                    <a:pt x="775851" y="720070"/>
                  </a:lnTo>
                  <a:lnTo>
                    <a:pt x="810790" y="756672"/>
                  </a:lnTo>
                  <a:lnTo>
                    <a:pt x="843752" y="794616"/>
                  </a:lnTo>
                  <a:lnTo>
                    <a:pt x="874760" y="833829"/>
                  </a:lnTo>
                  <a:lnTo>
                    <a:pt x="903840" y="874236"/>
                  </a:lnTo>
                  <a:lnTo>
                    <a:pt x="966584" y="874236"/>
                  </a:lnTo>
                  <a:lnTo>
                    <a:pt x="925324" y="907021"/>
                  </a:lnTo>
                  <a:lnTo>
                    <a:pt x="940006" y="931479"/>
                  </a:lnTo>
                  <a:lnTo>
                    <a:pt x="894596" y="931479"/>
                  </a:lnTo>
                  <a:lnTo>
                    <a:pt x="383551" y="1336085"/>
                  </a:lnTo>
                  <a:close/>
                </a:path>
                <a:path w="2066925" h="1520825">
                  <a:moveTo>
                    <a:pt x="966584" y="874236"/>
                  </a:moveTo>
                  <a:lnTo>
                    <a:pt x="903840" y="874236"/>
                  </a:lnTo>
                  <a:lnTo>
                    <a:pt x="1212810" y="628611"/>
                  </a:lnTo>
                  <a:lnTo>
                    <a:pt x="583696" y="0"/>
                  </a:lnTo>
                  <a:lnTo>
                    <a:pt x="638903" y="0"/>
                  </a:lnTo>
                  <a:lnTo>
                    <a:pt x="1243538" y="604152"/>
                  </a:lnTo>
                  <a:lnTo>
                    <a:pt x="1306429" y="604152"/>
                  </a:lnTo>
                  <a:lnTo>
                    <a:pt x="1271401" y="631993"/>
                  </a:lnTo>
                  <a:lnTo>
                    <a:pt x="1295880" y="656452"/>
                  </a:lnTo>
                  <a:lnTo>
                    <a:pt x="1240674" y="656452"/>
                  </a:lnTo>
                  <a:lnTo>
                    <a:pt x="966584" y="874236"/>
                  </a:lnTo>
                  <a:close/>
                </a:path>
                <a:path w="2066925" h="1520825">
                  <a:moveTo>
                    <a:pt x="1306429" y="604152"/>
                  </a:moveTo>
                  <a:lnTo>
                    <a:pt x="1243538" y="604152"/>
                  </a:lnTo>
                  <a:lnTo>
                    <a:pt x="2003694" y="0"/>
                  </a:lnTo>
                  <a:lnTo>
                    <a:pt x="2066535" y="0"/>
                  </a:lnTo>
                  <a:lnTo>
                    <a:pt x="1306429" y="604152"/>
                  </a:lnTo>
                  <a:close/>
                </a:path>
                <a:path w="2066925" h="1520825">
                  <a:moveTo>
                    <a:pt x="1673857" y="1520825"/>
                  </a:moveTo>
                  <a:lnTo>
                    <a:pt x="1634796" y="1520825"/>
                  </a:lnTo>
                  <a:lnTo>
                    <a:pt x="1634796" y="1478283"/>
                  </a:lnTo>
                  <a:lnTo>
                    <a:pt x="1633541" y="1426748"/>
                  </a:lnTo>
                  <a:lnTo>
                    <a:pt x="1629794" y="1375668"/>
                  </a:lnTo>
                  <a:lnTo>
                    <a:pt x="1623584" y="1325113"/>
                  </a:lnTo>
                  <a:lnTo>
                    <a:pt x="1614940" y="1275152"/>
                  </a:lnTo>
                  <a:lnTo>
                    <a:pt x="1603892" y="1225858"/>
                  </a:lnTo>
                  <a:lnTo>
                    <a:pt x="1590469" y="1177299"/>
                  </a:lnTo>
                  <a:lnTo>
                    <a:pt x="1574698" y="1129546"/>
                  </a:lnTo>
                  <a:lnTo>
                    <a:pt x="1556610" y="1082670"/>
                  </a:lnTo>
                  <a:lnTo>
                    <a:pt x="1536233" y="1036740"/>
                  </a:lnTo>
                  <a:lnTo>
                    <a:pt x="1513596" y="991828"/>
                  </a:lnTo>
                  <a:lnTo>
                    <a:pt x="1488729" y="948003"/>
                  </a:lnTo>
                  <a:lnTo>
                    <a:pt x="1461660" y="905336"/>
                  </a:lnTo>
                  <a:lnTo>
                    <a:pt x="1432418" y="863896"/>
                  </a:lnTo>
                  <a:lnTo>
                    <a:pt x="1401032" y="823756"/>
                  </a:lnTo>
                  <a:lnTo>
                    <a:pt x="1367532" y="784983"/>
                  </a:lnTo>
                  <a:lnTo>
                    <a:pt x="1331946" y="747650"/>
                  </a:lnTo>
                  <a:lnTo>
                    <a:pt x="1240674" y="656452"/>
                  </a:lnTo>
                  <a:lnTo>
                    <a:pt x="1295880" y="656452"/>
                  </a:lnTo>
                  <a:lnTo>
                    <a:pt x="1359549" y="720070"/>
                  </a:lnTo>
                  <a:lnTo>
                    <a:pt x="1394373" y="756497"/>
                  </a:lnTo>
                  <a:lnTo>
                    <a:pt x="1427281" y="794248"/>
                  </a:lnTo>
                  <a:lnTo>
                    <a:pt x="1458246" y="833261"/>
                  </a:lnTo>
                  <a:lnTo>
                    <a:pt x="1487245" y="873476"/>
                  </a:lnTo>
                  <a:lnTo>
                    <a:pt x="1514251" y="914834"/>
                  </a:lnTo>
                  <a:lnTo>
                    <a:pt x="1539240" y="957273"/>
                  </a:lnTo>
                  <a:lnTo>
                    <a:pt x="1562187" y="1000734"/>
                  </a:lnTo>
                  <a:lnTo>
                    <a:pt x="1583067" y="1045156"/>
                  </a:lnTo>
                  <a:lnTo>
                    <a:pt x="1601856" y="1090479"/>
                  </a:lnTo>
                  <a:lnTo>
                    <a:pt x="1618527" y="1136643"/>
                  </a:lnTo>
                  <a:lnTo>
                    <a:pt x="1633057" y="1183589"/>
                  </a:lnTo>
                  <a:lnTo>
                    <a:pt x="1645419" y="1231254"/>
                  </a:lnTo>
                  <a:lnTo>
                    <a:pt x="1655590" y="1279580"/>
                  </a:lnTo>
                  <a:lnTo>
                    <a:pt x="1663545" y="1328506"/>
                  </a:lnTo>
                  <a:lnTo>
                    <a:pt x="1669257" y="1377972"/>
                  </a:lnTo>
                  <a:lnTo>
                    <a:pt x="1672703" y="1427918"/>
                  </a:lnTo>
                  <a:lnTo>
                    <a:pt x="1673857" y="1478283"/>
                  </a:lnTo>
                  <a:lnTo>
                    <a:pt x="1673857" y="1520825"/>
                  </a:lnTo>
                  <a:close/>
                </a:path>
                <a:path w="2066925" h="1520825">
                  <a:moveTo>
                    <a:pt x="1090160" y="1520825"/>
                  </a:moveTo>
                  <a:lnTo>
                    <a:pt x="1051099" y="1520825"/>
                  </a:lnTo>
                  <a:lnTo>
                    <a:pt x="1051099" y="1478283"/>
                  </a:lnTo>
                  <a:lnTo>
                    <a:pt x="1049749" y="1424931"/>
                  </a:lnTo>
                  <a:lnTo>
                    <a:pt x="1045721" y="1372081"/>
                  </a:lnTo>
                  <a:lnTo>
                    <a:pt x="1039050" y="1319809"/>
                  </a:lnTo>
                  <a:lnTo>
                    <a:pt x="1029769" y="1268188"/>
                  </a:lnTo>
                  <a:lnTo>
                    <a:pt x="1017913" y="1217297"/>
                  </a:lnTo>
                  <a:lnTo>
                    <a:pt x="1003515" y="1167209"/>
                  </a:lnTo>
                  <a:lnTo>
                    <a:pt x="986610" y="1118001"/>
                  </a:lnTo>
                  <a:lnTo>
                    <a:pt x="967231" y="1069749"/>
                  </a:lnTo>
                  <a:lnTo>
                    <a:pt x="945413" y="1022527"/>
                  </a:lnTo>
                  <a:lnTo>
                    <a:pt x="921190" y="976412"/>
                  </a:lnTo>
                  <a:lnTo>
                    <a:pt x="894596" y="931479"/>
                  </a:lnTo>
                  <a:lnTo>
                    <a:pt x="940006" y="931479"/>
                  </a:lnTo>
                  <a:lnTo>
                    <a:pt x="974741" y="993886"/>
                  </a:lnTo>
                  <a:lnTo>
                    <a:pt x="996286" y="1038853"/>
                  </a:lnTo>
                  <a:lnTo>
                    <a:pt x="1015684" y="1084759"/>
                  </a:lnTo>
                  <a:lnTo>
                    <a:pt x="1032907" y="1131542"/>
                  </a:lnTo>
                  <a:lnTo>
                    <a:pt x="1047925" y="1179138"/>
                  </a:lnTo>
                  <a:lnTo>
                    <a:pt x="1060712" y="1227485"/>
                  </a:lnTo>
                  <a:lnTo>
                    <a:pt x="1071237" y="1276519"/>
                  </a:lnTo>
                  <a:lnTo>
                    <a:pt x="1079473" y="1326179"/>
                  </a:lnTo>
                  <a:lnTo>
                    <a:pt x="1085391" y="1376402"/>
                  </a:lnTo>
                  <a:lnTo>
                    <a:pt x="1088937" y="1426748"/>
                  </a:lnTo>
                  <a:lnTo>
                    <a:pt x="1090160" y="1478283"/>
                  </a:lnTo>
                  <a:lnTo>
                    <a:pt x="1090160" y="1520825"/>
                  </a:lnTo>
                  <a:close/>
                </a:path>
              </a:pathLst>
            </a:custGeom>
            <a:solidFill>
              <a:srgbClr val="D4CFCF"/>
            </a:solidFill>
          </p:spPr>
          <p:txBody>
            <a:bodyPr wrap="square" lIns="0" tIns="0" rIns="0" bIns="0" rtlCol="0"/>
            <a:lstStyle/>
            <a:p>
              <a:endParaRPr/>
            </a:p>
          </p:txBody>
        </p:sp>
        <p:sp>
          <p:nvSpPr>
            <p:cNvPr id="7" name="object 7"/>
            <p:cNvSpPr/>
            <p:nvPr/>
          </p:nvSpPr>
          <p:spPr>
            <a:xfrm>
              <a:off x="0" y="0"/>
              <a:ext cx="2875280" cy="1744345"/>
            </a:xfrm>
            <a:custGeom>
              <a:avLst/>
              <a:gdLst/>
              <a:ahLst/>
              <a:cxnLst/>
              <a:rect l="l" t="t" r="r" b="b"/>
              <a:pathLst>
                <a:path w="2875280" h="1744345">
                  <a:moveTo>
                    <a:pt x="278776" y="1111666"/>
                  </a:moveTo>
                  <a:lnTo>
                    <a:pt x="10956" y="1111666"/>
                  </a:lnTo>
                  <a:lnTo>
                    <a:pt x="58926" y="1110410"/>
                  </a:lnTo>
                  <a:lnTo>
                    <a:pt x="106254" y="1106686"/>
                  </a:lnTo>
                  <a:lnTo>
                    <a:pt x="152875" y="1100556"/>
                  </a:lnTo>
                  <a:lnTo>
                    <a:pt x="198726" y="1092082"/>
                  </a:lnTo>
                  <a:lnTo>
                    <a:pt x="243745" y="1081329"/>
                  </a:lnTo>
                  <a:lnTo>
                    <a:pt x="287868" y="1068358"/>
                  </a:lnTo>
                  <a:lnTo>
                    <a:pt x="331033" y="1053234"/>
                  </a:lnTo>
                  <a:lnTo>
                    <a:pt x="373177" y="1036017"/>
                  </a:lnTo>
                  <a:lnTo>
                    <a:pt x="414236" y="1016773"/>
                  </a:lnTo>
                  <a:lnTo>
                    <a:pt x="454147" y="995563"/>
                  </a:lnTo>
                  <a:lnTo>
                    <a:pt x="492848" y="972451"/>
                  </a:lnTo>
                  <a:lnTo>
                    <a:pt x="530275" y="947499"/>
                  </a:lnTo>
                  <a:lnTo>
                    <a:pt x="566366" y="920771"/>
                  </a:lnTo>
                  <a:lnTo>
                    <a:pt x="601056" y="892329"/>
                  </a:lnTo>
                  <a:lnTo>
                    <a:pt x="634285" y="862236"/>
                  </a:lnTo>
                  <a:lnTo>
                    <a:pt x="665988" y="830555"/>
                  </a:lnTo>
                  <a:lnTo>
                    <a:pt x="696102" y="797350"/>
                  </a:lnTo>
                  <a:lnTo>
                    <a:pt x="724564" y="762683"/>
                  </a:lnTo>
                  <a:lnTo>
                    <a:pt x="751312" y="726617"/>
                  </a:lnTo>
                  <a:lnTo>
                    <a:pt x="776282" y="689214"/>
                  </a:lnTo>
                  <a:lnTo>
                    <a:pt x="799411" y="650539"/>
                  </a:lnTo>
                  <a:lnTo>
                    <a:pt x="820637" y="610654"/>
                  </a:lnTo>
                  <a:lnTo>
                    <a:pt x="839895" y="569621"/>
                  </a:lnTo>
                  <a:lnTo>
                    <a:pt x="857125" y="527504"/>
                  </a:lnTo>
                  <a:lnTo>
                    <a:pt x="872261" y="484366"/>
                  </a:lnTo>
                  <a:lnTo>
                    <a:pt x="885241" y="440269"/>
                  </a:lnTo>
                  <a:lnTo>
                    <a:pt x="896003" y="395277"/>
                  </a:lnTo>
                  <a:lnTo>
                    <a:pt x="904483" y="349452"/>
                  </a:lnTo>
                  <a:lnTo>
                    <a:pt x="910618" y="302858"/>
                  </a:lnTo>
                  <a:lnTo>
                    <a:pt x="914346" y="255557"/>
                  </a:lnTo>
                  <a:lnTo>
                    <a:pt x="915602" y="207612"/>
                  </a:lnTo>
                  <a:lnTo>
                    <a:pt x="914346" y="159680"/>
                  </a:lnTo>
                  <a:lnTo>
                    <a:pt x="910618" y="112390"/>
                  </a:lnTo>
                  <a:lnTo>
                    <a:pt x="904483" y="65807"/>
                  </a:lnTo>
                  <a:lnTo>
                    <a:pt x="896003" y="19992"/>
                  </a:lnTo>
                  <a:lnTo>
                    <a:pt x="891220" y="0"/>
                  </a:lnTo>
                  <a:lnTo>
                    <a:pt x="931328" y="0"/>
                  </a:lnTo>
                  <a:lnTo>
                    <a:pt x="943771" y="64219"/>
                  </a:lnTo>
                  <a:lnTo>
                    <a:pt x="949782" y="111350"/>
                  </a:lnTo>
                  <a:lnTo>
                    <a:pt x="953433" y="159168"/>
                  </a:lnTo>
                  <a:lnTo>
                    <a:pt x="954663" y="207612"/>
                  </a:lnTo>
                  <a:lnTo>
                    <a:pt x="953433" y="256068"/>
                  </a:lnTo>
                  <a:lnTo>
                    <a:pt x="949782" y="303896"/>
                  </a:lnTo>
                  <a:lnTo>
                    <a:pt x="943771" y="351035"/>
                  </a:lnTo>
                  <a:lnTo>
                    <a:pt x="935458" y="397427"/>
                  </a:lnTo>
                  <a:lnTo>
                    <a:pt x="924904" y="443012"/>
                  </a:lnTo>
                  <a:lnTo>
                    <a:pt x="912169" y="487730"/>
                  </a:lnTo>
                  <a:lnTo>
                    <a:pt x="897312" y="531520"/>
                  </a:lnTo>
                  <a:lnTo>
                    <a:pt x="880392" y="574325"/>
                  </a:lnTo>
                  <a:lnTo>
                    <a:pt x="861471" y="616083"/>
                  </a:lnTo>
                  <a:lnTo>
                    <a:pt x="840606" y="656736"/>
                  </a:lnTo>
                  <a:lnTo>
                    <a:pt x="817859" y="696223"/>
                  </a:lnTo>
                  <a:lnTo>
                    <a:pt x="793288" y="734485"/>
                  </a:lnTo>
                  <a:lnTo>
                    <a:pt x="766953" y="771463"/>
                  </a:lnTo>
                  <a:lnTo>
                    <a:pt x="738915" y="807096"/>
                  </a:lnTo>
                  <a:lnTo>
                    <a:pt x="709233" y="841325"/>
                  </a:lnTo>
                  <a:lnTo>
                    <a:pt x="677966" y="874090"/>
                  </a:lnTo>
                  <a:lnTo>
                    <a:pt x="645175" y="905332"/>
                  </a:lnTo>
                  <a:lnTo>
                    <a:pt x="610919" y="934990"/>
                  </a:lnTo>
                  <a:lnTo>
                    <a:pt x="575257" y="963006"/>
                  </a:lnTo>
                  <a:lnTo>
                    <a:pt x="538250" y="989319"/>
                  </a:lnTo>
                  <a:lnTo>
                    <a:pt x="499958" y="1013870"/>
                  </a:lnTo>
                  <a:lnTo>
                    <a:pt x="460439" y="1036600"/>
                  </a:lnTo>
                  <a:lnTo>
                    <a:pt x="419754" y="1057448"/>
                  </a:lnTo>
                  <a:lnTo>
                    <a:pt x="377962" y="1076354"/>
                  </a:lnTo>
                  <a:lnTo>
                    <a:pt x="335123" y="1093260"/>
                  </a:lnTo>
                  <a:lnTo>
                    <a:pt x="291297" y="1108105"/>
                  </a:lnTo>
                  <a:lnTo>
                    <a:pt x="278776" y="1111666"/>
                  </a:lnTo>
                  <a:close/>
                </a:path>
                <a:path w="2875280" h="1744345">
                  <a:moveTo>
                    <a:pt x="10956" y="1150565"/>
                  </a:moveTo>
                  <a:lnTo>
                    <a:pt x="0" y="1150288"/>
                  </a:lnTo>
                  <a:lnTo>
                    <a:pt x="0" y="1111379"/>
                  </a:lnTo>
                  <a:lnTo>
                    <a:pt x="10956" y="1111666"/>
                  </a:lnTo>
                  <a:lnTo>
                    <a:pt x="278776" y="1111666"/>
                  </a:lnTo>
                  <a:lnTo>
                    <a:pt x="200923" y="1131376"/>
                  </a:lnTo>
                  <a:lnTo>
                    <a:pt x="154494" y="1139682"/>
                  </a:lnTo>
                  <a:lnTo>
                    <a:pt x="107316" y="1145688"/>
                  </a:lnTo>
                  <a:lnTo>
                    <a:pt x="59450" y="1149336"/>
                  </a:lnTo>
                  <a:lnTo>
                    <a:pt x="10956" y="1150565"/>
                  </a:lnTo>
                  <a:close/>
                </a:path>
                <a:path w="2875280" h="1744345">
                  <a:moveTo>
                    <a:pt x="2875278" y="9212"/>
                  </a:moveTo>
                  <a:lnTo>
                    <a:pt x="1899802" y="9212"/>
                  </a:lnTo>
                  <a:lnTo>
                    <a:pt x="1899802" y="0"/>
                  </a:lnTo>
                  <a:lnTo>
                    <a:pt x="2875278" y="0"/>
                  </a:lnTo>
                  <a:lnTo>
                    <a:pt x="2875278" y="9212"/>
                  </a:lnTo>
                  <a:close/>
                </a:path>
                <a:path w="2875280" h="1744345">
                  <a:moveTo>
                    <a:pt x="467836" y="1509506"/>
                  </a:moveTo>
                  <a:lnTo>
                    <a:pt x="420546" y="1499942"/>
                  </a:lnTo>
                  <a:lnTo>
                    <a:pt x="381886" y="1473876"/>
                  </a:lnTo>
                  <a:lnTo>
                    <a:pt x="355799" y="1435247"/>
                  </a:lnTo>
                  <a:lnTo>
                    <a:pt x="346227" y="1387994"/>
                  </a:lnTo>
                  <a:lnTo>
                    <a:pt x="355799" y="1340742"/>
                  </a:lnTo>
                  <a:lnTo>
                    <a:pt x="381886" y="1302113"/>
                  </a:lnTo>
                  <a:lnTo>
                    <a:pt x="420546" y="1276047"/>
                  </a:lnTo>
                  <a:lnTo>
                    <a:pt x="467836" y="1266483"/>
                  </a:lnTo>
                  <a:lnTo>
                    <a:pt x="515126" y="1276047"/>
                  </a:lnTo>
                  <a:lnTo>
                    <a:pt x="553786" y="1302113"/>
                  </a:lnTo>
                  <a:lnTo>
                    <a:pt x="555993" y="1305382"/>
                  </a:lnTo>
                  <a:lnTo>
                    <a:pt x="467836" y="1305382"/>
                  </a:lnTo>
                  <a:lnTo>
                    <a:pt x="435712" y="1311885"/>
                  </a:lnTo>
                  <a:lnTo>
                    <a:pt x="409473" y="1329597"/>
                  </a:lnTo>
                  <a:lnTo>
                    <a:pt x="391777" y="1355822"/>
                  </a:lnTo>
                  <a:lnTo>
                    <a:pt x="385287" y="1387865"/>
                  </a:lnTo>
                  <a:lnTo>
                    <a:pt x="391796" y="1419962"/>
                  </a:lnTo>
                  <a:lnTo>
                    <a:pt x="409521" y="1446181"/>
                  </a:lnTo>
                  <a:lnTo>
                    <a:pt x="435767" y="1463862"/>
                  </a:lnTo>
                  <a:lnTo>
                    <a:pt x="467836" y="1470347"/>
                  </a:lnTo>
                  <a:lnTo>
                    <a:pt x="556169" y="1470347"/>
                  </a:lnTo>
                  <a:lnTo>
                    <a:pt x="553786" y="1473876"/>
                  </a:lnTo>
                  <a:lnTo>
                    <a:pt x="515126" y="1499942"/>
                  </a:lnTo>
                  <a:lnTo>
                    <a:pt x="467836" y="1509506"/>
                  </a:lnTo>
                  <a:close/>
                </a:path>
                <a:path w="2875280" h="1744345">
                  <a:moveTo>
                    <a:pt x="556169" y="1470347"/>
                  </a:moveTo>
                  <a:lnTo>
                    <a:pt x="467836" y="1470347"/>
                  </a:lnTo>
                  <a:lnTo>
                    <a:pt x="499904" y="1463862"/>
                  </a:lnTo>
                  <a:lnTo>
                    <a:pt x="526150" y="1446181"/>
                  </a:lnTo>
                  <a:lnTo>
                    <a:pt x="543876" y="1419962"/>
                  </a:lnTo>
                  <a:lnTo>
                    <a:pt x="550384" y="1387865"/>
                  </a:lnTo>
                  <a:lnTo>
                    <a:pt x="543894" y="1355767"/>
                  </a:lnTo>
                  <a:lnTo>
                    <a:pt x="526199" y="1329548"/>
                  </a:lnTo>
                  <a:lnTo>
                    <a:pt x="499959" y="1311867"/>
                  </a:lnTo>
                  <a:lnTo>
                    <a:pt x="467836" y="1305382"/>
                  </a:lnTo>
                  <a:lnTo>
                    <a:pt x="555993" y="1305382"/>
                  </a:lnTo>
                  <a:lnTo>
                    <a:pt x="579873" y="1340742"/>
                  </a:lnTo>
                  <a:lnTo>
                    <a:pt x="589445" y="1387994"/>
                  </a:lnTo>
                  <a:lnTo>
                    <a:pt x="579873" y="1435247"/>
                  </a:lnTo>
                  <a:lnTo>
                    <a:pt x="556169" y="1470347"/>
                  </a:lnTo>
                  <a:close/>
                </a:path>
                <a:path w="2875280" h="1744345">
                  <a:moveTo>
                    <a:pt x="1833268" y="1744334"/>
                  </a:moveTo>
                  <a:lnTo>
                    <a:pt x="1785979" y="1734770"/>
                  </a:lnTo>
                  <a:lnTo>
                    <a:pt x="1747319" y="1708703"/>
                  </a:lnTo>
                  <a:lnTo>
                    <a:pt x="1721231" y="1670074"/>
                  </a:lnTo>
                  <a:lnTo>
                    <a:pt x="1711659" y="1622822"/>
                  </a:lnTo>
                  <a:lnTo>
                    <a:pt x="1721231" y="1575570"/>
                  </a:lnTo>
                  <a:lnTo>
                    <a:pt x="1747319" y="1536941"/>
                  </a:lnTo>
                  <a:lnTo>
                    <a:pt x="1785979" y="1510875"/>
                  </a:lnTo>
                  <a:lnTo>
                    <a:pt x="1833268" y="1501310"/>
                  </a:lnTo>
                  <a:lnTo>
                    <a:pt x="1880558" y="1510875"/>
                  </a:lnTo>
                  <a:lnTo>
                    <a:pt x="1919218" y="1536941"/>
                  </a:lnTo>
                  <a:lnTo>
                    <a:pt x="1921514" y="1540340"/>
                  </a:lnTo>
                  <a:lnTo>
                    <a:pt x="1833268" y="1540340"/>
                  </a:lnTo>
                  <a:lnTo>
                    <a:pt x="1801145" y="1546824"/>
                  </a:lnTo>
                  <a:lnTo>
                    <a:pt x="1774905" y="1564506"/>
                  </a:lnTo>
                  <a:lnTo>
                    <a:pt x="1757210" y="1590724"/>
                  </a:lnTo>
                  <a:lnTo>
                    <a:pt x="1750720" y="1622822"/>
                  </a:lnTo>
                  <a:lnTo>
                    <a:pt x="1757228" y="1654920"/>
                  </a:lnTo>
                  <a:lnTo>
                    <a:pt x="1774954" y="1681139"/>
                  </a:lnTo>
                  <a:lnTo>
                    <a:pt x="1801200" y="1698820"/>
                  </a:lnTo>
                  <a:lnTo>
                    <a:pt x="1833268" y="1705304"/>
                  </a:lnTo>
                  <a:lnTo>
                    <a:pt x="1921514" y="1705304"/>
                  </a:lnTo>
                  <a:lnTo>
                    <a:pt x="1919218" y="1708703"/>
                  </a:lnTo>
                  <a:lnTo>
                    <a:pt x="1880558" y="1734770"/>
                  </a:lnTo>
                  <a:lnTo>
                    <a:pt x="1833268" y="1744334"/>
                  </a:lnTo>
                  <a:close/>
                </a:path>
                <a:path w="2875280" h="1744345">
                  <a:moveTo>
                    <a:pt x="1921514" y="1705304"/>
                  </a:moveTo>
                  <a:lnTo>
                    <a:pt x="1833268" y="1705304"/>
                  </a:lnTo>
                  <a:lnTo>
                    <a:pt x="1865392" y="1698820"/>
                  </a:lnTo>
                  <a:lnTo>
                    <a:pt x="1891632" y="1681139"/>
                  </a:lnTo>
                  <a:lnTo>
                    <a:pt x="1909327" y="1654920"/>
                  </a:lnTo>
                  <a:lnTo>
                    <a:pt x="1915817" y="1622822"/>
                  </a:lnTo>
                  <a:lnTo>
                    <a:pt x="1909327" y="1590724"/>
                  </a:lnTo>
                  <a:lnTo>
                    <a:pt x="1891632" y="1564506"/>
                  </a:lnTo>
                  <a:lnTo>
                    <a:pt x="1865392" y="1546824"/>
                  </a:lnTo>
                  <a:lnTo>
                    <a:pt x="1833268" y="1540340"/>
                  </a:lnTo>
                  <a:lnTo>
                    <a:pt x="1921514" y="1540340"/>
                  </a:lnTo>
                  <a:lnTo>
                    <a:pt x="1945306" y="1575570"/>
                  </a:lnTo>
                  <a:lnTo>
                    <a:pt x="1954877" y="1622822"/>
                  </a:lnTo>
                  <a:lnTo>
                    <a:pt x="1945306" y="1670074"/>
                  </a:lnTo>
                  <a:lnTo>
                    <a:pt x="1921514" y="1705304"/>
                  </a:lnTo>
                  <a:close/>
                </a:path>
                <a:path w="2875280" h="1744345">
                  <a:moveTo>
                    <a:pt x="1249571" y="1744334"/>
                  </a:moveTo>
                  <a:lnTo>
                    <a:pt x="1202281" y="1734770"/>
                  </a:lnTo>
                  <a:lnTo>
                    <a:pt x="1163621" y="1708703"/>
                  </a:lnTo>
                  <a:lnTo>
                    <a:pt x="1137534" y="1670074"/>
                  </a:lnTo>
                  <a:lnTo>
                    <a:pt x="1127962" y="1622822"/>
                  </a:lnTo>
                  <a:lnTo>
                    <a:pt x="1137534" y="1575570"/>
                  </a:lnTo>
                  <a:lnTo>
                    <a:pt x="1163621" y="1536941"/>
                  </a:lnTo>
                  <a:lnTo>
                    <a:pt x="1202281" y="1510875"/>
                  </a:lnTo>
                  <a:lnTo>
                    <a:pt x="1249571" y="1501310"/>
                  </a:lnTo>
                  <a:lnTo>
                    <a:pt x="1296861" y="1510875"/>
                  </a:lnTo>
                  <a:lnTo>
                    <a:pt x="1335521" y="1536941"/>
                  </a:lnTo>
                  <a:lnTo>
                    <a:pt x="1337816" y="1540340"/>
                  </a:lnTo>
                  <a:lnTo>
                    <a:pt x="1249571" y="1540340"/>
                  </a:lnTo>
                  <a:lnTo>
                    <a:pt x="1217448" y="1546824"/>
                  </a:lnTo>
                  <a:lnTo>
                    <a:pt x="1191208" y="1564506"/>
                  </a:lnTo>
                  <a:lnTo>
                    <a:pt x="1173513" y="1590724"/>
                  </a:lnTo>
                  <a:lnTo>
                    <a:pt x="1167023" y="1622822"/>
                  </a:lnTo>
                  <a:lnTo>
                    <a:pt x="1173531" y="1654920"/>
                  </a:lnTo>
                  <a:lnTo>
                    <a:pt x="1191257" y="1681139"/>
                  </a:lnTo>
                  <a:lnTo>
                    <a:pt x="1217503" y="1698820"/>
                  </a:lnTo>
                  <a:lnTo>
                    <a:pt x="1249571" y="1705304"/>
                  </a:lnTo>
                  <a:lnTo>
                    <a:pt x="1337816" y="1705304"/>
                  </a:lnTo>
                  <a:lnTo>
                    <a:pt x="1335521" y="1708703"/>
                  </a:lnTo>
                  <a:lnTo>
                    <a:pt x="1296861" y="1734770"/>
                  </a:lnTo>
                  <a:lnTo>
                    <a:pt x="1249571" y="1744334"/>
                  </a:lnTo>
                  <a:close/>
                </a:path>
                <a:path w="2875280" h="1744345">
                  <a:moveTo>
                    <a:pt x="1337816" y="1705304"/>
                  </a:moveTo>
                  <a:lnTo>
                    <a:pt x="1249571" y="1705304"/>
                  </a:lnTo>
                  <a:lnTo>
                    <a:pt x="1281694" y="1698820"/>
                  </a:lnTo>
                  <a:lnTo>
                    <a:pt x="1307934" y="1681139"/>
                  </a:lnTo>
                  <a:lnTo>
                    <a:pt x="1325630" y="1654920"/>
                  </a:lnTo>
                  <a:lnTo>
                    <a:pt x="1332119" y="1622822"/>
                  </a:lnTo>
                  <a:lnTo>
                    <a:pt x="1325611" y="1590724"/>
                  </a:lnTo>
                  <a:lnTo>
                    <a:pt x="1307886" y="1564506"/>
                  </a:lnTo>
                  <a:lnTo>
                    <a:pt x="1281640" y="1546824"/>
                  </a:lnTo>
                  <a:lnTo>
                    <a:pt x="1249571" y="1540340"/>
                  </a:lnTo>
                  <a:lnTo>
                    <a:pt x="1337816" y="1540340"/>
                  </a:lnTo>
                  <a:lnTo>
                    <a:pt x="1361608" y="1575570"/>
                  </a:lnTo>
                  <a:lnTo>
                    <a:pt x="1371180" y="1622822"/>
                  </a:lnTo>
                  <a:lnTo>
                    <a:pt x="1361608" y="1670074"/>
                  </a:lnTo>
                  <a:lnTo>
                    <a:pt x="1337816" y="1705304"/>
                  </a:lnTo>
                  <a:close/>
                </a:path>
              </a:pathLst>
            </a:custGeom>
            <a:solidFill>
              <a:srgbClr val="9E9E9E"/>
            </a:solidFill>
          </p:spPr>
          <p:txBody>
            <a:bodyPr wrap="square" lIns="0" tIns="0" rIns="0" bIns="0" rtlCol="0"/>
            <a:lstStyle/>
            <a:p>
              <a:endParaRPr/>
            </a:p>
          </p:txBody>
        </p:sp>
      </p:grpSp>
      <p:sp>
        <p:nvSpPr>
          <p:cNvPr id="8" name="object 8"/>
          <p:cNvSpPr/>
          <p:nvPr/>
        </p:nvSpPr>
        <p:spPr>
          <a:xfrm>
            <a:off x="15746699" y="0"/>
            <a:ext cx="2541906" cy="220345"/>
          </a:xfrm>
          <a:custGeom>
            <a:avLst/>
            <a:gdLst/>
            <a:ahLst/>
            <a:cxnLst/>
            <a:rect l="l" t="t" r="r" b="b"/>
            <a:pathLst>
              <a:path w="2541905" h="220345">
                <a:moveTo>
                  <a:pt x="2541301" y="220020"/>
                </a:moveTo>
                <a:lnTo>
                  <a:pt x="0" y="220020"/>
                </a:lnTo>
                <a:lnTo>
                  <a:pt x="0" y="0"/>
                </a:lnTo>
                <a:lnTo>
                  <a:pt x="2541301" y="0"/>
                </a:lnTo>
                <a:lnTo>
                  <a:pt x="2541301" y="220020"/>
                </a:lnTo>
                <a:close/>
              </a:path>
            </a:pathLst>
          </a:custGeom>
          <a:solidFill>
            <a:srgbClr val="9E9E9E"/>
          </a:solidFill>
        </p:spPr>
        <p:txBody>
          <a:bodyPr wrap="square" lIns="0" tIns="0" rIns="0" bIns="0" rtlCol="0"/>
          <a:lstStyle/>
          <a:p>
            <a:endParaRPr/>
          </a:p>
        </p:txBody>
      </p:sp>
      <p:sp>
        <p:nvSpPr>
          <p:cNvPr id="9" name="object 9"/>
          <p:cNvSpPr/>
          <p:nvPr/>
        </p:nvSpPr>
        <p:spPr>
          <a:xfrm>
            <a:off x="0" y="3536085"/>
            <a:ext cx="390524" cy="4320540"/>
          </a:xfrm>
          <a:custGeom>
            <a:avLst/>
            <a:gdLst/>
            <a:ahLst/>
            <a:cxnLst/>
            <a:rect l="l" t="t" r="r" b="b"/>
            <a:pathLst>
              <a:path w="390525" h="4320540">
                <a:moveTo>
                  <a:pt x="0" y="0"/>
                </a:moveTo>
                <a:lnTo>
                  <a:pt x="390524" y="0"/>
                </a:lnTo>
                <a:lnTo>
                  <a:pt x="390524" y="4320048"/>
                </a:lnTo>
                <a:lnTo>
                  <a:pt x="0" y="4320048"/>
                </a:lnTo>
                <a:lnTo>
                  <a:pt x="0" y="0"/>
                </a:lnTo>
                <a:close/>
              </a:path>
            </a:pathLst>
          </a:custGeom>
          <a:solidFill>
            <a:srgbClr val="9E9E9E"/>
          </a:solidFill>
        </p:spPr>
        <p:txBody>
          <a:bodyPr wrap="square" lIns="0" tIns="0" rIns="0" bIns="0" rtlCol="0"/>
          <a:lstStyle/>
          <a:p>
            <a:endParaRPr/>
          </a:p>
        </p:txBody>
      </p:sp>
      <p:sp>
        <p:nvSpPr>
          <p:cNvPr id="10" name="object 10"/>
          <p:cNvSpPr/>
          <p:nvPr/>
        </p:nvSpPr>
        <p:spPr>
          <a:xfrm>
            <a:off x="5269697" y="10052638"/>
            <a:ext cx="4485004" cy="234950"/>
          </a:xfrm>
          <a:custGeom>
            <a:avLst/>
            <a:gdLst/>
            <a:ahLst/>
            <a:cxnLst/>
            <a:rect l="l" t="t" r="r" b="b"/>
            <a:pathLst>
              <a:path w="4485005" h="234950">
                <a:moveTo>
                  <a:pt x="0" y="0"/>
                </a:moveTo>
                <a:lnTo>
                  <a:pt x="4484488" y="0"/>
                </a:lnTo>
                <a:lnTo>
                  <a:pt x="4484488" y="234361"/>
                </a:lnTo>
                <a:lnTo>
                  <a:pt x="0" y="234361"/>
                </a:lnTo>
                <a:lnTo>
                  <a:pt x="0" y="0"/>
                </a:lnTo>
                <a:close/>
              </a:path>
            </a:pathLst>
          </a:custGeom>
          <a:solidFill>
            <a:srgbClr val="9E9E9E"/>
          </a:solidFill>
        </p:spPr>
        <p:txBody>
          <a:bodyPr wrap="square" lIns="0" tIns="0" rIns="0" bIns="0" rtlCol="0"/>
          <a:lstStyle/>
          <a:p>
            <a:endParaRPr/>
          </a:p>
        </p:txBody>
      </p:sp>
      <p:sp>
        <p:nvSpPr>
          <p:cNvPr id="12" name="object 12"/>
          <p:cNvSpPr txBox="1">
            <a:spLocks noGrp="1"/>
          </p:cNvSpPr>
          <p:nvPr>
            <p:ph type="title"/>
          </p:nvPr>
        </p:nvSpPr>
        <p:spPr>
          <a:xfrm>
            <a:off x="4472384" y="953611"/>
            <a:ext cx="9105266" cy="1090042"/>
          </a:xfrm>
          <a:prstGeom prst="rect">
            <a:avLst/>
          </a:prstGeom>
        </p:spPr>
        <p:txBody>
          <a:bodyPr vert="horz" wrap="square" lIns="0" tIns="12700" rIns="0" bIns="0" rtlCol="0">
            <a:spAutoFit/>
          </a:bodyPr>
          <a:lstStyle/>
          <a:p>
            <a:pPr marL="12700">
              <a:lnSpc>
                <a:spcPct val="100000"/>
              </a:lnSpc>
              <a:spcBef>
                <a:spcPts val="100"/>
              </a:spcBef>
            </a:pPr>
            <a:r>
              <a:rPr lang="en-US" sz="7000" spc="380" dirty="0" smtClean="0">
                <a:latin typeface="Lucida Sans Unicode"/>
                <a:cs typeface="Lucida Sans Unicode"/>
              </a:rPr>
              <a:t>GROUP MEMBERS</a:t>
            </a:r>
            <a:endParaRPr sz="7000" dirty="0">
              <a:latin typeface="Lucida Sans Unicode"/>
              <a:cs typeface="Lucida Sans Unicode"/>
            </a:endParaRPr>
          </a:p>
        </p:txBody>
      </p:sp>
      <p:sp>
        <p:nvSpPr>
          <p:cNvPr id="13" name="object 13"/>
          <p:cNvSpPr txBox="1"/>
          <p:nvPr/>
        </p:nvSpPr>
        <p:spPr>
          <a:xfrm>
            <a:off x="2286001" y="3619501"/>
            <a:ext cx="6781801" cy="717953"/>
          </a:xfrm>
          <a:prstGeom prst="rect">
            <a:avLst/>
          </a:prstGeom>
        </p:spPr>
        <p:txBody>
          <a:bodyPr vert="horz" wrap="square" lIns="0" tIns="12700" rIns="0" bIns="0" rtlCol="0">
            <a:spAutoFit/>
          </a:bodyPr>
          <a:lstStyle/>
          <a:p>
            <a:pPr marL="12700" marR="762000" algn="just">
              <a:lnSpc>
                <a:spcPct val="116399"/>
              </a:lnSpc>
              <a:spcBef>
                <a:spcPts val="100"/>
              </a:spcBef>
            </a:pPr>
            <a:r>
              <a:rPr lang="en-US" sz="3950" dirty="0" err="1" smtClean="0">
                <a:latin typeface="Lucida Sans Unicode"/>
                <a:cs typeface="Lucida Sans Unicode"/>
              </a:rPr>
              <a:t>Ashraful</a:t>
            </a:r>
            <a:r>
              <a:rPr lang="en-US" sz="3950" dirty="0" smtClean="0">
                <a:latin typeface="Lucida Sans Unicode"/>
                <a:cs typeface="Lucida Sans Unicode"/>
              </a:rPr>
              <a:t> </a:t>
            </a:r>
            <a:r>
              <a:rPr lang="en-US" sz="3950" dirty="0" err="1" smtClean="0">
                <a:latin typeface="Lucida Sans Unicode"/>
                <a:cs typeface="Lucida Sans Unicode"/>
              </a:rPr>
              <a:t>Abedin</a:t>
            </a:r>
            <a:endParaRPr sz="3950" dirty="0">
              <a:latin typeface="Lucida Sans Unicode"/>
              <a:cs typeface="Lucida Sans Unicode"/>
            </a:endParaRPr>
          </a:p>
        </p:txBody>
      </p:sp>
      <p:sp>
        <p:nvSpPr>
          <p:cNvPr id="17" name="Rectangle 16"/>
          <p:cNvSpPr/>
          <p:nvPr/>
        </p:nvSpPr>
        <p:spPr>
          <a:xfrm>
            <a:off x="2362201" y="5067300"/>
            <a:ext cx="3794187" cy="830997"/>
          </a:xfrm>
          <a:prstGeom prst="rect">
            <a:avLst/>
          </a:prstGeom>
        </p:spPr>
        <p:txBody>
          <a:bodyPr wrap="square">
            <a:spAutoFit/>
          </a:bodyPr>
          <a:lstStyle/>
          <a:p>
            <a:r>
              <a:rPr lang="en-US" sz="4800" dirty="0" err="1" smtClean="0"/>
              <a:t>Iftekar</a:t>
            </a:r>
            <a:r>
              <a:rPr lang="en-US" sz="4800" dirty="0" smtClean="0"/>
              <a:t>  Reza</a:t>
            </a:r>
            <a:endParaRPr lang="en-US" sz="4800" dirty="0"/>
          </a:p>
        </p:txBody>
      </p:sp>
      <p:sp>
        <p:nvSpPr>
          <p:cNvPr id="18" name="Rectangle 17"/>
          <p:cNvSpPr/>
          <p:nvPr/>
        </p:nvSpPr>
        <p:spPr>
          <a:xfrm>
            <a:off x="2209800" y="6515101"/>
            <a:ext cx="4098988" cy="769441"/>
          </a:xfrm>
          <a:prstGeom prst="rect">
            <a:avLst/>
          </a:prstGeom>
        </p:spPr>
        <p:txBody>
          <a:bodyPr wrap="square">
            <a:spAutoFit/>
          </a:bodyPr>
          <a:lstStyle/>
          <a:p>
            <a:r>
              <a:rPr lang="en-US" sz="4400" kern="1100" dirty="0" err="1" smtClean="0"/>
              <a:t>Turjoy</a:t>
            </a:r>
            <a:r>
              <a:rPr lang="en-US" sz="4400" kern="1100" dirty="0" smtClean="0"/>
              <a:t> </a:t>
            </a:r>
            <a:r>
              <a:rPr lang="en-US" sz="4400" kern="1100" dirty="0" err="1" smtClean="0"/>
              <a:t>Mallick</a:t>
            </a:r>
            <a:endParaRPr lang="en-US" sz="4400" kern="1100" dirty="0"/>
          </a:p>
        </p:txBody>
      </p:sp>
      <p:sp>
        <p:nvSpPr>
          <p:cNvPr id="19" name="Right Arrow 18"/>
          <p:cNvSpPr/>
          <p:nvPr/>
        </p:nvSpPr>
        <p:spPr>
          <a:xfrm>
            <a:off x="1029788" y="3795848"/>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 name="Right Arrow 19"/>
          <p:cNvSpPr/>
          <p:nvPr/>
        </p:nvSpPr>
        <p:spPr>
          <a:xfrm>
            <a:off x="1066800" y="5295901"/>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Right Arrow 20"/>
          <p:cNvSpPr/>
          <p:nvPr/>
        </p:nvSpPr>
        <p:spPr>
          <a:xfrm>
            <a:off x="1066800" y="6667501"/>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6" name="Picture 15" descr="Screenshot 2023-01-14 221220.png"/>
          <p:cNvPicPr>
            <a:picLocks noChangeAspect="1"/>
          </p:cNvPicPr>
          <p:nvPr/>
        </p:nvPicPr>
        <p:blipFill>
          <a:blip r:embed="rId2" cstate="print"/>
          <a:stretch>
            <a:fillRect/>
          </a:stretch>
        </p:blipFill>
        <p:spPr>
          <a:xfrm>
            <a:off x="14478000" y="1028700"/>
            <a:ext cx="3695179" cy="914400"/>
          </a:xfrm>
          <a:prstGeom prst="rect">
            <a:avLst/>
          </a:prstGeom>
        </p:spPr>
      </p:pic>
    </p:spTree>
  </p:cSld>
  <p:clrMapOvr>
    <a:masterClrMapping/>
  </p:clrMapOvr>
  <p:transition advTm="4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8102" y="4642315"/>
            <a:ext cx="15525749" cy="1367041"/>
          </a:xfrm>
          <a:prstGeom prst="rect">
            <a:avLst/>
          </a:prstGeom>
        </p:spPr>
        <p:txBody>
          <a:bodyPr vert="horz" wrap="square" lIns="0" tIns="12700" rIns="0" bIns="0" rtlCol="0">
            <a:spAutoFit/>
          </a:bodyPr>
          <a:lstStyle/>
          <a:p>
            <a:pPr marL="12700">
              <a:lnSpc>
                <a:spcPct val="100000"/>
              </a:lnSpc>
              <a:spcBef>
                <a:spcPts val="100"/>
              </a:spcBef>
            </a:pPr>
            <a:r>
              <a:rPr lang="en-US" sz="8800" b="1" spc="-550" dirty="0" smtClean="0">
                <a:latin typeface="Verdana"/>
                <a:cs typeface="Verdana"/>
              </a:rPr>
              <a:t>Welcome</a:t>
            </a:r>
            <a:r>
              <a:rPr sz="8800" b="1" spc="-980" dirty="0" smtClean="0">
                <a:latin typeface="Verdana"/>
                <a:cs typeface="Verdana"/>
              </a:rPr>
              <a:t> </a:t>
            </a:r>
            <a:r>
              <a:rPr sz="8800" b="1" spc="-835" dirty="0">
                <a:latin typeface="Verdana"/>
                <a:cs typeface="Verdana"/>
              </a:rPr>
              <a:t>T</a:t>
            </a:r>
            <a:r>
              <a:rPr sz="8800" b="1" spc="-560" dirty="0">
                <a:latin typeface="Verdana"/>
                <a:cs typeface="Verdana"/>
              </a:rPr>
              <a:t>o</a:t>
            </a:r>
            <a:r>
              <a:rPr sz="8800" b="1" spc="-980" dirty="0">
                <a:latin typeface="Verdana"/>
                <a:cs typeface="Verdana"/>
              </a:rPr>
              <a:t> </a:t>
            </a:r>
            <a:r>
              <a:rPr sz="8800" b="1" spc="-670" dirty="0">
                <a:latin typeface="Verdana"/>
                <a:cs typeface="Verdana"/>
              </a:rPr>
              <a:t>O</a:t>
            </a:r>
            <a:r>
              <a:rPr sz="8800" b="1" spc="-830" dirty="0">
                <a:latin typeface="Verdana"/>
                <a:cs typeface="Verdana"/>
              </a:rPr>
              <a:t>u</a:t>
            </a:r>
            <a:r>
              <a:rPr sz="8800" b="1" spc="-690" dirty="0">
                <a:latin typeface="Verdana"/>
                <a:cs typeface="Verdana"/>
              </a:rPr>
              <a:t>r</a:t>
            </a:r>
            <a:r>
              <a:rPr sz="8800" b="1" spc="-980" dirty="0">
                <a:latin typeface="Verdana"/>
                <a:cs typeface="Verdana"/>
              </a:rPr>
              <a:t> </a:t>
            </a:r>
            <a:r>
              <a:rPr sz="8800" b="1" spc="-750" dirty="0">
                <a:latin typeface="Verdana"/>
                <a:cs typeface="Verdana"/>
              </a:rPr>
              <a:t>P</a:t>
            </a:r>
            <a:r>
              <a:rPr sz="8800" b="1" spc="-695" dirty="0">
                <a:latin typeface="Verdana"/>
                <a:cs typeface="Verdana"/>
              </a:rPr>
              <a:t>r</a:t>
            </a:r>
            <a:r>
              <a:rPr sz="8800" b="1" spc="-565" dirty="0">
                <a:latin typeface="Verdana"/>
                <a:cs typeface="Verdana"/>
              </a:rPr>
              <a:t>o</a:t>
            </a:r>
            <a:r>
              <a:rPr sz="8800" b="1" spc="-1045" dirty="0">
                <a:latin typeface="Verdana"/>
                <a:cs typeface="Verdana"/>
              </a:rPr>
              <a:t>j</a:t>
            </a:r>
            <a:r>
              <a:rPr sz="8800" b="1" spc="-730" dirty="0">
                <a:latin typeface="Verdana"/>
                <a:cs typeface="Verdana"/>
              </a:rPr>
              <a:t>e</a:t>
            </a:r>
            <a:r>
              <a:rPr sz="8800" b="1" spc="-315" dirty="0">
                <a:latin typeface="Verdana"/>
                <a:cs typeface="Verdana"/>
              </a:rPr>
              <a:t>c</a:t>
            </a:r>
            <a:r>
              <a:rPr sz="8800" b="1" spc="-350" dirty="0">
                <a:latin typeface="Verdana"/>
                <a:cs typeface="Verdana"/>
              </a:rPr>
              <a:t>t</a:t>
            </a:r>
            <a:r>
              <a:rPr sz="8800" b="1" spc="-830" dirty="0">
                <a:latin typeface="Verdana"/>
                <a:cs typeface="Verdana"/>
              </a:rPr>
              <a:t>!</a:t>
            </a:r>
            <a:r>
              <a:rPr sz="8800" b="1" spc="-825" dirty="0">
                <a:latin typeface="Verdana"/>
                <a:cs typeface="Verdana"/>
              </a:rPr>
              <a:t>!</a:t>
            </a:r>
            <a:endParaRPr sz="8800" dirty="0">
              <a:latin typeface="Verdana"/>
              <a:cs typeface="Verdana"/>
            </a:endParaRPr>
          </a:p>
        </p:txBody>
      </p:sp>
      <p:pic>
        <p:nvPicPr>
          <p:cNvPr id="3" name="Picture 2" descr="Screenshot 2023-01-14 221220.png"/>
          <p:cNvPicPr>
            <a:picLocks noChangeAspect="1"/>
          </p:cNvPicPr>
          <p:nvPr/>
        </p:nvPicPr>
        <p:blipFill>
          <a:blip r:embed="rId2" cstate="print"/>
          <a:stretch>
            <a:fillRect/>
          </a:stretch>
        </p:blipFill>
        <p:spPr>
          <a:xfrm>
            <a:off x="14478000" y="1028700"/>
            <a:ext cx="3695179" cy="914400"/>
          </a:xfrm>
          <a:prstGeom prst="rect">
            <a:avLst/>
          </a:prstGeom>
        </p:spPr>
      </p:pic>
    </p:spTree>
  </p:cSld>
  <p:clrMapOvr>
    <a:masterClrMapping/>
  </p:clrMapOvr>
  <p:transition advTm="4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866600" y="8776442"/>
            <a:ext cx="421641" cy="1510665"/>
          </a:xfrm>
          <a:custGeom>
            <a:avLst/>
            <a:gdLst/>
            <a:ahLst/>
            <a:cxnLst/>
            <a:rect l="l" t="t" r="r" b="b"/>
            <a:pathLst>
              <a:path w="421640" h="1510665">
                <a:moveTo>
                  <a:pt x="421399" y="1510557"/>
                </a:moveTo>
                <a:lnTo>
                  <a:pt x="0" y="1510557"/>
                </a:lnTo>
                <a:lnTo>
                  <a:pt x="0" y="0"/>
                </a:lnTo>
                <a:lnTo>
                  <a:pt x="421399" y="0"/>
                </a:lnTo>
                <a:lnTo>
                  <a:pt x="421399" y="1510557"/>
                </a:lnTo>
                <a:close/>
              </a:path>
            </a:pathLst>
          </a:custGeom>
          <a:solidFill>
            <a:srgbClr val="9E9E9E"/>
          </a:solidFill>
        </p:spPr>
        <p:txBody>
          <a:bodyPr wrap="square" lIns="0" tIns="0" rIns="0" bIns="0" rtlCol="0"/>
          <a:lstStyle/>
          <a:p>
            <a:endParaRPr/>
          </a:p>
        </p:txBody>
      </p:sp>
      <p:sp>
        <p:nvSpPr>
          <p:cNvPr id="3" name="object 3"/>
          <p:cNvSpPr/>
          <p:nvPr/>
        </p:nvSpPr>
        <p:spPr>
          <a:xfrm>
            <a:off x="1" y="1"/>
            <a:ext cx="421641" cy="1254125"/>
          </a:xfrm>
          <a:custGeom>
            <a:avLst/>
            <a:gdLst/>
            <a:ahLst/>
            <a:cxnLst/>
            <a:rect l="l" t="t" r="r" b="b"/>
            <a:pathLst>
              <a:path w="421640" h="1254125">
                <a:moveTo>
                  <a:pt x="0" y="0"/>
                </a:moveTo>
                <a:lnTo>
                  <a:pt x="421399" y="0"/>
                </a:lnTo>
                <a:lnTo>
                  <a:pt x="421399" y="1253727"/>
                </a:lnTo>
                <a:lnTo>
                  <a:pt x="0" y="1253727"/>
                </a:lnTo>
                <a:lnTo>
                  <a:pt x="0" y="0"/>
                </a:lnTo>
                <a:close/>
              </a:path>
            </a:pathLst>
          </a:custGeom>
          <a:solidFill>
            <a:srgbClr val="9E9E9E"/>
          </a:solidFill>
        </p:spPr>
        <p:txBody>
          <a:bodyPr wrap="square" lIns="0" tIns="0" rIns="0" bIns="0" rtlCol="0"/>
          <a:lstStyle/>
          <a:p>
            <a:endParaRPr/>
          </a:p>
        </p:txBody>
      </p:sp>
      <p:grpSp>
        <p:nvGrpSpPr>
          <p:cNvPr id="4" name="object 4"/>
          <p:cNvGrpSpPr/>
          <p:nvPr/>
        </p:nvGrpSpPr>
        <p:grpSpPr>
          <a:xfrm>
            <a:off x="17259300" y="5143607"/>
            <a:ext cx="1028700" cy="1295400"/>
            <a:chOff x="17259300" y="5143606"/>
            <a:chExt cx="1028700" cy="1295400"/>
          </a:xfrm>
        </p:grpSpPr>
        <p:sp>
          <p:nvSpPr>
            <p:cNvPr id="5" name="object 5"/>
            <p:cNvSpPr/>
            <p:nvPr/>
          </p:nvSpPr>
          <p:spPr>
            <a:xfrm>
              <a:off x="17259300" y="5143613"/>
              <a:ext cx="1028700" cy="1295400"/>
            </a:xfrm>
            <a:custGeom>
              <a:avLst/>
              <a:gdLst/>
              <a:ahLst/>
              <a:cxnLst/>
              <a:rect l="l" t="t" r="r" b="b"/>
              <a:pathLst>
                <a:path w="1028700" h="1295400">
                  <a:moveTo>
                    <a:pt x="666546" y="638670"/>
                  </a:moveTo>
                  <a:lnTo>
                    <a:pt x="199136" y="638670"/>
                  </a:lnTo>
                  <a:lnTo>
                    <a:pt x="189064" y="603008"/>
                  </a:lnTo>
                  <a:lnTo>
                    <a:pt x="167322" y="574192"/>
                  </a:lnTo>
                  <a:lnTo>
                    <a:pt x="136639" y="554926"/>
                  </a:lnTo>
                  <a:lnTo>
                    <a:pt x="99745" y="547903"/>
                  </a:lnTo>
                  <a:lnTo>
                    <a:pt x="60934" y="555739"/>
                  </a:lnTo>
                  <a:lnTo>
                    <a:pt x="29222" y="577100"/>
                  </a:lnTo>
                  <a:lnTo>
                    <a:pt x="7835" y="608761"/>
                  </a:lnTo>
                  <a:lnTo>
                    <a:pt x="0" y="647484"/>
                  </a:lnTo>
                  <a:lnTo>
                    <a:pt x="7835" y="686282"/>
                  </a:lnTo>
                  <a:lnTo>
                    <a:pt x="29222" y="717943"/>
                  </a:lnTo>
                  <a:lnTo>
                    <a:pt x="60934" y="739305"/>
                  </a:lnTo>
                  <a:lnTo>
                    <a:pt x="99745" y="747128"/>
                  </a:lnTo>
                  <a:lnTo>
                    <a:pt x="136639" y="740117"/>
                  </a:lnTo>
                  <a:lnTo>
                    <a:pt x="167322" y="720890"/>
                  </a:lnTo>
                  <a:lnTo>
                    <a:pt x="189064" y="692200"/>
                  </a:lnTo>
                  <a:lnTo>
                    <a:pt x="199136" y="656742"/>
                  </a:lnTo>
                  <a:lnTo>
                    <a:pt x="666546" y="656742"/>
                  </a:lnTo>
                  <a:lnTo>
                    <a:pt x="666165" y="653796"/>
                  </a:lnTo>
                  <a:lnTo>
                    <a:pt x="665797" y="650468"/>
                  </a:lnTo>
                  <a:lnTo>
                    <a:pt x="665797" y="644563"/>
                  </a:lnTo>
                  <a:lnTo>
                    <a:pt x="666546" y="638670"/>
                  </a:lnTo>
                  <a:close/>
                </a:path>
                <a:path w="1028700" h="1295400">
                  <a:moveTo>
                    <a:pt x="679843" y="688835"/>
                  </a:moveTo>
                  <a:lnTo>
                    <a:pt x="676148" y="684047"/>
                  </a:lnTo>
                  <a:lnTo>
                    <a:pt x="673188" y="678878"/>
                  </a:lnTo>
                  <a:lnTo>
                    <a:pt x="670979" y="673354"/>
                  </a:lnTo>
                  <a:lnTo>
                    <a:pt x="499160" y="772223"/>
                  </a:lnTo>
                  <a:lnTo>
                    <a:pt x="483489" y="754913"/>
                  </a:lnTo>
                  <a:lnTo>
                    <a:pt x="464146" y="741654"/>
                  </a:lnTo>
                  <a:lnTo>
                    <a:pt x="441909" y="733171"/>
                  </a:lnTo>
                  <a:lnTo>
                    <a:pt x="417499" y="730173"/>
                  </a:lnTo>
                  <a:lnTo>
                    <a:pt x="378688" y="738009"/>
                  </a:lnTo>
                  <a:lnTo>
                    <a:pt x="346976" y="759358"/>
                  </a:lnTo>
                  <a:lnTo>
                    <a:pt x="325589" y="791032"/>
                  </a:lnTo>
                  <a:lnTo>
                    <a:pt x="317741" y="829779"/>
                  </a:lnTo>
                  <a:lnTo>
                    <a:pt x="325589" y="868540"/>
                  </a:lnTo>
                  <a:lnTo>
                    <a:pt x="346976" y="900214"/>
                  </a:lnTo>
                  <a:lnTo>
                    <a:pt x="378688" y="921575"/>
                  </a:lnTo>
                  <a:lnTo>
                    <a:pt x="417499" y="929411"/>
                  </a:lnTo>
                  <a:lnTo>
                    <a:pt x="456323" y="921575"/>
                  </a:lnTo>
                  <a:lnTo>
                    <a:pt x="488035" y="900214"/>
                  </a:lnTo>
                  <a:lnTo>
                    <a:pt x="509422" y="868540"/>
                  </a:lnTo>
                  <a:lnTo>
                    <a:pt x="517271" y="829779"/>
                  </a:lnTo>
                  <a:lnTo>
                    <a:pt x="516648" y="818642"/>
                  </a:lnTo>
                  <a:lnTo>
                    <a:pt x="514870" y="807923"/>
                  </a:lnTo>
                  <a:lnTo>
                    <a:pt x="511975" y="797610"/>
                  </a:lnTo>
                  <a:lnTo>
                    <a:pt x="508038" y="787717"/>
                  </a:lnTo>
                  <a:lnTo>
                    <a:pt x="534949" y="772223"/>
                  </a:lnTo>
                  <a:lnTo>
                    <a:pt x="679843" y="688835"/>
                  </a:lnTo>
                  <a:close/>
                </a:path>
                <a:path w="1028700" h="1295400">
                  <a:moveTo>
                    <a:pt x="679843" y="606564"/>
                  </a:moveTo>
                  <a:lnTo>
                    <a:pt x="534847" y="522808"/>
                  </a:lnTo>
                  <a:lnTo>
                    <a:pt x="508038" y="507326"/>
                  </a:lnTo>
                  <a:lnTo>
                    <a:pt x="511975" y="497586"/>
                  </a:lnTo>
                  <a:lnTo>
                    <a:pt x="514870" y="487299"/>
                  </a:lnTo>
                  <a:lnTo>
                    <a:pt x="516648" y="476592"/>
                  </a:lnTo>
                  <a:lnTo>
                    <a:pt x="517271" y="465620"/>
                  </a:lnTo>
                  <a:lnTo>
                    <a:pt x="509422" y="426859"/>
                  </a:lnTo>
                  <a:lnTo>
                    <a:pt x="488035" y="395198"/>
                  </a:lnTo>
                  <a:lnTo>
                    <a:pt x="456323" y="373837"/>
                  </a:lnTo>
                  <a:lnTo>
                    <a:pt x="417499" y="366001"/>
                  </a:lnTo>
                  <a:lnTo>
                    <a:pt x="378688" y="373837"/>
                  </a:lnTo>
                  <a:lnTo>
                    <a:pt x="346976" y="395198"/>
                  </a:lnTo>
                  <a:lnTo>
                    <a:pt x="325589" y="426859"/>
                  </a:lnTo>
                  <a:lnTo>
                    <a:pt x="317741" y="465620"/>
                  </a:lnTo>
                  <a:lnTo>
                    <a:pt x="325589" y="504380"/>
                  </a:lnTo>
                  <a:lnTo>
                    <a:pt x="346976" y="536041"/>
                  </a:lnTo>
                  <a:lnTo>
                    <a:pt x="378688" y="557415"/>
                  </a:lnTo>
                  <a:lnTo>
                    <a:pt x="417499" y="565251"/>
                  </a:lnTo>
                  <a:lnTo>
                    <a:pt x="441896" y="562190"/>
                  </a:lnTo>
                  <a:lnTo>
                    <a:pt x="464146" y="553580"/>
                  </a:lnTo>
                  <a:lnTo>
                    <a:pt x="483489" y="540181"/>
                  </a:lnTo>
                  <a:lnTo>
                    <a:pt x="499160" y="522808"/>
                  </a:lnTo>
                  <a:lnTo>
                    <a:pt x="670979" y="622071"/>
                  </a:lnTo>
                  <a:lnTo>
                    <a:pt x="673188" y="616165"/>
                  </a:lnTo>
                  <a:lnTo>
                    <a:pt x="676148" y="610984"/>
                  </a:lnTo>
                  <a:lnTo>
                    <a:pt x="679843" y="606564"/>
                  </a:lnTo>
                  <a:close/>
                </a:path>
                <a:path w="1028700" h="1295400">
                  <a:moveTo>
                    <a:pt x="707555" y="709866"/>
                  </a:moveTo>
                  <a:lnTo>
                    <a:pt x="702017" y="707656"/>
                  </a:lnTo>
                  <a:lnTo>
                    <a:pt x="696836" y="704710"/>
                  </a:lnTo>
                  <a:lnTo>
                    <a:pt x="692035" y="701014"/>
                  </a:lnTo>
                  <a:lnTo>
                    <a:pt x="458520" y="1105027"/>
                  </a:lnTo>
                  <a:lnTo>
                    <a:pt x="448614" y="1101153"/>
                  </a:lnTo>
                  <a:lnTo>
                    <a:pt x="438340" y="1098384"/>
                  </a:lnTo>
                  <a:lnTo>
                    <a:pt x="427710" y="1096721"/>
                  </a:lnTo>
                  <a:lnTo>
                    <a:pt x="416763" y="1096175"/>
                  </a:lnTo>
                  <a:lnTo>
                    <a:pt x="377799" y="1103947"/>
                  </a:lnTo>
                  <a:lnTo>
                    <a:pt x="346100" y="1125181"/>
                  </a:lnTo>
                  <a:lnTo>
                    <a:pt x="324802" y="1156728"/>
                  </a:lnTo>
                  <a:lnTo>
                    <a:pt x="317004" y="1195425"/>
                  </a:lnTo>
                  <a:lnTo>
                    <a:pt x="324802" y="1234186"/>
                  </a:lnTo>
                  <a:lnTo>
                    <a:pt x="346100" y="1265847"/>
                  </a:lnTo>
                  <a:lnTo>
                    <a:pt x="377799" y="1287208"/>
                  </a:lnTo>
                  <a:lnTo>
                    <a:pt x="416763" y="1295044"/>
                  </a:lnTo>
                  <a:lnTo>
                    <a:pt x="455523" y="1287208"/>
                  </a:lnTo>
                  <a:lnTo>
                    <a:pt x="487108" y="1265847"/>
                  </a:lnTo>
                  <a:lnTo>
                    <a:pt x="508368" y="1234186"/>
                  </a:lnTo>
                  <a:lnTo>
                    <a:pt x="516153" y="1195425"/>
                  </a:lnTo>
                  <a:lnTo>
                    <a:pt x="513168" y="1171117"/>
                  </a:lnTo>
                  <a:lnTo>
                    <a:pt x="504659" y="1149032"/>
                  </a:lnTo>
                  <a:lnTo>
                    <a:pt x="491375" y="1129842"/>
                  </a:lnTo>
                  <a:lnTo>
                    <a:pt x="474040" y="1114259"/>
                  </a:lnTo>
                  <a:lnTo>
                    <a:pt x="479361" y="1105027"/>
                  </a:lnTo>
                  <a:lnTo>
                    <a:pt x="707555" y="709866"/>
                  </a:lnTo>
                  <a:close/>
                </a:path>
                <a:path w="1028700" h="1295400">
                  <a:moveTo>
                    <a:pt x="707555" y="585177"/>
                  </a:moveTo>
                  <a:lnTo>
                    <a:pt x="479158" y="190004"/>
                  </a:lnTo>
                  <a:lnTo>
                    <a:pt x="474040" y="181152"/>
                  </a:lnTo>
                  <a:lnTo>
                    <a:pt x="491375" y="165506"/>
                  </a:lnTo>
                  <a:lnTo>
                    <a:pt x="504659" y="146189"/>
                  </a:lnTo>
                  <a:lnTo>
                    <a:pt x="513168" y="123977"/>
                  </a:lnTo>
                  <a:lnTo>
                    <a:pt x="516153" y="99618"/>
                  </a:lnTo>
                  <a:lnTo>
                    <a:pt x="508368" y="60858"/>
                  </a:lnTo>
                  <a:lnTo>
                    <a:pt x="487108" y="29184"/>
                  </a:lnTo>
                  <a:lnTo>
                    <a:pt x="455523" y="7835"/>
                  </a:lnTo>
                  <a:lnTo>
                    <a:pt x="416763" y="0"/>
                  </a:lnTo>
                  <a:lnTo>
                    <a:pt x="377799" y="7835"/>
                  </a:lnTo>
                  <a:lnTo>
                    <a:pt x="346100" y="29184"/>
                  </a:lnTo>
                  <a:lnTo>
                    <a:pt x="324802" y="60858"/>
                  </a:lnTo>
                  <a:lnTo>
                    <a:pt x="317004" y="99618"/>
                  </a:lnTo>
                  <a:lnTo>
                    <a:pt x="324802" y="138366"/>
                  </a:lnTo>
                  <a:lnTo>
                    <a:pt x="346100" y="170040"/>
                  </a:lnTo>
                  <a:lnTo>
                    <a:pt x="377799" y="191389"/>
                  </a:lnTo>
                  <a:lnTo>
                    <a:pt x="416763" y="199224"/>
                  </a:lnTo>
                  <a:lnTo>
                    <a:pt x="427710" y="198615"/>
                  </a:lnTo>
                  <a:lnTo>
                    <a:pt x="438340" y="196824"/>
                  </a:lnTo>
                  <a:lnTo>
                    <a:pt x="448614" y="193941"/>
                  </a:lnTo>
                  <a:lnTo>
                    <a:pt x="458520" y="190004"/>
                  </a:lnTo>
                  <a:lnTo>
                    <a:pt x="692035" y="594017"/>
                  </a:lnTo>
                  <a:lnTo>
                    <a:pt x="696836" y="590334"/>
                  </a:lnTo>
                  <a:lnTo>
                    <a:pt x="702017" y="587387"/>
                  </a:lnTo>
                  <a:lnTo>
                    <a:pt x="707555" y="585177"/>
                  </a:lnTo>
                  <a:close/>
                </a:path>
                <a:path w="1028700" h="1295400">
                  <a:moveTo>
                    <a:pt x="833170" y="1012786"/>
                  </a:moveTo>
                  <a:lnTo>
                    <a:pt x="826147" y="976007"/>
                  </a:lnTo>
                  <a:lnTo>
                    <a:pt x="806856" y="945451"/>
                  </a:lnTo>
                  <a:lnTo>
                    <a:pt x="778002" y="923759"/>
                  </a:lnTo>
                  <a:lnTo>
                    <a:pt x="742276" y="913536"/>
                  </a:lnTo>
                  <a:lnTo>
                    <a:pt x="742276" y="715035"/>
                  </a:lnTo>
                  <a:lnTo>
                    <a:pt x="742276" y="714667"/>
                  </a:lnTo>
                  <a:lnTo>
                    <a:pt x="739330" y="715035"/>
                  </a:lnTo>
                  <a:lnTo>
                    <a:pt x="727506" y="715035"/>
                  </a:lnTo>
                  <a:lnTo>
                    <a:pt x="724547" y="714667"/>
                  </a:lnTo>
                  <a:lnTo>
                    <a:pt x="724547" y="913536"/>
                  </a:lnTo>
                  <a:lnTo>
                    <a:pt x="688835" y="923759"/>
                  </a:lnTo>
                  <a:lnTo>
                    <a:pt x="659980" y="945451"/>
                  </a:lnTo>
                  <a:lnTo>
                    <a:pt x="640689" y="976007"/>
                  </a:lnTo>
                  <a:lnTo>
                    <a:pt x="633653" y="1012786"/>
                  </a:lnTo>
                  <a:lnTo>
                    <a:pt x="641502" y="1051547"/>
                  </a:lnTo>
                  <a:lnTo>
                    <a:pt x="662889" y="1083221"/>
                  </a:lnTo>
                  <a:lnTo>
                    <a:pt x="694601" y="1104569"/>
                  </a:lnTo>
                  <a:lnTo>
                    <a:pt x="733412" y="1112405"/>
                  </a:lnTo>
                  <a:lnTo>
                    <a:pt x="772236" y="1104569"/>
                  </a:lnTo>
                  <a:lnTo>
                    <a:pt x="803935" y="1083221"/>
                  </a:lnTo>
                  <a:lnTo>
                    <a:pt x="825334" y="1051547"/>
                  </a:lnTo>
                  <a:lnTo>
                    <a:pt x="833170" y="1012786"/>
                  </a:lnTo>
                  <a:close/>
                </a:path>
                <a:path w="1028700" h="1295400">
                  <a:moveTo>
                    <a:pt x="833170" y="283362"/>
                  </a:moveTo>
                  <a:lnTo>
                    <a:pt x="825334" y="244602"/>
                  </a:lnTo>
                  <a:lnTo>
                    <a:pt x="803935" y="212928"/>
                  </a:lnTo>
                  <a:lnTo>
                    <a:pt x="772236" y="191579"/>
                  </a:lnTo>
                  <a:lnTo>
                    <a:pt x="733412" y="183743"/>
                  </a:lnTo>
                  <a:lnTo>
                    <a:pt x="694601" y="191579"/>
                  </a:lnTo>
                  <a:lnTo>
                    <a:pt x="662889" y="212928"/>
                  </a:lnTo>
                  <a:lnTo>
                    <a:pt x="641502" y="244602"/>
                  </a:lnTo>
                  <a:lnTo>
                    <a:pt x="633653" y="283362"/>
                  </a:lnTo>
                  <a:lnTo>
                    <a:pt x="640689" y="320192"/>
                  </a:lnTo>
                  <a:lnTo>
                    <a:pt x="659980" y="350824"/>
                  </a:lnTo>
                  <a:lnTo>
                    <a:pt x="688835" y="372541"/>
                  </a:lnTo>
                  <a:lnTo>
                    <a:pt x="724547" y="382612"/>
                  </a:lnTo>
                  <a:lnTo>
                    <a:pt x="724547" y="580732"/>
                  </a:lnTo>
                  <a:lnTo>
                    <a:pt x="730465" y="579996"/>
                  </a:lnTo>
                  <a:lnTo>
                    <a:pt x="736371" y="579996"/>
                  </a:lnTo>
                  <a:lnTo>
                    <a:pt x="742276" y="580732"/>
                  </a:lnTo>
                  <a:lnTo>
                    <a:pt x="742276" y="579996"/>
                  </a:lnTo>
                  <a:lnTo>
                    <a:pt x="742276" y="382612"/>
                  </a:lnTo>
                  <a:lnTo>
                    <a:pt x="778002" y="372541"/>
                  </a:lnTo>
                  <a:lnTo>
                    <a:pt x="806856" y="350824"/>
                  </a:lnTo>
                  <a:lnTo>
                    <a:pt x="826147" y="320192"/>
                  </a:lnTo>
                  <a:lnTo>
                    <a:pt x="833170" y="283362"/>
                  </a:lnTo>
                  <a:close/>
                </a:path>
                <a:path w="1028700" h="1295400">
                  <a:moveTo>
                    <a:pt x="1028700" y="1098359"/>
                  </a:moveTo>
                  <a:lnTo>
                    <a:pt x="1028496" y="1098384"/>
                  </a:lnTo>
                  <a:lnTo>
                    <a:pt x="1018209" y="1101153"/>
                  </a:lnTo>
                  <a:lnTo>
                    <a:pt x="1008316" y="1105027"/>
                  </a:lnTo>
                  <a:lnTo>
                    <a:pt x="774801" y="701014"/>
                  </a:lnTo>
                  <a:lnTo>
                    <a:pt x="770001" y="704710"/>
                  </a:lnTo>
                  <a:lnTo>
                    <a:pt x="764819" y="707656"/>
                  </a:lnTo>
                  <a:lnTo>
                    <a:pt x="759282" y="709866"/>
                  </a:lnTo>
                  <a:lnTo>
                    <a:pt x="992784" y="1114259"/>
                  </a:lnTo>
                  <a:lnTo>
                    <a:pt x="975461" y="1129842"/>
                  </a:lnTo>
                  <a:lnTo>
                    <a:pt x="962177" y="1149032"/>
                  </a:lnTo>
                  <a:lnTo>
                    <a:pt x="953681" y="1171117"/>
                  </a:lnTo>
                  <a:lnTo>
                    <a:pt x="950683" y="1195425"/>
                  </a:lnTo>
                  <a:lnTo>
                    <a:pt x="958469" y="1234186"/>
                  </a:lnTo>
                  <a:lnTo>
                    <a:pt x="979728" y="1265847"/>
                  </a:lnTo>
                  <a:lnTo>
                    <a:pt x="1011313" y="1287208"/>
                  </a:lnTo>
                  <a:lnTo>
                    <a:pt x="1028700" y="1290726"/>
                  </a:lnTo>
                  <a:lnTo>
                    <a:pt x="1028700" y="1105027"/>
                  </a:lnTo>
                  <a:lnTo>
                    <a:pt x="1028700" y="1098359"/>
                  </a:lnTo>
                  <a:close/>
                </a:path>
                <a:path w="1028700" h="1295400">
                  <a:moveTo>
                    <a:pt x="1028700" y="733171"/>
                  </a:moveTo>
                  <a:lnTo>
                    <a:pt x="1025677" y="733539"/>
                  </a:lnTo>
                  <a:lnTo>
                    <a:pt x="1003465" y="742061"/>
                  </a:lnTo>
                  <a:lnTo>
                    <a:pt x="984237" y="755434"/>
                  </a:lnTo>
                  <a:lnTo>
                    <a:pt x="968781" y="772960"/>
                  </a:lnTo>
                  <a:lnTo>
                    <a:pt x="795858" y="673354"/>
                  </a:lnTo>
                  <a:lnTo>
                    <a:pt x="793635" y="678878"/>
                  </a:lnTo>
                  <a:lnTo>
                    <a:pt x="790689" y="684047"/>
                  </a:lnTo>
                  <a:lnTo>
                    <a:pt x="786993" y="688835"/>
                  </a:lnTo>
                  <a:lnTo>
                    <a:pt x="959548" y="788466"/>
                  </a:lnTo>
                  <a:lnTo>
                    <a:pt x="955611" y="798195"/>
                  </a:lnTo>
                  <a:lnTo>
                    <a:pt x="952715" y="808482"/>
                  </a:lnTo>
                  <a:lnTo>
                    <a:pt x="950925" y="819175"/>
                  </a:lnTo>
                  <a:lnTo>
                    <a:pt x="950315" y="830148"/>
                  </a:lnTo>
                  <a:lnTo>
                    <a:pt x="958151" y="868908"/>
                  </a:lnTo>
                  <a:lnTo>
                    <a:pt x="979538" y="900582"/>
                  </a:lnTo>
                  <a:lnTo>
                    <a:pt x="1011250" y="921931"/>
                  </a:lnTo>
                  <a:lnTo>
                    <a:pt x="1028700" y="925449"/>
                  </a:lnTo>
                  <a:lnTo>
                    <a:pt x="1028700" y="772960"/>
                  </a:lnTo>
                  <a:lnTo>
                    <a:pt x="1028700" y="733171"/>
                  </a:lnTo>
                  <a:close/>
                </a:path>
                <a:path w="1028700" h="1295400">
                  <a:moveTo>
                    <a:pt x="1028700" y="638670"/>
                  </a:moveTo>
                  <a:lnTo>
                    <a:pt x="800303" y="638670"/>
                  </a:lnTo>
                  <a:lnTo>
                    <a:pt x="801039" y="644563"/>
                  </a:lnTo>
                  <a:lnTo>
                    <a:pt x="801039" y="650468"/>
                  </a:lnTo>
                  <a:lnTo>
                    <a:pt x="800658" y="653796"/>
                  </a:lnTo>
                  <a:lnTo>
                    <a:pt x="800303" y="656742"/>
                  </a:lnTo>
                  <a:lnTo>
                    <a:pt x="1028700" y="656742"/>
                  </a:lnTo>
                  <a:lnTo>
                    <a:pt x="1028700" y="638670"/>
                  </a:lnTo>
                  <a:close/>
                </a:path>
                <a:path w="1028700" h="1295400">
                  <a:moveTo>
                    <a:pt x="1028700" y="370166"/>
                  </a:moveTo>
                  <a:lnTo>
                    <a:pt x="1010513" y="373837"/>
                  </a:lnTo>
                  <a:lnTo>
                    <a:pt x="978801" y="395198"/>
                  </a:lnTo>
                  <a:lnTo>
                    <a:pt x="957402" y="426859"/>
                  </a:lnTo>
                  <a:lnTo>
                    <a:pt x="949553" y="465620"/>
                  </a:lnTo>
                  <a:lnTo>
                    <a:pt x="950175" y="476592"/>
                  </a:lnTo>
                  <a:lnTo>
                    <a:pt x="951966" y="487299"/>
                  </a:lnTo>
                  <a:lnTo>
                    <a:pt x="954874" y="497586"/>
                  </a:lnTo>
                  <a:lnTo>
                    <a:pt x="958811" y="507326"/>
                  </a:lnTo>
                  <a:lnTo>
                    <a:pt x="786993" y="606564"/>
                  </a:lnTo>
                  <a:lnTo>
                    <a:pt x="790689" y="610984"/>
                  </a:lnTo>
                  <a:lnTo>
                    <a:pt x="793635" y="616165"/>
                  </a:lnTo>
                  <a:lnTo>
                    <a:pt x="795858" y="622071"/>
                  </a:lnTo>
                  <a:lnTo>
                    <a:pt x="967676" y="522808"/>
                  </a:lnTo>
                  <a:lnTo>
                    <a:pt x="983335" y="540181"/>
                  </a:lnTo>
                  <a:lnTo>
                    <a:pt x="1002677" y="553580"/>
                  </a:lnTo>
                  <a:lnTo>
                    <a:pt x="1024928" y="562190"/>
                  </a:lnTo>
                  <a:lnTo>
                    <a:pt x="1028700" y="562660"/>
                  </a:lnTo>
                  <a:lnTo>
                    <a:pt x="1028700" y="522808"/>
                  </a:lnTo>
                  <a:lnTo>
                    <a:pt x="1028700" y="370166"/>
                  </a:lnTo>
                  <a:close/>
                </a:path>
                <a:path w="1028700" h="1295400">
                  <a:moveTo>
                    <a:pt x="1028700" y="4318"/>
                  </a:moveTo>
                  <a:lnTo>
                    <a:pt x="1011313" y="7835"/>
                  </a:lnTo>
                  <a:lnTo>
                    <a:pt x="979728" y="29184"/>
                  </a:lnTo>
                  <a:lnTo>
                    <a:pt x="958469" y="60858"/>
                  </a:lnTo>
                  <a:lnTo>
                    <a:pt x="950683" y="99618"/>
                  </a:lnTo>
                  <a:lnTo>
                    <a:pt x="953681" y="123977"/>
                  </a:lnTo>
                  <a:lnTo>
                    <a:pt x="962177" y="146189"/>
                  </a:lnTo>
                  <a:lnTo>
                    <a:pt x="975461" y="165506"/>
                  </a:lnTo>
                  <a:lnTo>
                    <a:pt x="992784" y="181152"/>
                  </a:lnTo>
                  <a:lnTo>
                    <a:pt x="759282" y="585177"/>
                  </a:lnTo>
                  <a:lnTo>
                    <a:pt x="764819" y="587387"/>
                  </a:lnTo>
                  <a:lnTo>
                    <a:pt x="770001" y="590334"/>
                  </a:lnTo>
                  <a:lnTo>
                    <a:pt x="774801" y="594017"/>
                  </a:lnTo>
                  <a:lnTo>
                    <a:pt x="1008316" y="190004"/>
                  </a:lnTo>
                  <a:lnTo>
                    <a:pt x="1018209" y="193941"/>
                  </a:lnTo>
                  <a:lnTo>
                    <a:pt x="1028496" y="196824"/>
                  </a:lnTo>
                  <a:lnTo>
                    <a:pt x="1028700" y="196862"/>
                  </a:lnTo>
                  <a:lnTo>
                    <a:pt x="1028700" y="190004"/>
                  </a:lnTo>
                  <a:lnTo>
                    <a:pt x="1028700" y="4318"/>
                  </a:lnTo>
                  <a:close/>
                </a:path>
              </a:pathLst>
            </a:custGeom>
            <a:solidFill>
              <a:srgbClr val="D4CFCF"/>
            </a:solidFill>
          </p:spPr>
          <p:txBody>
            <a:bodyPr wrap="square" lIns="0" tIns="0" rIns="0" bIns="0" rtlCol="0"/>
            <a:lstStyle/>
            <a:p>
              <a:endParaRPr/>
            </a:p>
          </p:txBody>
        </p:sp>
        <p:pic>
          <p:nvPicPr>
            <p:cNvPr id="6" name="object 6"/>
            <p:cNvPicPr/>
            <p:nvPr/>
          </p:nvPicPr>
          <p:blipFill>
            <a:blip r:embed="rId2" cstate="print"/>
            <a:stretch>
              <a:fillRect/>
            </a:stretch>
          </p:blipFill>
          <p:spPr>
            <a:xfrm>
              <a:off x="17934345" y="5732833"/>
              <a:ext cx="116755" cy="116589"/>
            </a:xfrm>
            <a:prstGeom prst="rect">
              <a:avLst/>
            </a:prstGeom>
          </p:spPr>
        </p:pic>
      </p:grpSp>
      <p:grpSp>
        <p:nvGrpSpPr>
          <p:cNvPr id="7" name="object 7"/>
          <p:cNvGrpSpPr/>
          <p:nvPr/>
        </p:nvGrpSpPr>
        <p:grpSpPr>
          <a:xfrm>
            <a:off x="0" y="7682704"/>
            <a:ext cx="1470660" cy="2600325"/>
            <a:chOff x="0" y="7682704"/>
            <a:chExt cx="1470660" cy="2600325"/>
          </a:xfrm>
        </p:grpSpPr>
        <p:sp>
          <p:nvSpPr>
            <p:cNvPr id="8" name="object 8"/>
            <p:cNvSpPr/>
            <p:nvPr/>
          </p:nvSpPr>
          <p:spPr>
            <a:xfrm>
              <a:off x="0" y="7682712"/>
              <a:ext cx="1470660" cy="2600325"/>
            </a:xfrm>
            <a:custGeom>
              <a:avLst/>
              <a:gdLst/>
              <a:ahLst/>
              <a:cxnLst/>
              <a:rect l="l" t="t" r="r" b="b"/>
              <a:pathLst>
                <a:path w="1470660" h="2600325">
                  <a:moveTo>
                    <a:pt x="199199" y="2033155"/>
                  </a:moveTo>
                  <a:lnTo>
                    <a:pt x="192786" y="1982800"/>
                  </a:lnTo>
                  <a:lnTo>
                    <a:pt x="174650" y="1937219"/>
                  </a:lnTo>
                  <a:lnTo>
                    <a:pt x="146380" y="1897976"/>
                  </a:lnTo>
                  <a:lnTo>
                    <a:pt x="109575" y="1866633"/>
                  </a:lnTo>
                  <a:lnTo>
                    <a:pt x="65862" y="1844751"/>
                  </a:lnTo>
                  <a:lnTo>
                    <a:pt x="16814" y="1833905"/>
                  </a:lnTo>
                  <a:lnTo>
                    <a:pt x="16814" y="1434668"/>
                  </a:lnTo>
                  <a:lnTo>
                    <a:pt x="10896" y="1435430"/>
                  </a:lnTo>
                  <a:lnTo>
                    <a:pt x="0" y="1435430"/>
                  </a:lnTo>
                  <a:lnTo>
                    <a:pt x="0" y="2233015"/>
                  </a:lnTo>
                  <a:lnTo>
                    <a:pt x="44907" y="2227846"/>
                  </a:lnTo>
                  <a:lnTo>
                    <a:pt x="87033" y="2212784"/>
                  </a:lnTo>
                  <a:lnTo>
                    <a:pt x="124193" y="2189175"/>
                  </a:lnTo>
                  <a:lnTo>
                    <a:pt x="155194" y="2158200"/>
                  </a:lnTo>
                  <a:lnTo>
                    <a:pt x="178841" y="2121065"/>
                  </a:lnTo>
                  <a:lnTo>
                    <a:pt x="193903" y="2078977"/>
                  </a:lnTo>
                  <a:lnTo>
                    <a:pt x="199199" y="2033155"/>
                  </a:lnTo>
                  <a:close/>
                </a:path>
                <a:path w="1470660" h="2600325">
                  <a:moveTo>
                    <a:pt x="199199" y="568833"/>
                  </a:moveTo>
                  <a:lnTo>
                    <a:pt x="193903" y="522998"/>
                  </a:lnTo>
                  <a:lnTo>
                    <a:pt x="178841" y="480923"/>
                  </a:lnTo>
                  <a:lnTo>
                    <a:pt x="155194" y="443788"/>
                  </a:lnTo>
                  <a:lnTo>
                    <a:pt x="124193" y="412813"/>
                  </a:lnTo>
                  <a:lnTo>
                    <a:pt x="87033" y="389204"/>
                  </a:lnTo>
                  <a:lnTo>
                    <a:pt x="44907" y="374142"/>
                  </a:lnTo>
                  <a:lnTo>
                    <a:pt x="0" y="368973"/>
                  </a:lnTo>
                  <a:lnTo>
                    <a:pt x="0" y="1164336"/>
                  </a:lnTo>
                  <a:lnTo>
                    <a:pt x="4953" y="1164336"/>
                  </a:lnTo>
                  <a:lnTo>
                    <a:pt x="16814" y="1165809"/>
                  </a:lnTo>
                  <a:lnTo>
                    <a:pt x="16814" y="768083"/>
                  </a:lnTo>
                  <a:lnTo>
                    <a:pt x="65862" y="757478"/>
                  </a:lnTo>
                  <a:lnTo>
                    <a:pt x="109575" y="735672"/>
                  </a:lnTo>
                  <a:lnTo>
                    <a:pt x="146380" y="704278"/>
                  </a:lnTo>
                  <a:lnTo>
                    <a:pt x="174650" y="664921"/>
                  </a:lnTo>
                  <a:lnTo>
                    <a:pt x="192786" y="619226"/>
                  </a:lnTo>
                  <a:lnTo>
                    <a:pt x="199199" y="568833"/>
                  </a:lnTo>
                  <a:close/>
                </a:path>
                <a:path w="1470660" h="2600325">
                  <a:moveTo>
                    <a:pt x="833069" y="934707"/>
                  </a:moveTo>
                  <a:lnTo>
                    <a:pt x="827786" y="888898"/>
                  </a:lnTo>
                  <a:lnTo>
                    <a:pt x="812711" y="846810"/>
                  </a:lnTo>
                  <a:lnTo>
                    <a:pt x="789076" y="809688"/>
                  </a:lnTo>
                  <a:lnTo>
                    <a:pt x="758075" y="778700"/>
                  </a:lnTo>
                  <a:lnTo>
                    <a:pt x="720902" y="755078"/>
                  </a:lnTo>
                  <a:lnTo>
                    <a:pt x="678789" y="740029"/>
                  </a:lnTo>
                  <a:lnTo>
                    <a:pt x="632917" y="734733"/>
                  </a:lnTo>
                  <a:lnTo>
                    <a:pt x="587044" y="740029"/>
                  </a:lnTo>
                  <a:lnTo>
                    <a:pt x="544918" y="755078"/>
                  </a:lnTo>
                  <a:lnTo>
                    <a:pt x="507746" y="778700"/>
                  </a:lnTo>
                  <a:lnTo>
                    <a:pt x="476732" y="809688"/>
                  </a:lnTo>
                  <a:lnTo>
                    <a:pt x="453085" y="846810"/>
                  </a:lnTo>
                  <a:lnTo>
                    <a:pt x="438010" y="888898"/>
                  </a:lnTo>
                  <a:lnTo>
                    <a:pt x="432714" y="934707"/>
                  </a:lnTo>
                  <a:lnTo>
                    <a:pt x="433946" y="956754"/>
                  </a:lnTo>
                  <a:lnTo>
                    <a:pt x="437553" y="978242"/>
                  </a:lnTo>
                  <a:lnTo>
                    <a:pt x="443382" y="998893"/>
                  </a:lnTo>
                  <a:lnTo>
                    <a:pt x="451294" y="1018438"/>
                  </a:lnTo>
                  <a:lnTo>
                    <a:pt x="106527" y="1217650"/>
                  </a:lnTo>
                  <a:lnTo>
                    <a:pt x="111810" y="1224597"/>
                  </a:lnTo>
                  <a:lnTo>
                    <a:pt x="116535" y="1232103"/>
                  </a:lnTo>
                  <a:lnTo>
                    <a:pt x="120700" y="1240167"/>
                  </a:lnTo>
                  <a:lnTo>
                    <a:pt x="124307" y="1248778"/>
                  </a:lnTo>
                  <a:lnTo>
                    <a:pt x="469061" y="1049528"/>
                  </a:lnTo>
                  <a:lnTo>
                    <a:pt x="500494" y="1084402"/>
                  </a:lnTo>
                  <a:lnTo>
                    <a:pt x="539305" y="1111288"/>
                  </a:lnTo>
                  <a:lnTo>
                    <a:pt x="583958" y="1128598"/>
                  </a:lnTo>
                  <a:lnTo>
                    <a:pt x="632917" y="1134719"/>
                  </a:lnTo>
                  <a:lnTo>
                    <a:pt x="678789" y="1129423"/>
                  </a:lnTo>
                  <a:lnTo>
                    <a:pt x="720902" y="1114374"/>
                  </a:lnTo>
                  <a:lnTo>
                    <a:pt x="758075" y="1090752"/>
                  </a:lnTo>
                  <a:lnTo>
                    <a:pt x="789076" y="1059764"/>
                  </a:lnTo>
                  <a:lnTo>
                    <a:pt x="812711" y="1022629"/>
                  </a:lnTo>
                  <a:lnTo>
                    <a:pt x="827786" y="980541"/>
                  </a:lnTo>
                  <a:lnTo>
                    <a:pt x="833069" y="934707"/>
                  </a:lnTo>
                  <a:close/>
                </a:path>
                <a:path w="1470660" h="2600325">
                  <a:moveTo>
                    <a:pt x="834567" y="2399792"/>
                  </a:moveTo>
                  <a:lnTo>
                    <a:pt x="829322" y="2353995"/>
                  </a:lnTo>
                  <a:lnTo>
                    <a:pt x="814336" y="2312022"/>
                  </a:lnTo>
                  <a:lnTo>
                    <a:pt x="790803" y="2275027"/>
                  </a:lnTo>
                  <a:lnTo>
                    <a:pt x="759866" y="2244204"/>
                  </a:lnTo>
                  <a:lnTo>
                    <a:pt x="722706" y="2220734"/>
                  </a:lnTo>
                  <a:lnTo>
                    <a:pt x="680491" y="2205786"/>
                  </a:lnTo>
                  <a:lnTo>
                    <a:pt x="634390" y="2200541"/>
                  </a:lnTo>
                  <a:lnTo>
                    <a:pt x="612432" y="2201646"/>
                  </a:lnTo>
                  <a:lnTo>
                    <a:pt x="591108" y="2204986"/>
                  </a:lnTo>
                  <a:lnTo>
                    <a:pt x="570484" y="2210549"/>
                  </a:lnTo>
                  <a:lnTo>
                    <a:pt x="550608" y="2218321"/>
                  </a:lnTo>
                  <a:lnTo>
                    <a:pt x="82054" y="1407274"/>
                  </a:lnTo>
                  <a:lnTo>
                    <a:pt x="74701" y="1412544"/>
                  </a:lnTo>
                  <a:lnTo>
                    <a:pt x="67056" y="1417269"/>
                  </a:lnTo>
                  <a:lnTo>
                    <a:pt x="59131" y="1421434"/>
                  </a:lnTo>
                  <a:lnTo>
                    <a:pt x="50939" y="1425041"/>
                  </a:lnTo>
                  <a:lnTo>
                    <a:pt x="519468" y="2236838"/>
                  </a:lnTo>
                  <a:lnTo>
                    <a:pt x="484682" y="2268131"/>
                  </a:lnTo>
                  <a:lnTo>
                    <a:pt x="458038" y="2306637"/>
                  </a:lnTo>
                  <a:lnTo>
                    <a:pt x="440982" y="2350998"/>
                  </a:lnTo>
                  <a:lnTo>
                    <a:pt x="434975" y="2399792"/>
                  </a:lnTo>
                  <a:lnTo>
                    <a:pt x="440220" y="2445613"/>
                  </a:lnTo>
                  <a:lnTo>
                    <a:pt x="455180" y="2487701"/>
                  </a:lnTo>
                  <a:lnTo>
                    <a:pt x="478675" y="2524823"/>
                  </a:lnTo>
                  <a:lnTo>
                    <a:pt x="509524" y="2555798"/>
                  </a:lnTo>
                  <a:lnTo>
                    <a:pt x="546544" y="2579420"/>
                  </a:lnTo>
                  <a:lnTo>
                    <a:pt x="588556" y="2594470"/>
                  </a:lnTo>
                  <a:lnTo>
                    <a:pt x="634390" y="2599753"/>
                  </a:lnTo>
                  <a:lnTo>
                    <a:pt x="680491" y="2594470"/>
                  </a:lnTo>
                  <a:lnTo>
                    <a:pt x="722706" y="2579420"/>
                  </a:lnTo>
                  <a:lnTo>
                    <a:pt x="759866" y="2555798"/>
                  </a:lnTo>
                  <a:lnTo>
                    <a:pt x="790803" y="2524823"/>
                  </a:lnTo>
                  <a:lnTo>
                    <a:pt x="814336" y="2487701"/>
                  </a:lnTo>
                  <a:lnTo>
                    <a:pt x="829322" y="2445613"/>
                  </a:lnTo>
                  <a:lnTo>
                    <a:pt x="834567" y="2399792"/>
                  </a:lnTo>
                  <a:close/>
                </a:path>
                <a:path w="1470660" h="2600325">
                  <a:moveTo>
                    <a:pt x="834567" y="1666506"/>
                  </a:moveTo>
                  <a:lnTo>
                    <a:pt x="829284" y="1620685"/>
                  </a:lnTo>
                  <a:lnTo>
                    <a:pt x="814209" y="1578597"/>
                  </a:lnTo>
                  <a:lnTo>
                    <a:pt x="790562" y="1541475"/>
                  </a:lnTo>
                  <a:lnTo>
                    <a:pt x="759561" y="1510499"/>
                  </a:lnTo>
                  <a:lnTo>
                    <a:pt x="722388" y="1486877"/>
                  </a:lnTo>
                  <a:lnTo>
                    <a:pt x="680262" y="1471828"/>
                  </a:lnTo>
                  <a:lnTo>
                    <a:pt x="634390" y="1466545"/>
                  </a:lnTo>
                  <a:lnTo>
                    <a:pt x="585444" y="1472552"/>
                  </a:lnTo>
                  <a:lnTo>
                    <a:pt x="540893" y="1489671"/>
                  </a:lnTo>
                  <a:lnTo>
                    <a:pt x="502297" y="1516519"/>
                  </a:lnTo>
                  <a:lnTo>
                    <a:pt x="471297" y="1551711"/>
                  </a:lnTo>
                  <a:lnTo>
                    <a:pt x="124307" y="1351737"/>
                  </a:lnTo>
                  <a:lnTo>
                    <a:pt x="120700" y="1359916"/>
                  </a:lnTo>
                  <a:lnTo>
                    <a:pt x="116535" y="1367840"/>
                  </a:lnTo>
                  <a:lnTo>
                    <a:pt x="111810" y="1375473"/>
                  </a:lnTo>
                  <a:lnTo>
                    <a:pt x="106527" y="1382826"/>
                  </a:lnTo>
                  <a:lnTo>
                    <a:pt x="452755" y="1582826"/>
                  </a:lnTo>
                  <a:lnTo>
                    <a:pt x="444855" y="1602359"/>
                  </a:lnTo>
                  <a:lnTo>
                    <a:pt x="439039" y="1622996"/>
                  </a:lnTo>
                  <a:lnTo>
                    <a:pt x="435457" y="1644484"/>
                  </a:lnTo>
                  <a:lnTo>
                    <a:pt x="434225" y="1666506"/>
                  </a:lnTo>
                  <a:lnTo>
                    <a:pt x="439521" y="1712341"/>
                  </a:lnTo>
                  <a:lnTo>
                    <a:pt x="454583" y="1754416"/>
                  </a:lnTo>
                  <a:lnTo>
                    <a:pt x="478218" y="1791550"/>
                  </a:lnTo>
                  <a:lnTo>
                    <a:pt x="509231" y="1822526"/>
                  </a:lnTo>
                  <a:lnTo>
                    <a:pt x="546392" y="1846148"/>
                  </a:lnTo>
                  <a:lnTo>
                    <a:pt x="588518" y="1861197"/>
                  </a:lnTo>
                  <a:lnTo>
                    <a:pt x="634390" y="1866480"/>
                  </a:lnTo>
                  <a:lnTo>
                    <a:pt x="680262" y="1861197"/>
                  </a:lnTo>
                  <a:lnTo>
                    <a:pt x="722388" y="1846148"/>
                  </a:lnTo>
                  <a:lnTo>
                    <a:pt x="759561" y="1822526"/>
                  </a:lnTo>
                  <a:lnTo>
                    <a:pt x="790562" y="1791550"/>
                  </a:lnTo>
                  <a:lnTo>
                    <a:pt x="814209" y="1754416"/>
                  </a:lnTo>
                  <a:lnTo>
                    <a:pt x="829284" y="1712341"/>
                  </a:lnTo>
                  <a:lnTo>
                    <a:pt x="834567" y="1666506"/>
                  </a:lnTo>
                  <a:close/>
                </a:path>
                <a:path w="1470660" h="2600325">
                  <a:moveTo>
                    <a:pt x="834567" y="199974"/>
                  </a:moveTo>
                  <a:lnTo>
                    <a:pt x="829322" y="154139"/>
                  </a:lnTo>
                  <a:lnTo>
                    <a:pt x="814336" y="112064"/>
                  </a:lnTo>
                  <a:lnTo>
                    <a:pt x="790803" y="74930"/>
                  </a:lnTo>
                  <a:lnTo>
                    <a:pt x="759866" y="43954"/>
                  </a:lnTo>
                  <a:lnTo>
                    <a:pt x="722706" y="20332"/>
                  </a:lnTo>
                  <a:lnTo>
                    <a:pt x="680491" y="5283"/>
                  </a:lnTo>
                  <a:lnTo>
                    <a:pt x="634390" y="0"/>
                  </a:lnTo>
                  <a:lnTo>
                    <a:pt x="588556" y="5283"/>
                  </a:lnTo>
                  <a:lnTo>
                    <a:pt x="546544" y="20332"/>
                  </a:lnTo>
                  <a:lnTo>
                    <a:pt x="509524" y="43954"/>
                  </a:lnTo>
                  <a:lnTo>
                    <a:pt x="478675" y="74930"/>
                  </a:lnTo>
                  <a:lnTo>
                    <a:pt x="455180" y="112064"/>
                  </a:lnTo>
                  <a:lnTo>
                    <a:pt x="440220" y="154139"/>
                  </a:lnTo>
                  <a:lnTo>
                    <a:pt x="434975" y="199974"/>
                  </a:lnTo>
                  <a:lnTo>
                    <a:pt x="440982" y="248881"/>
                  </a:lnTo>
                  <a:lnTo>
                    <a:pt x="458038" y="293484"/>
                  </a:lnTo>
                  <a:lnTo>
                    <a:pt x="484682" y="332257"/>
                  </a:lnTo>
                  <a:lnTo>
                    <a:pt x="519468" y="363664"/>
                  </a:lnTo>
                  <a:lnTo>
                    <a:pt x="50939" y="1174724"/>
                  </a:lnTo>
                  <a:lnTo>
                    <a:pt x="59131" y="1178331"/>
                  </a:lnTo>
                  <a:lnTo>
                    <a:pt x="67056" y="1182484"/>
                  </a:lnTo>
                  <a:lnTo>
                    <a:pt x="74701" y="1187208"/>
                  </a:lnTo>
                  <a:lnTo>
                    <a:pt x="82054" y="1192491"/>
                  </a:lnTo>
                  <a:lnTo>
                    <a:pt x="550608" y="381431"/>
                  </a:lnTo>
                  <a:lnTo>
                    <a:pt x="570484" y="389331"/>
                  </a:lnTo>
                  <a:lnTo>
                    <a:pt x="591108" y="395135"/>
                  </a:lnTo>
                  <a:lnTo>
                    <a:pt x="612432" y="398716"/>
                  </a:lnTo>
                  <a:lnTo>
                    <a:pt x="634390" y="399948"/>
                  </a:lnTo>
                  <a:lnTo>
                    <a:pt x="680491" y="394652"/>
                  </a:lnTo>
                  <a:lnTo>
                    <a:pt x="717588" y="381431"/>
                  </a:lnTo>
                  <a:lnTo>
                    <a:pt x="759866" y="355993"/>
                  </a:lnTo>
                  <a:lnTo>
                    <a:pt x="790803" y="325005"/>
                  </a:lnTo>
                  <a:lnTo>
                    <a:pt x="814336" y="287883"/>
                  </a:lnTo>
                  <a:lnTo>
                    <a:pt x="829322" y="245795"/>
                  </a:lnTo>
                  <a:lnTo>
                    <a:pt x="834567" y="199974"/>
                  </a:lnTo>
                  <a:close/>
                </a:path>
                <a:path w="1470660" h="2600325">
                  <a:moveTo>
                    <a:pt x="1470647" y="1299857"/>
                  </a:moveTo>
                  <a:lnTo>
                    <a:pt x="1465364" y="1254048"/>
                  </a:lnTo>
                  <a:lnTo>
                    <a:pt x="1450289" y="1211973"/>
                  </a:lnTo>
                  <a:lnTo>
                    <a:pt x="1426654" y="1174838"/>
                  </a:lnTo>
                  <a:lnTo>
                    <a:pt x="1395653" y="1143863"/>
                  </a:lnTo>
                  <a:lnTo>
                    <a:pt x="1358480" y="1120241"/>
                  </a:lnTo>
                  <a:lnTo>
                    <a:pt x="1316355" y="1105192"/>
                  </a:lnTo>
                  <a:lnTo>
                    <a:pt x="1270495" y="1099908"/>
                  </a:lnTo>
                  <a:lnTo>
                    <a:pt x="1220038" y="1106309"/>
                  </a:lnTo>
                  <a:lnTo>
                    <a:pt x="1174305" y="1124432"/>
                  </a:lnTo>
                  <a:lnTo>
                    <a:pt x="1134922" y="1152677"/>
                  </a:lnTo>
                  <a:lnTo>
                    <a:pt x="1103490" y="1189443"/>
                  </a:lnTo>
                  <a:lnTo>
                    <a:pt x="1081659" y="1233119"/>
                  </a:lnTo>
                  <a:lnTo>
                    <a:pt x="1071054" y="1282115"/>
                  </a:lnTo>
                  <a:lnTo>
                    <a:pt x="133235" y="1282115"/>
                  </a:lnTo>
                  <a:lnTo>
                    <a:pt x="133946" y="1288034"/>
                  </a:lnTo>
                  <a:lnTo>
                    <a:pt x="134708" y="1293939"/>
                  </a:lnTo>
                  <a:lnTo>
                    <a:pt x="134708" y="1305788"/>
                  </a:lnTo>
                  <a:lnTo>
                    <a:pt x="133946" y="1312481"/>
                  </a:lnTo>
                  <a:lnTo>
                    <a:pt x="133235" y="1318399"/>
                  </a:lnTo>
                  <a:lnTo>
                    <a:pt x="1071054" y="1318399"/>
                  </a:lnTo>
                  <a:lnTo>
                    <a:pt x="1081659" y="1367078"/>
                  </a:lnTo>
                  <a:lnTo>
                    <a:pt x="1103490" y="1410538"/>
                  </a:lnTo>
                  <a:lnTo>
                    <a:pt x="1134922" y="1447177"/>
                  </a:lnTo>
                  <a:lnTo>
                    <a:pt x="1174305" y="1475359"/>
                  </a:lnTo>
                  <a:lnTo>
                    <a:pt x="1220038" y="1493456"/>
                  </a:lnTo>
                  <a:lnTo>
                    <a:pt x="1270495" y="1499857"/>
                  </a:lnTo>
                  <a:lnTo>
                    <a:pt x="1316355" y="1494561"/>
                  </a:lnTo>
                  <a:lnTo>
                    <a:pt x="1358480" y="1479511"/>
                  </a:lnTo>
                  <a:lnTo>
                    <a:pt x="1395653" y="1455889"/>
                  </a:lnTo>
                  <a:lnTo>
                    <a:pt x="1426654" y="1424914"/>
                  </a:lnTo>
                  <a:lnTo>
                    <a:pt x="1450289" y="1387792"/>
                  </a:lnTo>
                  <a:lnTo>
                    <a:pt x="1465364" y="1345704"/>
                  </a:lnTo>
                  <a:lnTo>
                    <a:pt x="1470647" y="1299857"/>
                  </a:lnTo>
                  <a:close/>
                </a:path>
              </a:pathLst>
            </a:custGeom>
            <a:solidFill>
              <a:srgbClr val="D4CFCF"/>
            </a:solidFill>
          </p:spPr>
          <p:txBody>
            <a:bodyPr wrap="square" lIns="0" tIns="0" rIns="0" bIns="0" rtlCol="0"/>
            <a:lstStyle/>
            <a:p>
              <a:endParaRPr/>
            </a:p>
          </p:txBody>
        </p:sp>
        <p:pic>
          <p:nvPicPr>
            <p:cNvPr id="9" name="object 9"/>
            <p:cNvPicPr/>
            <p:nvPr/>
          </p:nvPicPr>
          <p:blipFill>
            <a:blip r:embed="rId3" cstate="print"/>
            <a:stretch>
              <a:fillRect/>
            </a:stretch>
          </p:blipFill>
          <p:spPr>
            <a:xfrm>
              <a:off x="0" y="8865754"/>
              <a:ext cx="116175" cy="233660"/>
            </a:xfrm>
            <a:prstGeom prst="rect">
              <a:avLst/>
            </a:prstGeom>
          </p:spPr>
        </p:pic>
      </p:grpSp>
      <p:pic>
        <p:nvPicPr>
          <p:cNvPr id="10" name="object 10"/>
          <p:cNvPicPr/>
          <p:nvPr/>
        </p:nvPicPr>
        <p:blipFill>
          <a:blip r:embed="rId4" cstate="print"/>
          <a:stretch>
            <a:fillRect/>
          </a:stretch>
        </p:blipFill>
        <p:spPr>
          <a:xfrm>
            <a:off x="15542986" y="0"/>
            <a:ext cx="2745015" cy="3314700"/>
          </a:xfrm>
          <a:prstGeom prst="rect">
            <a:avLst/>
          </a:prstGeom>
        </p:spPr>
      </p:pic>
      <p:sp>
        <p:nvSpPr>
          <p:cNvPr id="11" name="object 11"/>
          <p:cNvSpPr/>
          <p:nvPr/>
        </p:nvSpPr>
        <p:spPr>
          <a:xfrm>
            <a:off x="4181902" y="1850332"/>
            <a:ext cx="1151890" cy="45720"/>
          </a:xfrm>
          <a:custGeom>
            <a:avLst/>
            <a:gdLst/>
            <a:ahLst/>
            <a:cxnLst/>
            <a:rect l="l" t="t" r="r" b="b"/>
            <a:pathLst>
              <a:path w="1151889" h="45719">
                <a:moveTo>
                  <a:pt x="1151293" y="45506"/>
                </a:moveTo>
                <a:lnTo>
                  <a:pt x="0" y="45506"/>
                </a:lnTo>
                <a:lnTo>
                  <a:pt x="0" y="0"/>
                </a:lnTo>
                <a:lnTo>
                  <a:pt x="1151293" y="0"/>
                </a:lnTo>
                <a:lnTo>
                  <a:pt x="1151293" y="45506"/>
                </a:lnTo>
                <a:close/>
              </a:path>
            </a:pathLst>
          </a:custGeom>
          <a:solidFill>
            <a:srgbClr val="D4CFCF"/>
          </a:solidFill>
        </p:spPr>
        <p:txBody>
          <a:bodyPr wrap="square" lIns="0" tIns="0" rIns="0" bIns="0" rtlCol="0"/>
          <a:lstStyle/>
          <a:p>
            <a:endParaRPr/>
          </a:p>
        </p:txBody>
      </p:sp>
      <p:sp>
        <p:nvSpPr>
          <p:cNvPr id="12" name="object 12"/>
          <p:cNvSpPr/>
          <p:nvPr/>
        </p:nvSpPr>
        <p:spPr>
          <a:xfrm>
            <a:off x="668124" y="1850332"/>
            <a:ext cx="3354704" cy="45720"/>
          </a:xfrm>
          <a:custGeom>
            <a:avLst/>
            <a:gdLst/>
            <a:ahLst/>
            <a:cxnLst/>
            <a:rect l="l" t="t" r="r" b="b"/>
            <a:pathLst>
              <a:path w="3354704" h="45719">
                <a:moveTo>
                  <a:pt x="3354400" y="45506"/>
                </a:moveTo>
                <a:lnTo>
                  <a:pt x="0" y="45506"/>
                </a:lnTo>
                <a:lnTo>
                  <a:pt x="0" y="0"/>
                </a:lnTo>
                <a:lnTo>
                  <a:pt x="3354400" y="0"/>
                </a:lnTo>
                <a:lnTo>
                  <a:pt x="3354400" y="45506"/>
                </a:lnTo>
                <a:close/>
              </a:path>
            </a:pathLst>
          </a:custGeom>
          <a:solidFill>
            <a:srgbClr val="D4CFCF"/>
          </a:solidFill>
        </p:spPr>
        <p:txBody>
          <a:bodyPr wrap="square" lIns="0" tIns="0" rIns="0" bIns="0" rtlCol="0"/>
          <a:lstStyle/>
          <a:p>
            <a:endParaRPr/>
          </a:p>
        </p:txBody>
      </p:sp>
      <p:sp>
        <p:nvSpPr>
          <p:cNvPr id="13" name="object 13"/>
          <p:cNvSpPr/>
          <p:nvPr/>
        </p:nvSpPr>
        <p:spPr>
          <a:xfrm>
            <a:off x="2695775" y="2349239"/>
            <a:ext cx="3260091" cy="45720"/>
          </a:xfrm>
          <a:custGeom>
            <a:avLst/>
            <a:gdLst/>
            <a:ahLst/>
            <a:cxnLst/>
            <a:rect l="l" t="t" r="r" b="b"/>
            <a:pathLst>
              <a:path w="3260090" h="45719">
                <a:moveTo>
                  <a:pt x="3259773" y="45506"/>
                </a:moveTo>
                <a:lnTo>
                  <a:pt x="0" y="45506"/>
                </a:lnTo>
                <a:lnTo>
                  <a:pt x="0" y="0"/>
                </a:lnTo>
                <a:lnTo>
                  <a:pt x="3259773" y="0"/>
                </a:lnTo>
                <a:lnTo>
                  <a:pt x="3259773" y="45506"/>
                </a:lnTo>
                <a:close/>
              </a:path>
            </a:pathLst>
          </a:custGeom>
          <a:solidFill>
            <a:srgbClr val="D4CFCF"/>
          </a:solidFill>
        </p:spPr>
        <p:txBody>
          <a:bodyPr wrap="square" lIns="0" tIns="0" rIns="0" bIns="0" rtlCol="0"/>
          <a:lstStyle/>
          <a:p>
            <a:endParaRPr/>
          </a:p>
        </p:txBody>
      </p:sp>
      <p:sp>
        <p:nvSpPr>
          <p:cNvPr id="14" name="object 14"/>
          <p:cNvSpPr/>
          <p:nvPr/>
        </p:nvSpPr>
        <p:spPr>
          <a:xfrm>
            <a:off x="1034802" y="2349239"/>
            <a:ext cx="1480820" cy="45720"/>
          </a:xfrm>
          <a:custGeom>
            <a:avLst/>
            <a:gdLst/>
            <a:ahLst/>
            <a:cxnLst/>
            <a:rect l="l" t="t" r="r" b="b"/>
            <a:pathLst>
              <a:path w="1480820" h="45719">
                <a:moveTo>
                  <a:pt x="1480212" y="45506"/>
                </a:moveTo>
                <a:lnTo>
                  <a:pt x="0" y="45506"/>
                </a:lnTo>
                <a:lnTo>
                  <a:pt x="0" y="0"/>
                </a:lnTo>
                <a:lnTo>
                  <a:pt x="1480212" y="0"/>
                </a:lnTo>
                <a:lnTo>
                  <a:pt x="1480212" y="45506"/>
                </a:lnTo>
                <a:close/>
              </a:path>
            </a:pathLst>
          </a:custGeom>
          <a:solidFill>
            <a:srgbClr val="D4CFCF"/>
          </a:solidFill>
        </p:spPr>
        <p:txBody>
          <a:bodyPr wrap="square" lIns="0" tIns="0" rIns="0" bIns="0" rtlCol="0"/>
          <a:lstStyle/>
          <a:p>
            <a:endParaRPr/>
          </a:p>
        </p:txBody>
      </p:sp>
      <p:sp>
        <p:nvSpPr>
          <p:cNvPr id="15" name="object 15"/>
          <p:cNvSpPr/>
          <p:nvPr/>
        </p:nvSpPr>
        <p:spPr>
          <a:xfrm>
            <a:off x="5502282" y="1850332"/>
            <a:ext cx="128905" cy="45720"/>
          </a:xfrm>
          <a:custGeom>
            <a:avLst/>
            <a:gdLst/>
            <a:ahLst/>
            <a:cxnLst/>
            <a:rect l="l" t="t" r="r" b="b"/>
            <a:pathLst>
              <a:path w="128904" h="45719">
                <a:moveTo>
                  <a:pt x="128595" y="45506"/>
                </a:moveTo>
                <a:lnTo>
                  <a:pt x="0" y="45506"/>
                </a:lnTo>
                <a:lnTo>
                  <a:pt x="0" y="0"/>
                </a:lnTo>
                <a:lnTo>
                  <a:pt x="128595" y="0"/>
                </a:lnTo>
                <a:lnTo>
                  <a:pt x="128595" y="45506"/>
                </a:lnTo>
                <a:close/>
              </a:path>
            </a:pathLst>
          </a:custGeom>
          <a:solidFill>
            <a:srgbClr val="D4CFCF"/>
          </a:solidFill>
        </p:spPr>
        <p:txBody>
          <a:bodyPr wrap="square" lIns="0" tIns="0" rIns="0" bIns="0" rtlCol="0"/>
          <a:lstStyle/>
          <a:p>
            <a:endParaRPr/>
          </a:p>
        </p:txBody>
      </p:sp>
      <p:sp>
        <p:nvSpPr>
          <p:cNvPr id="16" name="object 16"/>
          <p:cNvSpPr/>
          <p:nvPr/>
        </p:nvSpPr>
        <p:spPr>
          <a:xfrm>
            <a:off x="7554" y="1208535"/>
            <a:ext cx="1887220" cy="2115185"/>
          </a:xfrm>
          <a:custGeom>
            <a:avLst/>
            <a:gdLst/>
            <a:ahLst/>
            <a:cxnLst/>
            <a:rect l="l" t="t" r="r" b="b"/>
            <a:pathLst>
              <a:path w="1887220" h="2115185">
                <a:moveTo>
                  <a:pt x="1378155" y="1451364"/>
                </a:moveTo>
                <a:lnTo>
                  <a:pt x="432038" y="176566"/>
                </a:lnTo>
                <a:lnTo>
                  <a:pt x="398734" y="138363"/>
                </a:lnTo>
                <a:lnTo>
                  <a:pt x="360220" y="106115"/>
                </a:lnTo>
                <a:lnTo>
                  <a:pt x="317375" y="80262"/>
                </a:lnTo>
                <a:lnTo>
                  <a:pt x="271080" y="61248"/>
                </a:lnTo>
                <a:lnTo>
                  <a:pt x="222216" y="49516"/>
                </a:lnTo>
                <a:lnTo>
                  <a:pt x="171662" y="45506"/>
                </a:lnTo>
                <a:lnTo>
                  <a:pt x="17135" y="45506"/>
                </a:lnTo>
                <a:lnTo>
                  <a:pt x="17135" y="0"/>
                </a:lnTo>
                <a:lnTo>
                  <a:pt x="171662" y="0"/>
                </a:lnTo>
                <a:lnTo>
                  <a:pt x="221136" y="3365"/>
                </a:lnTo>
                <a:lnTo>
                  <a:pt x="269310" y="13249"/>
                </a:lnTo>
                <a:lnTo>
                  <a:pt x="315552" y="29337"/>
                </a:lnTo>
                <a:lnTo>
                  <a:pt x="359232" y="51314"/>
                </a:lnTo>
                <a:lnTo>
                  <a:pt x="399719" y="78863"/>
                </a:lnTo>
                <a:lnTo>
                  <a:pt x="436380" y="111668"/>
                </a:lnTo>
                <a:lnTo>
                  <a:pt x="468584" y="149414"/>
                </a:lnTo>
                <a:lnTo>
                  <a:pt x="1414701" y="1424211"/>
                </a:lnTo>
                <a:lnTo>
                  <a:pt x="1378155" y="1451364"/>
                </a:lnTo>
                <a:close/>
              </a:path>
              <a:path w="1887220" h="2115185">
                <a:moveTo>
                  <a:pt x="128595" y="427157"/>
                </a:moveTo>
                <a:lnTo>
                  <a:pt x="0" y="427157"/>
                </a:lnTo>
                <a:lnTo>
                  <a:pt x="0" y="381650"/>
                </a:lnTo>
                <a:lnTo>
                  <a:pt x="128595" y="381650"/>
                </a:lnTo>
                <a:lnTo>
                  <a:pt x="128595" y="427157"/>
                </a:lnTo>
                <a:close/>
              </a:path>
              <a:path w="1887220" h="2115185">
                <a:moveTo>
                  <a:pt x="510439" y="2115005"/>
                </a:moveTo>
                <a:lnTo>
                  <a:pt x="0" y="2115005"/>
                </a:lnTo>
                <a:lnTo>
                  <a:pt x="0" y="2069498"/>
                </a:lnTo>
                <a:lnTo>
                  <a:pt x="510439" y="2069498"/>
                </a:lnTo>
                <a:lnTo>
                  <a:pt x="550750" y="2064713"/>
                </a:lnTo>
                <a:lnTo>
                  <a:pt x="588517" y="2050897"/>
                </a:lnTo>
                <a:lnTo>
                  <a:pt x="622161" y="2028862"/>
                </a:lnTo>
                <a:lnTo>
                  <a:pt x="650104" y="1999417"/>
                </a:lnTo>
                <a:lnTo>
                  <a:pt x="947481" y="1600626"/>
                </a:lnTo>
                <a:lnTo>
                  <a:pt x="585655" y="1600626"/>
                </a:lnTo>
                <a:lnTo>
                  <a:pt x="585655" y="1555119"/>
                </a:lnTo>
                <a:lnTo>
                  <a:pt x="1303242" y="1555119"/>
                </a:lnTo>
                <a:lnTo>
                  <a:pt x="1291482" y="1545553"/>
                </a:lnTo>
                <a:lnTo>
                  <a:pt x="1280362" y="1535248"/>
                </a:lnTo>
                <a:lnTo>
                  <a:pt x="1269953" y="1524146"/>
                </a:lnTo>
                <a:lnTo>
                  <a:pt x="1260326" y="1512191"/>
                </a:lnTo>
                <a:lnTo>
                  <a:pt x="503311" y="497237"/>
                </a:lnTo>
                <a:lnTo>
                  <a:pt x="475368" y="467793"/>
                </a:lnTo>
                <a:lnTo>
                  <a:pt x="441724" y="445758"/>
                </a:lnTo>
                <a:lnTo>
                  <a:pt x="403957" y="431942"/>
                </a:lnTo>
                <a:lnTo>
                  <a:pt x="363646" y="427157"/>
                </a:lnTo>
                <a:lnTo>
                  <a:pt x="279786" y="427157"/>
                </a:lnTo>
                <a:lnTo>
                  <a:pt x="279786" y="381650"/>
                </a:lnTo>
                <a:lnTo>
                  <a:pt x="363646" y="381650"/>
                </a:lnTo>
                <a:lnTo>
                  <a:pt x="414463" y="387682"/>
                </a:lnTo>
                <a:lnTo>
                  <a:pt x="462083" y="405105"/>
                </a:lnTo>
                <a:lnTo>
                  <a:pt x="504498" y="432909"/>
                </a:lnTo>
                <a:lnTo>
                  <a:pt x="539706" y="470085"/>
                </a:lnTo>
                <a:lnTo>
                  <a:pt x="1296721" y="1485039"/>
                </a:lnTo>
                <a:lnTo>
                  <a:pt x="1324664" y="1514483"/>
                </a:lnTo>
                <a:lnTo>
                  <a:pt x="1358308" y="1536518"/>
                </a:lnTo>
                <a:lnTo>
                  <a:pt x="1396075" y="1550334"/>
                </a:lnTo>
                <a:lnTo>
                  <a:pt x="1436386" y="1555119"/>
                </a:lnTo>
                <a:lnTo>
                  <a:pt x="1886926" y="1555119"/>
                </a:lnTo>
                <a:lnTo>
                  <a:pt x="1886926" y="1600474"/>
                </a:lnTo>
                <a:lnTo>
                  <a:pt x="1004348" y="1600474"/>
                </a:lnTo>
                <a:lnTo>
                  <a:pt x="686499" y="2026570"/>
                </a:lnTo>
                <a:lnTo>
                  <a:pt x="651291" y="2063746"/>
                </a:lnTo>
                <a:lnTo>
                  <a:pt x="608876" y="2091550"/>
                </a:lnTo>
                <a:lnTo>
                  <a:pt x="561256" y="2108973"/>
                </a:lnTo>
                <a:lnTo>
                  <a:pt x="510439" y="2115005"/>
                </a:lnTo>
                <a:close/>
              </a:path>
              <a:path w="1887220" h="2115185">
                <a:moveTo>
                  <a:pt x="430976" y="1600474"/>
                </a:moveTo>
                <a:lnTo>
                  <a:pt x="0" y="1600474"/>
                </a:lnTo>
                <a:lnTo>
                  <a:pt x="0" y="1554967"/>
                </a:lnTo>
                <a:lnTo>
                  <a:pt x="430976" y="1554967"/>
                </a:lnTo>
                <a:lnTo>
                  <a:pt x="430976" y="1600474"/>
                </a:lnTo>
                <a:close/>
              </a:path>
              <a:path w="1887220" h="2115185">
                <a:moveTo>
                  <a:pt x="1253957" y="1932674"/>
                </a:moveTo>
                <a:lnTo>
                  <a:pt x="992823" y="1932674"/>
                </a:lnTo>
                <a:lnTo>
                  <a:pt x="992823" y="1887167"/>
                </a:lnTo>
                <a:lnTo>
                  <a:pt x="1253805" y="1887167"/>
                </a:lnTo>
                <a:lnTo>
                  <a:pt x="1294117" y="1882382"/>
                </a:lnTo>
                <a:lnTo>
                  <a:pt x="1331884" y="1868566"/>
                </a:lnTo>
                <a:lnTo>
                  <a:pt x="1365528" y="1846531"/>
                </a:lnTo>
                <a:lnTo>
                  <a:pt x="1393471" y="1817087"/>
                </a:lnTo>
                <a:lnTo>
                  <a:pt x="1554973" y="1600474"/>
                </a:lnTo>
                <a:lnTo>
                  <a:pt x="1611689" y="1600474"/>
                </a:lnTo>
                <a:lnTo>
                  <a:pt x="1430018" y="1844239"/>
                </a:lnTo>
                <a:lnTo>
                  <a:pt x="1394810" y="1881415"/>
                </a:lnTo>
                <a:lnTo>
                  <a:pt x="1352394" y="1909219"/>
                </a:lnTo>
                <a:lnTo>
                  <a:pt x="1304775" y="1926642"/>
                </a:lnTo>
                <a:lnTo>
                  <a:pt x="1253957" y="1932674"/>
                </a:lnTo>
                <a:close/>
              </a:path>
            </a:pathLst>
          </a:custGeom>
          <a:solidFill>
            <a:srgbClr val="9E9E9E"/>
          </a:solidFill>
        </p:spPr>
        <p:txBody>
          <a:bodyPr wrap="square" lIns="0" tIns="0" rIns="0" bIns="0" rtlCol="0"/>
          <a:lstStyle/>
          <a:p>
            <a:endParaRPr/>
          </a:p>
        </p:txBody>
      </p:sp>
      <p:grpSp>
        <p:nvGrpSpPr>
          <p:cNvPr id="17" name="object 17"/>
          <p:cNvGrpSpPr/>
          <p:nvPr/>
        </p:nvGrpSpPr>
        <p:grpSpPr>
          <a:xfrm>
            <a:off x="7629380" y="8984781"/>
            <a:ext cx="2976245" cy="1302385"/>
            <a:chOff x="7629380" y="8984780"/>
            <a:chExt cx="2976245" cy="1302385"/>
          </a:xfrm>
        </p:grpSpPr>
        <p:sp>
          <p:nvSpPr>
            <p:cNvPr id="18" name="object 18"/>
            <p:cNvSpPr/>
            <p:nvPr/>
          </p:nvSpPr>
          <p:spPr>
            <a:xfrm>
              <a:off x="7629380" y="8984780"/>
              <a:ext cx="2621280" cy="1302385"/>
            </a:xfrm>
            <a:custGeom>
              <a:avLst/>
              <a:gdLst/>
              <a:ahLst/>
              <a:cxnLst/>
              <a:rect l="l" t="t" r="r" b="b"/>
              <a:pathLst>
                <a:path w="2621279" h="1302384">
                  <a:moveTo>
                    <a:pt x="2598422" y="489508"/>
                  </a:moveTo>
                  <a:lnTo>
                    <a:pt x="2332339" y="29158"/>
                  </a:lnTo>
                  <a:lnTo>
                    <a:pt x="2193873" y="29158"/>
                  </a:lnTo>
                  <a:lnTo>
                    <a:pt x="2193873" y="3354"/>
                  </a:lnTo>
                  <a:lnTo>
                    <a:pt x="2347323" y="3354"/>
                  </a:lnTo>
                  <a:lnTo>
                    <a:pt x="2620811" y="476605"/>
                  </a:lnTo>
                  <a:lnTo>
                    <a:pt x="2598422" y="489508"/>
                  </a:lnTo>
                  <a:close/>
                </a:path>
                <a:path w="2621279" h="1302384">
                  <a:moveTo>
                    <a:pt x="29802" y="1302219"/>
                  </a:moveTo>
                  <a:lnTo>
                    <a:pt x="0" y="1302219"/>
                  </a:lnTo>
                  <a:lnTo>
                    <a:pt x="429029" y="559953"/>
                  </a:lnTo>
                  <a:lnTo>
                    <a:pt x="490183" y="595219"/>
                  </a:lnTo>
                  <a:lnTo>
                    <a:pt x="438502" y="595219"/>
                  </a:lnTo>
                  <a:lnTo>
                    <a:pt x="29802" y="1302219"/>
                  </a:lnTo>
                  <a:close/>
                </a:path>
                <a:path w="2621279" h="1302384">
                  <a:moveTo>
                    <a:pt x="507993" y="635302"/>
                  </a:moveTo>
                  <a:lnTo>
                    <a:pt x="438502" y="595219"/>
                  </a:lnTo>
                  <a:lnTo>
                    <a:pt x="490183" y="595219"/>
                  </a:lnTo>
                  <a:lnTo>
                    <a:pt x="520910" y="612938"/>
                  </a:lnTo>
                  <a:lnTo>
                    <a:pt x="507993" y="635302"/>
                  </a:lnTo>
                  <a:close/>
                </a:path>
                <a:path w="2621279" h="1302384">
                  <a:moveTo>
                    <a:pt x="831447" y="1302219"/>
                  </a:moveTo>
                  <a:lnTo>
                    <a:pt x="801564" y="1302219"/>
                  </a:lnTo>
                  <a:lnTo>
                    <a:pt x="1163211" y="676503"/>
                  </a:lnTo>
                  <a:lnTo>
                    <a:pt x="1979801" y="676503"/>
                  </a:lnTo>
                  <a:lnTo>
                    <a:pt x="1994715" y="702307"/>
                  </a:lnTo>
                  <a:lnTo>
                    <a:pt x="1178194" y="702307"/>
                  </a:lnTo>
                  <a:lnTo>
                    <a:pt x="831447" y="1302219"/>
                  </a:lnTo>
                  <a:close/>
                </a:path>
                <a:path w="2621279" h="1302384">
                  <a:moveTo>
                    <a:pt x="2341448" y="1302219"/>
                  </a:moveTo>
                  <a:lnTo>
                    <a:pt x="2311652" y="1302219"/>
                  </a:lnTo>
                  <a:lnTo>
                    <a:pt x="1964904" y="702307"/>
                  </a:lnTo>
                  <a:lnTo>
                    <a:pt x="1994715" y="702307"/>
                  </a:lnTo>
                  <a:lnTo>
                    <a:pt x="2341448" y="1302219"/>
                  </a:lnTo>
                  <a:close/>
                </a:path>
                <a:path w="2621279" h="1302384">
                  <a:moveTo>
                    <a:pt x="649473" y="386032"/>
                  </a:moveTo>
                  <a:lnTo>
                    <a:pt x="627084" y="373130"/>
                  </a:lnTo>
                  <a:lnTo>
                    <a:pt x="842706" y="0"/>
                  </a:lnTo>
                  <a:lnTo>
                    <a:pt x="1250786" y="0"/>
                  </a:lnTo>
                  <a:lnTo>
                    <a:pt x="1250786" y="25804"/>
                  </a:lnTo>
                  <a:lnTo>
                    <a:pt x="857690" y="25804"/>
                  </a:lnTo>
                  <a:lnTo>
                    <a:pt x="649473" y="386032"/>
                  </a:lnTo>
                  <a:close/>
                </a:path>
              </a:pathLst>
            </a:custGeom>
            <a:solidFill>
              <a:srgbClr val="D4CFCF"/>
            </a:solidFill>
          </p:spPr>
          <p:txBody>
            <a:bodyPr wrap="square" lIns="0" tIns="0" rIns="0" bIns="0" rtlCol="0"/>
            <a:lstStyle/>
            <a:p>
              <a:endParaRPr/>
            </a:p>
          </p:txBody>
        </p:sp>
        <p:sp>
          <p:nvSpPr>
            <p:cNvPr id="19" name="object 19"/>
            <p:cNvSpPr/>
            <p:nvPr/>
          </p:nvSpPr>
          <p:spPr>
            <a:xfrm>
              <a:off x="7726045" y="9112683"/>
              <a:ext cx="2879090" cy="1174750"/>
            </a:xfrm>
            <a:custGeom>
              <a:avLst/>
              <a:gdLst/>
              <a:ahLst/>
              <a:cxnLst/>
              <a:rect l="l" t="t" r="r" b="b"/>
              <a:pathLst>
                <a:path w="2879090" h="1174750">
                  <a:moveTo>
                    <a:pt x="29832" y="1174315"/>
                  </a:moveTo>
                  <a:lnTo>
                    <a:pt x="0" y="1174315"/>
                  </a:lnTo>
                  <a:lnTo>
                    <a:pt x="477202" y="348702"/>
                  </a:lnTo>
                  <a:lnTo>
                    <a:pt x="499591" y="361604"/>
                  </a:lnTo>
                  <a:lnTo>
                    <a:pt x="29832" y="1174315"/>
                  </a:lnTo>
                  <a:close/>
                </a:path>
                <a:path w="2879090" h="1174750">
                  <a:moveTo>
                    <a:pt x="292638" y="1174315"/>
                  </a:moveTo>
                  <a:lnTo>
                    <a:pt x="262813" y="1174315"/>
                  </a:lnTo>
                  <a:lnTo>
                    <a:pt x="410466" y="918892"/>
                  </a:lnTo>
                  <a:lnTo>
                    <a:pt x="471504" y="954072"/>
                  </a:lnTo>
                  <a:lnTo>
                    <a:pt x="419938" y="954072"/>
                  </a:lnTo>
                  <a:lnTo>
                    <a:pt x="292638" y="1174315"/>
                  </a:lnTo>
                  <a:close/>
                </a:path>
                <a:path w="2879090" h="1174750">
                  <a:moveTo>
                    <a:pt x="518880" y="1011185"/>
                  </a:moveTo>
                  <a:lnTo>
                    <a:pt x="419938" y="954072"/>
                  </a:lnTo>
                  <a:lnTo>
                    <a:pt x="471504" y="954072"/>
                  </a:lnTo>
                  <a:lnTo>
                    <a:pt x="531796" y="988822"/>
                  </a:lnTo>
                  <a:lnTo>
                    <a:pt x="518880" y="1011185"/>
                  </a:lnTo>
                  <a:close/>
                </a:path>
                <a:path w="2879090" h="1174750">
                  <a:moveTo>
                    <a:pt x="1586397" y="161019"/>
                  </a:moveTo>
                  <a:lnTo>
                    <a:pt x="1560564" y="161019"/>
                  </a:lnTo>
                  <a:lnTo>
                    <a:pt x="1560564" y="0"/>
                  </a:lnTo>
                  <a:lnTo>
                    <a:pt x="2200368" y="0"/>
                  </a:lnTo>
                  <a:lnTo>
                    <a:pt x="2204071" y="6451"/>
                  </a:lnTo>
                  <a:lnTo>
                    <a:pt x="2215257" y="25804"/>
                  </a:lnTo>
                  <a:lnTo>
                    <a:pt x="1586397" y="25804"/>
                  </a:lnTo>
                  <a:lnTo>
                    <a:pt x="1586397" y="161019"/>
                  </a:lnTo>
                  <a:close/>
                </a:path>
                <a:path w="2879090" h="1174750">
                  <a:moveTo>
                    <a:pt x="2879075" y="1174315"/>
                  </a:moveTo>
                  <a:lnTo>
                    <a:pt x="2849281" y="1174315"/>
                  </a:lnTo>
                  <a:lnTo>
                    <a:pt x="2185471" y="25804"/>
                  </a:lnTo>
                  <a:lnTo>
                    <a:pt x="2215257" y="25804"/>
                  </a:lnTo>
                  <a:lnTo>
                    <a:pt x="2879075" y="1174315"/>
                  </a:lnTo>
                  <a:close/>
                </a:path>
                <a:path w="2879090" h="1174750">
                  <a:moveTo>
                    <a:pt x="2687082" y="1174315"/>
                  </a:moveTo>
                  <a:lnTo>
                    <a:pt x="2657082" y="1174315"/>
                  </a:lnTo>
                  <a:lnTo>
                    <a:pt x="2089285" y="191898"/>
                  </a:lnTo>
                  <a:lnTo>
                    <a:pt x="1306106" y="191898"/>
                  </a:lnTo>
                  <a:lnTo>
                    <a:pt x="1306106" y="166093"/>
                  </a:lnTo>
                  <a:lnTo>
                    <a:pt x="2104182" y="166093"/>
                  </a:lnTo>
                  <a:lnTo>
                    <a:pt x="2107885" y="172544"/>
                  </a:lnTo>
                  <a:lnTo>
                    <a:pt x="2687082" y="1174315"/>
                  </a:lnTo>
                  <a:close/>
                </a:path>
                <a:path w="2879090" h="1174750">
                  <a:moveTo>
                    <a:pt x="1096115" y="1174315"/>
                  </a:moveTo>
                  <a:lnTo>
                    <a:pt x="1066256" y="1174315"/>
                  </a:lnTo>
                  <a:lnTo>
                    <a:pt x="1247292" y="861090"/>
                  </a:lnTo>
                  <a:lnTo>
                    <a:pt x="1702474" y="861090"/>
                  </a:lnTo>
                  <a:lnTo>
                    <a:pt x="1717488" y="887066"/>
                  </a:lnTo>
                  <a:lnTo>
                    <a:pt x="1262189" y="887066"/>
                  </a:lnTo>
                  <a:lnTo>
                    <a:pt x="1096115" y="1174315"/>
                  </a:lnTo>
                  <a:close/>
                </a:path>
                <a:path w="2879090" h="1174750">
                  <a:moveTo>
                    <a:pt x="1536349" y="1174315"/>
                  </a:moveTo>
                  <a:lnTo>
                    <a:pt x="1506552" y="1174315"/>
                  </a:lnTo>
                  <a:lnTo>
                    <a:pt x="1672594" y="887066"/>
                  </a:lnTo>
                  <a:lnTo>
                    <a:pt x="1717488" y="887066"/>
                  </a:lnTo>
                  <a:lnTo>
                    <a:pt x="1724895" y="899883"/>
                  </a:lnTo>
                  <a:lnTo>
                    <a:pt x="1694983" y="899883"/>
                  </a:lnTo>
                  <a:lnTo>
                    <a:pt x="1536349" y="1174315"/>
                  </a:lnTo>
                  <a:close/>
                </a:path>
                <a:path w="2879090" h="1174750">
                  <a:moveTo>
                    <a:pt x="1883510" y="1174315"/>
                  </a:moveTo>
                  <a:lnTo>
                    <a:pt x="1853622" y="1174315"/>
                  </a:lnTo>
                  <a:lnTo>
                    <a:pt x="1694983" y="899883"/>
                  </a:lnTo>
                  <a:lnTo>
                    <a:pt x="1724895" y="899883"/>
                  </a:lnTo>
                  <a:lnTo>
                    <a:pt x="1883510" y="1174315"/>
                  </a:lnTo>
                  <a:close/>
                </a:path>
              </a:pathLst>
            </a:custGeom>
            <a:solidFill>
              <a:srgbClr val="9E9E9E"/>
            </a:solidFill>
          </p:spPr>
          <p:txBody>
            <a:bodyPr wrap="square" lIns="0" tIns="0" rIns="0" bIns="0" rtlCol="0"/>
            <a:lstStyle/>
            <a:p>
              <a:endParaRPr/>
            </a:p>
          </p:txBody>
        </p:sp>
      </p:grpSp>
      <p:sp>
        <p:nvSpPr>
          <p:cNvPr id="20" name="object 20"/>
          <p:cNvSpPr txBox="1">
            <a:spLocks noGrp="1"/>
          </p:cNvSpPr>
          <p:nvPr>
            <p:ph type="title"/>
          </p:nvPr>
        </p:nvSpPr>
        <p:spPr>
          <a:xfrm>
            <a:off x="3352801" y="1638301"/>
            <a:ext cx="10255739" cy="628377"/>
          </a:xfrm>
          <a:prstGeom prst="rect">
            <a:avLst/>
          </a:prstGeom>
        </p:spPr>
        <p:txBody>
          <a:bodyPr vert="horz" wrap="square" lIns="0" tIns="12700" rIns="0" bIns="0" rtlCol="0">
            <a:spAutoFit/>
          </a:bodyPr>
          <a:lstStyle/>
          <a:p>
            <a:pPr marL="12700" algn="ctr">
              <a:lnSpc>
                <a:spcPct val="100000"/>
              </a:lnSpc>
              <a:spcBef>
                <a:spcPts val="100"/>
              </a:spcBef>
            </a:pPr>
            <a:r>
              <a:rPr lang="en-US" sz="4000" spc="-500" dirty="0" smtClean="0">
                <a:solidFill>
                  <a:schemeClr val="accent1">
                    <a:lumMod val="75000"/>
                  </a:schemeClr>
                </a:solidFill>
                <a:latin typeface="Lucida Sans Unicode"/>
                <a:cs typeface="Lucida Sans Unicode"/>
              </a:rPr>
              <a:t>Programming languages used</a:t>
            </a:r>
            <a:endParaRPr sz="4000" dirty="0">
              <a:solidFill>
                <a:schemeClr val="accent1">
                  <a:lumMod val="75000"/>
                </a:schemeClr>
              </a:solidFill>
              <a:latin typeface="Lucida Sans Unicode"/>
              <a:cs typeface="Lucida Sans Unicode"/>
            </a:endParaRPr>
          </a:p>
        </p:txBody>
      </p:sp>
      <p:sp>
        <p:nvSpPr>
          <p:cNvPr id="26" name="Oval 25"/>
          <p:cNvSpPr/>
          <p:nvPr/>
        </p:nvSpPr>
        <p:spPr>
          <a:xfrm>
            <a:off x="3429002" y="28575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HTML</a:t>
            </a:r>
            <a:endParaRPr lang="en-US" sz="2400" dirty="0"/>
          </a:p>
        </p:txBody>
      </p:sp>
      <p:sp>
        <p:nvSpPr>
          <p:cNvPr id="28" name="Oval 27"/>
          <p:cNvSpPr/>
          <p:nvPr/>
        </p:nvSpPr>
        <p:spPr>
          <a:xfrm>
            <a:off x="6019802" y="53721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CSS</a:t>
            </a:r>
            <a:endParaRPr lang="en-US" sz="2400" dirty="0"/>
          </a:p>
        </p:txBody>
      </p:sp>
      <p:sp>
        <p:nvSpPr>
          <p:cNvPr id="29" name="Oval 28"/>
          <p:cNvSpPr/>
          <p:nvPr/>
        </p:nvSpPr>
        <p:spPr>
          <a:xfrm>
            <a:off x="9753601" y="5600700"/>
            <a:ext cx="3200400" cy="320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JAVASCRIPT</a:t>
            </a:r>
            <a:endParaRPr lang="en-US" sz="2400" dirty="0"/>
          </a:p>
        </p:txBody>
      </p:sp>
      <p:sp>
        <p:nvSpPr>
          <p:cNvPr id="30" name="Oval 29"/>
          <p:cNvSpPr/>
          <p:nvPr/>
        </p:nvSpPr>
        <p:spPr>
          <a:xfrm>
            <a:off x="7467601" y="27813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PHP</a:t>
            </a:r>
          </a:p>
        </p:txBody>
      </p:sp>
      <p:sp>
        <p:nvSpPr>
          <p:cNvPr id="31" name="Oval 30"/>
          <p:cNvSpPr/>
          <p:nvPr/>
        </p:nvSpPr>
        <p:spPr>
          <a:xfrm>
            <a:off x="10363201" y="35433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MY SQL</a:t>
            </a:r>
          </a:p>
        </p:txBody>
      </p:sp>
    </p:spTree>
  </p:cSld>
  <p:clrMapOvr>
    <a:masterClrMapping/>
  </p:clrMapOvr>
  <p:transition advTm="4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95377"/>
            <a:ext cx="248284" cy="9191625"/>
          </a:xfrm>
          <a:custGeom>
            <a:avLst/>
            <a:gdLst/>
            <a:ahLst/>
            <a:cxnLst/>
            <a:rect l="l" t="t" r="r" b="b"/>
            <a:pathLst>
              <a:path w="248285" h="9191625">
                <a:moveTo>
                  <a:pt x="0" y="9191623"/>
                </a:moveTo>
                <a:lnTo>
                  <a:pt x="0" y="0"/>
                </a:lnTo>
                <a:lnTo>
                  <a:pt x="247733" y="0"/>
                </a:lnTo>
                <a:lnTo>
                  <a:pt x="247733" y="9191623"/>
                </a:lnTo>
                <a:lnTo>
                  <a:pt x="0" y="9191623"/>
                </a:lnTo>
                <a:close/>
              </a:path>
            </a:pathLst>
          </a:custGeom>
          <a:solidFill>
            <a:srgbClr val="9E9E9E"/>
          </a:solidFill>
        </p:spPr>
        <p:txBody>
          <a:bodyPr wrap="square" lIns="0" tIns="0" rIns="0" bIns="0" rtlCol="0"/>
          <a:lstStyle/>
          <a:p>
            <a:endParaRPr/>
          </a:p>
        </p:txBody>
      </p:sp>
      <p:sp>
        <p:nvSpPr>
          <p:cNvPr id="3" name="object 3"/>
          <p:cNvSpPr/>
          <p:nvPr/>
        </p:nvSpPr>
        <p:spPr>
          <a:xfrm>
            <a:off x="18068277" y="2"/>
            <a:ext cx="220345" cy="8952865"/>
          </a:xfrm>
          <a:custGeom>
            <a:avLst/>
            <a:gdLst/>
            <a:ahLst/>
            <a:cxnLst/>
            <a:rect l="l" t="t" r="r" b="b"/>
            <a:pathLst>
              <a:path w="220344" h="8952865">
                <a:moveTo>
                  <a:pt x="219722" y="8952432"/>
                </a:moveTo>
                <a:lnTo>
                  <a:pt x="0" y="8952432"/>
                </a:lnTo>
                <a:lnTo>
                  <a:pt x="0" y="0"/>
                </a:lnTo>
                <a:lnTo>
                  <a:pt x="219722" y="0"/>
                </a:lnTo>
                <a:lnTo>
                  <a:pt x="219722" y="8952432"/>
                </a:lnTo>
                <a:close/>
              </a:path>
            </a:pathLst>
          </a:custGeom>
          <a:solidFill>
            <a:srgbClr val="9E9E9E"/>
          </a:solidFill>
        </p:spPr>
        <p:txBody>
          <a:bodyPr wrap="square" lIns="0" tIns="0" rIns="0" bIns="0" rtlCol="0"/>
          <a:lstStyle/>
          <a:p>
            <a:endParaRPr/>
          </a:p>
        </p:txBody>
      </p:sp>
      <p:sp>
        <p:nvSpPr>
          <p:cNvPr id="4" name="object 4"/>
          <p:cNvSpPr/>
          <p:nvPr/>
        </p:nvSpPr>
        <p:spPr>
          <a:xfrm>
            <a:off x="4586806" y="8725938"/>
            <a:ext cx="5221605" cy="1561465"/>
          </a:xfrm>
          <a:custGeom>
            <a:avLst/>
            <a:gdLst/>
            <a:ahLst/>
            <a:cxnLst/>
            <a:rect l="l" t="t" r="r" b="b"/>
            <a:pathLst>
              <a:path w="5221605" h="1561465">
                <a:moveTo>
                  <a:pt x="165426" y="1561062"/>
                </a:moveTo>
                <a:lnTo>
                  <a:pt x="0" y="1561062"/>
                </a:lnTo>
                <a:lnTo>
                  <a:pt x="38343" y="1537078"/>
                </a:lnTo>
                <a:lnTo>
                  <a:pt x="79870" y="1511623"/>
                </a:lnTo>
                <a:lnTo>
                  <a:pt x="121666" y="1486521"/>
                </a:lnTo>
                <a:lnTo>
                  <a:pt x="163731" y="1461774"/>
                </a:lnTo>
                <a:lnTo>
                  <a:pt x="206063" y="1437385"/>
                </a:lnTo>
                <a:lnTo>
                  <a:pt x="248660" y="1413355"/>
                </a:lnTo>
                <a:lnTo>
                  <a:pt x="291520" y="1389689"/>
                </a:lnTo>
                <a:lnTo>
                  <a:pt x="334643" y="1366387"/>
                </a:lnTo>
                <a:lnTo>
                  <a:pt x="378025" y="1343453"/>
                </a:lnTo>
                <a:lnTo>
                  <a:pt x="421666" y="1320889"/>
                </a:lnTo>
                <a:lnTo>
                  <a:pt x="465565" y="1298698"/>
                </a:lnTo>
                <a:lnTo>
                  <a:pt x="509718" y="1276882"/>
                </a:lnTo>
                <a:lnTo>
                  <a:pt x="554126" y="1255444"/>
                </a:lnTo>
                <a:lnTo>
                  <a:pt x="598786" y="1234385"/>
                </a:lnTo>
                <a:lnTo>
                  <a:pt x="683176" y="1195844"/>
                </a:lnTo>
                <a:lnTo>
                  <a:pt x="735173" y="1310529"/>
                </a:lnTo>
                <a:lnTo>
                  <a:pt x="639950" y="1310529"/>
                </a:lnTo>
                <a:lnTo>
                  <a:pt x="595248" y="1331560"/>
                </a:lnTo>
                <a:lnTo>
                  <a:pt x="550802" y="1352979"/>
                </a:lnTo>
                <a:lnTo>
                  <a:pt x="506614" y="1374781"/>
                </a:lnTo>
                <a:lnTo>
                  <a:pt x="462686" y="1396966"/>
                </a:lnTo>
                <a:lnTo>
                  <a:pt x="419019" y="1419529"/>
                </a:lnTo>
                <a:lnTo>
                  <a:pt x="375614" y="1442470"/>
                </a:lnTo>
                <a:lnTo>
                  <a:pt x="332475" y="1465784"/>
                </a:lnTo>
                <a:lnTo>
                  <a:pt x="289602" y="1489469"/>
                </a:lnTo>
                <a:lnTo>
                  <a:pt x="246996" y="1513524"/>
                </a:lnTo>
                <a:lnTo>
                  <a:pt x="204660" y="1537945"/>
                </a:lnTo>
                <a:lnTo>
                  <a:pt x="165426" y="1561062"/>
                </a:lnTo>
                <a:close/>
              </a:path>
              <a:path w="5221605" h="1561465">
                <a:moveTo>
                  <a:pt x="848763" y="1561062"/>
                </a:moveTo>
                <a:lnTo>
                  <a:pt x="753590" y="1561062"/>
                </a:lnTo>
                <a:lnTo>
                  <a:pt x="639950" y="1310529"/>
                </a:lnTo>
                <a:lnTo>
                  <a:pt x="735173" y="1310529"/>
                </a:lnTo>
                <a:lnTo>
                  <a:pt x="848763" y="1561062"/>
                </a:lnTo>
                <a:close/>
              </a:path>
              <a:path w="5221605" h="1561465">
                <a:moveTo>
                  <a:pt x="4276572" y="1353176"/>
                </a:moveTo>
                <a:lnTo>
                  <a:pt x="4186730" y="1353176"/>
                </a:lnTo>
                <a:lnTo>
                  <a:pt x="4573452" y="2881"/>
                </a:lnTo>
                <a:lnTo>
                  <a:pt x="5221256" y="0"/>
                </a:lnTo>
                <a:lnTo>
                  <a:pt x="5221544" y="86446"/>
                </a:lnTo>
                <a:lnTo>
                  <a:pt x="4638579" y="89039"/>
                </a:lnTo>
                <a:lnTo>
                  <a:pt x="4276572" y="1353176"/>
                </a:lnTo>
                <a:close/>
              </a:path>
              <a:path w="5221605" h="1561465">
                <a:moveTo>
                  <a:pt x="1182551" y="1561062"/>
                </a:moveTo>
                <a:lnTo>
                  <a:pt x="949568" y="1561062"/>
                </a:lnTo>
                <a:lnTo>
                  <a:pt x="955369" y="1558588"/>
                </a:lnTo>
                <a:lnTo>
                  <a:pt x="1000744" y="1539767"/>
                </a:lnTo>
                <a:lnTo>
                  <a:pt x="1046341" y="1521385"/>
                </a:lnTo>
                <a:lnTo>
                  <a:pt x="1092159" y="1503443"/>
                </a:lnTo>
                <a:lnTo>
                  <a:pt x="1138194" y="1485945"/>
                </a:lnTo>
                <a:lnTo>
                  <a:pt x="1184444" y="1468893"/>
                </a:lnTo>
                <a:lnTo>
                  <a:pt x="1230906" y="1452290"/>
                </a:lnTo>
                <a:lnTo>
                  <a:pt x="1277579" y="1436139"/>
                </a:lnTo>
                <a:lnTo>
                  <a:pt x="1324459" y="1420441"/>
                </a:lnTo>
                <a:lnTo>
                  <a:pt x="1371544" y="1405201"/>
                </a:lnTo>
                <a:lnTo>
                  <a:pt x="1418831" y="1390421"/>
                </a:lnTo>
                <a:lnTo>
                  <a:pt x="1466317" y="1376103"/>
                </a:lnTo>
                <a:lnTo>
                  <a:pt x="1514001" y="1362250"/>
                </a:lnTo>
                <a:lnTo>
                  <a:pt x="1561879" y="1348865"/>
                </a:lnTo>
                <a:lnTo>
                  <a:pt x="1609950" y="1335950"/>
                </a:lnTo>
                <a:lnTo>
                  <a:pt x="1658210" y="1323509"/>
                </a:lnTo>
                <a:lnTo>
                  <a:pt x="1706656" y="1311544"/>
                </a:lnTo>
                <a:lnTo>
                  <a:pt x="1755287" y="1300057"/>
                </a:lnTo>
                <a:lnTo>
                  <a:pt x="1804100" y="1289052"/>
                </a:lnTo>
                <a:lnTo>
                  <a:pt x="1853092" y="1278531"/>
                </a:lnTo>
                <a:lnTo>
                  <a:pt x="1902261" y="1268497"/>
                </a:lnTo>
                <a:lnTo>
                  <a:pt x="1951604" y="1258952"/>
                </a:lnTo>
                <a:lnTo>
                  <a:pt x="2001118" y="1249900"/>
                </a:lnTo>
                <a:lnTo>
                  <a:pt x="2050802" y="1241342"/>
                </a:lnTo>
                <a:lnTo>
                  <a:pt x="2100651" y="1233282"/>
                </a:lnTo>
                <a:lnTo>
                  <a:pt x="2150665" y="1225723"/>
                </a:lnTo>
                <a:lnTo>
                  <a:pt x="2200840" y="1218666"/>
                </a:lnTo>
                <a:lnTo>
                  <a:pt x="2251174" y="1212115"/>
                </a:lnTo>
                <a:lnTo>
                  <a:pt x="2301664" y="1206073"/>
                </a:lnTo>
                <a:lnTo>
                  <a:pt x="2352307" y="1200542"/>
                </a:lnTo>
                <a:lnTo>
                  <a:pt x="2403102" y="1195525"/>
                </a:lnTo>
                <a:lnTo>
                  <a:pt x="2454045" y="1191024"/>
                </a:lnTo>
                <a:lnTo>
                  <a:pt x="2505134" y="1187043"/>
                </a:lnTo>
                <a:lnTo>
                  <a:pt x="2556366" y="1183584"/>
                </a:lnTo>
                <a:lnTo>
                  <a:pt x="2607740" y="1180650"/>
                </a:lnTo>
                <a:lnTo>
                  <a:pt x="2659251" y="1178243"/>
                </a:lnTo>
                <a:lnTo>
                  <a:pt x="2710899" y="1176366"/>
                </a:lnTo>
                <a:lnTo>
                  <a:pt x="2762679" y="1175022"/>
                </a:lnTo>
                <a:lnTo>
                  <a:pt x="2814590" y="1174214"/>
                </a:lnTo>
                <a:lnTo>
                  <a:pt x="2866629" y="1173944"/>
                </a:lnTo>
                <a:lnTo>
                  <a:pt x="2919300" y="1174221"/>
                </a:lnTo>
                <a:lnTo>
                  <a:pt x="2971840" y="1175050"/>
                </a:lnTo>
                <a:lnTo>
                  <a:pt x="3024246" y="1176428"/>
                </a:lnTo>
                <a:lnTo>
                  <a:pt x="3076517" y="1178353"/>
                </a:lnTo>
                <a:lnTo>
                  <a:pt x="3128650" y="1180822"/>
                </a:lnTo>
                <a:lnTo>
                  <a:pt x="3180641" y="1183831"/>
                </a:lnTo>
                <a:lnTo>
                  <a:pt x="3232488" y="1187378"/>
                </a:lnTo>
                <a:lnTo>
                  <a:pt x="3284189" y="1191460"/>
                </a:lnTo>
                <a:lnTo>
                  <a:pt x="3335741" y="1196075"/>
                </a:lnTo>
                <a:lnTo>
                  <a:pt x="3387141" y="1201218"/>
                </a:lnTo>
                <a:lnTo>
                  <a:pt x="3438387" y="1206888"/>
                </a:lnTo>
                <a:lnTo>
                  <a:pt x="3489475" y="1213082"/>
                </a:lnTo>
                <a:lnTo>
                  <a:pt x="3540404" y="1219796"/>
                </a:lnTo>
                <a:lnTo>
                  <a:pt x="3591170" y="1227029"/>
                </a:lnTo>
                <a:lnTo>
                  <a:pt x="3641771" y="1234776"/>
                </a:lnTo>
                <a:lnTo>
                  <a:pt x="3692205" y="1243036"/>
                </a:lnTo>
                <a:lnTo>
                  <a:pt x="3742468" y="1251805"/>
                </a:lnTo>
                <a:lnTo>
                  <a:pt x="3787274" y="1260102"/>
                </a:lnTo>
                <a:lnTo>
                  <a:pt x="2866630" y="1260102"/>
                </a:lnTo>
                <a:lnTo>
                  <a:pt x="2770015" y="1261048"/>
                </a:lnTo>
                <a:lnTo>
                  <a:pt x="2673853" y="1263875"/>
                </a:lnTo>
                <a:lnTo>
                  <a:pt x="2578161" y="1268565"/>
                </a:lnTo>
                <a:lnTo>
                  <a:pt x="2482957" y="1275101"/>
                </a:lnTo>
                <a:lnTo>
                  <a:pt x="2388259" y="1283464"/>
                </a:lnTo>
                <a:lnTo>
                  <a:pt x="2294083" y="1293637"/>
                </a:lnTo>
                <a:lnTo>
                  <a:pt x="2200449" y="1305603"/>
                </a:lnTo>
                <a:lnTo>
                  <a:pt x="2107372" y="1319344"/>
                </a:lnTo>
                <a:lnTo>
                  <a:pt x="2014872" y="1334842"/>
                </a:lnTo>
                <a:lnTo>
                  <a:pt x="1968843" y="1343245"/>
                </a:lnTo>
                <a:lnTo>
                  <a:pt x="1922965" y="1352080"/>
                </a:lnTo>
                <a:lnTo>
                  <a:pt x="1877240" y="1361346"/>
                </a:lnTo>
                <a:lnTo>
                  <a:pt x="1831670" y="1371040"/>
                </a:lnTo>
                <a:lnTo>
                  <a:pt x="1786257" y="1381160"/>
                </a:lnTo>
                <a:lnTo>
                  <a:pt x="1741003" y="1391704"/>
                </a:lnTo>
                <a:lnTo>
                  <a:pt x="1695911" y="1402670"/>
                </a:lnTo>
                <a:lnTo>
                  <a:pt x="1650983" y="1414055"/>
                </a:lnTo>
                <a:lnTo>
                  <a:pt x="1606221" y="1425858"/>
                </a:lnTo>
                <a:lnTo>
                  <a:pt x="1561628" y="1438075"/>
                </a:lnTo>
                <a:lnTo>
                  <a:pt x="1517204" y="1450706"/>
                </a:lnTo>
                <a:lnTo>
                  <a:pt x="1472954" y="1463747"/>
                </a:lnTo>
                <a:lnTo>
                  <a:pt x="1428878" y="1477197"/>
                </a:lnTo>
                <a:lnTo>
                  <a:pt x="1384979" y="1491053"/>
                </a:lnTo>
                <a:lnTo>
                  <a:pt x="1341260" y="1505313"/>
                </a:lnTo>
                <a:lnTo>
                  <a:pt x="1297722" y="1519974"/>
                </a:lnTo>
                <a:lnTo>
                  <a:pt x="1254367" y="1535036"/>
                </a:lnTo>
                <a:lnTo>
                  <a:pt x="1211199" y="1550495"/>
                </a:lnTo>
                <a:lnTo>
                  <a:pt x="1182551" y="1561062"/>
                </a:lnTo>
                <a:close/>
              </a:path>
              <a:path w="5221605" h="1561465">
                <a:moveTo>
                  <a:pt x="4216800" y="1561062"/>
                </a:moveTo>
                <a:lnTo>
                  <a:pt x="4126957" y="1561062"/>
                </a:lnTo>
                <a:lnTo>
                  <a:pt x="4162812" y="1435877"/>
                </a:lnTo>
                <a:lnTo>
                  <a:pt x="4115069" y="1422913"/>
                </a:lnTo>
                <a:lnTo>
                  <a:pt x="4067137" y="1410422"/>
                </a:lnTo>
                <a:lnTo>
                  <a:pt x="4019018" y="1398408"/>
                </a:lnTo>
                <a:lnTo>
                  <a:pt x="3970715" y="1386873"/>
                </a:lnTo>
                <a:lnTo>
                  <a:pt x="3922230" y="1375820"/>
                </a:lnTo>
                <a:lnTo>
                  <a:pt x="3873566" y="1365252"/>
                </a:lnTo>
                <a:lnTo>
                  <a:pt x="3824726" y="1355171"/>
                </a:lnTo>
                <a:lnTo>
                  <a:pt x="3775711" y="1345581"/>
                </a:lnTo>
                <a:lnTo>
                  <a:pt x="3726526" y="1336485"/>
                </a:lnTo>
                <a:lnTo>
                  <a:pt x="3677171" y="1327885"/>
                </a:lnTo>
                <a:lnTo>
                  <a:pt x="3627651" y="1319784"/>
                </a:lnTo>
                <a:lnTo>
                  <a:pt x="3577966" y="1312184"/>
                </a:lnTo>
                <a:lnTo>
                  <a:pt x="3528121" y="1305090"/>
                </a:lnTo>
                <a:lnTo>
                  <a:pt x="3478117" y="1298504"/>
                </a:lnTo>
                <a:lnTo>
                  <a:pt x="3427957" y="1292427"/>
                </a:lnTo>
                <a:lnTo>
                  <a:pt x="3377643" y="1286865"/>
                </a:lnTo>
                <a:lnTo>
                  <a:pt x="3327179" y="1281818"/>
                </a:lnTo>
                <a:lnTo>
                  <a:pt x="3276566" y="1277291"/>
                </a:lnTo>
                <a:lnTo>
                  <a:pt x="3225807" y="1273286"/>
                </a:lnTo>
                <a:lnTo>
                  <a:pt x="3174905" y="1269805"/>
                </a:lnTo>
                <a:lnTo>
                  <a:pt x="3123863" y="1266852"/>
                </a:lnTo>
                <a:lnTo>
                  <a:pt x="3072682" y="1264430"/>
                </a:lnTo>
                <a:lnTo>
                  <a:pt x="3021366" y="1262541"/>
                </a:lnTo>
                <a:lnTo>
                  <a:pt x="2969917" y="1261188"/>
                </a:lnTo>
                <a:lnTo>
                  <a:pt x="2918337" y="1260374"/>
                </a:lnTo>
                <a:lnTo>
                  <a:pt x="2866630" y="1260102"/>
                </a:lnTo>
                <a:lnTo>
                  <a:pt x="3787274" y="1260102"/>
                </a:lnTo>
                <a:lnTo>
                  <a:pt x="3842472" y="1270860"/>
                </a:lnTo>
                <a:lnTo>
                  <a:pt x="3892208" y="1281140"/>
                </a:lnTo>
                <a:lnTo>
                  <a:pt x="3941763" y="1291917"/>
                </a:lnTo>
                <a:lnTo>
                  <a:pt x="3991135" y="1303190"/>
                </a:lnTo>
                <a:lnTo>
                  <a:pt x="4040320" y="1314956"/>
                </a:lnTo>
                <a:lnTo>
                  <a:pt x="4089316" y="1327210"/>
                </a:lnTo>
                <a:lnTo>
                  <a:pt x="4138120" y="1339951"/>
                </a:lnTo>
                <a:lnTo>
                  <a:pt x="4186730" y="1353176"/>
                </a:lnTo>
                <a:lnTo>
                  <a:pt x="4276572" y="1353176"/>
                </a:lnTo>
                <a:lnTo>
                  <a:pt x="4269723" y="1377093"/>
                </a:lnTo>
                <a:lnTo>
                  <a:pt x="4318752" y="1391895"/>
                </a:lnTo>
                <a:lnTo>
                  <a:pt x="4367566" y="1407190"/>
                </a:lnTo>
                <a:lnTo>
                  <a:pt x="4416164" y="1422976"/>
                </a:lnTo>
                <a:lnTo>
                  <a:pt x="4464541" y="1439249"/>
                </a:lnTo>
                <a:lnTo>
                  <a:pt x="4512695" y="1456007"/>
                </a:lnTo>
                <a:lnTo>
                  <a:pt x="4523224" y="1459794"/>
                </a:lnTo>
                <a:lnTo>
                  <a:pt x="4245805" y="1459794"/>
                </a:lnTo>
                <a:lnTo>
                  <a:pt x="4216800" y="1561062"/>
                </a:lnTo>
                <a:close/>
              </a:path>
              <a:path w="5221605" h="1561465">
                <a:moveTo>
                  <a:pt x="4783645" y="1561062"/>
                </a:moveTo>
                <a:lnTo>
                  <a:pt x="4549663" y="1561062"/>
                </a:lnTo>
                <a:lnTo>
                  <a:pt x="4518422" y="1549558"/>
                </a:lnTo>
                <a:lnTo>
                  <a:pt x="4473480" y="1533513"/>
                </a:lnTo>
                <a:lnTo>
                  <a:pt x="4428337" y="1517898"/>
                </a:lnTo>
                <a:lnTo>
                  <a:pt x="4382996" y="1502716"/>
                </a:lnTo>
                <a:lnTo>
                  <a:pt x="4337458" y="1487970"/>
                </a:lnTo>
                <a:lnTo>
                  <a:pt x="4291727" y="1473661"/>
                </a:lnTo>
                <a:lnTo>
                  <a:pt x="4245805" y="1459794"/>
                </a:lnTo>
                <a:lnTo>
                  <a:pt x="4523224" y="1459794"/>
                </a:lnTo>
                <a:lnTo>
                  <a:pt x="4560623" y="1473246"/>
                </a:lnTo>
                <a:lnTo>
                  <a:pt x="4608323" y="1490964"/>
                </a:lnTo>
                <a:lnTo>
                  <a:pt x="4655790" y="1509158"/>
                </a:lnTo>
                <a:lnTo>
                  <a:pt x="4703023" y="1527825"/>
                </a:lnTo>
                <a:lnTo>
                  <a:pt x="4750018" y="1546962"/>
                </a:lnTo>
                <a:lnTo>
                  <a:pt x="4783645" y="1561062"/>
                </a:lnTo>
                <a:close/>
              </a:path>
            </a:pathLst>
          </a:custGeom>
          <a:solidFill>
            <a:srgbClr val="9E9E9E"/>
          </a:solidFill>
        </p:spPr>
        <p:txBody>
          <a:bodyPr wrap="square" lIns="0" tIns="0" rIns="0" bIns="0" rtlCol="0"/>
          <a:lstStyle/>
          <a:p>
            <a:endParaRPr/>
          </a:p>
        </p:txBody>
      </p:sp>
      <p:sp>
        <p:nvSpPr>
          <p:cNvPr id="5" name="object 5"/>
          <p:cNvSpPr/>
          <p:nvPr/>
        </p:nvSpPr>
        <p:spPr>
          <a:xfrm>
            <a:off x="11372267" y="9899662"/>
            <a:ext cx="1097280" cy="346710"/>
          </a:xfrm>
          <a:custGeom>
            <a:avLst/>
            <a:gdLst/>
            <a:ahLst/>
            <a:cxnLst/>
            <a:rect l="l" t="t" r="r" b="b"/>
            <a:pathLst>
              <a:path w="1097279" h="346709">
                <a:moveTo>
                  <a:pt x="1096670" y="86385"/>
                </a:moveTo>
                <a:lnTo>
                  <a:pt x="1010285" y="86385"/>
                </a:lnTo>
                <a:lnTo>
                  <a:pt x="1010005" y="260146"/>
                </a:lnTo>
                <a:lnTo>
                  <a:pt x="1096518" y="260146"/>
                </a:lnTo>
                <a:lnTo>
                  <a:pt x="1096670" y="86385"/>
                </a:lnTo>
                <a:close/>
              </a:path>
              <a:path w="1097279" h="346709">
                <a:moveTo>
                  <a:pt x="1096708" y="0"/>
                </a:moveTo>
                <a:lnTo>
                  <a:pt x="215" y="0"/>
                </a:lnTo>
                <a:lnTo>
                  <a:pt x="215" y="86360"/>
                </a:lnTo>
                <a:lnTo>
                  <a:pt x="114" y="260350"/>
                </a:lnTo>
                <a:lnTo>
                  <a:pt x="0" y="346710"/>
                </a:lnTo>
                <a:lnTo>
                  <a:pt x="1096492" y="346710"/>
                </a:lnTo>
                <a:lnTo>
                  <a:pt x="1096492" y="260350"/>
                </a:lnTo>
                <a:lnTo>
                  <a:pt x="86563" y="260350"/>
                </a:lnTo>
                <a:lnTo>
                  <a:pt x="86563" y="86360"/>
                </a:lnTo>
                <a:lnTo>
                  <a:pt x="1096708" y="86360"/>
                </a:lnTo>
                <a:lnTo>
                  <a:pt x="1096708" y="0"/>
                </a:lnTo>
                <a:close/>
              </a:path>
            </a:pathLst>
          </a:custGeom>
          <a:solidFill>
            <a:srgbClr val="D4CFCF"/>
          </a:solidFill>
        </p:spPr>
        <p:txBody>
          <a:bodyPr wrap="square" lIns="0" tIns="0" rIns="0" bIns="0" rtlCol="0"/>
          <a:lstStyle/>
          <a:p>
            <a:endParaRPr/>
          </a:p>
        </p:txBody>
      </p:sp>
      <p:sp>
        <p:nvSpPr>
          <p:cNvPr id="6" name="object 6"/>
          <p:cNvSpPr/>
          <p:nvPr/>
        </p:nvSpPr>
        <p:spPr>
          <a:xfrm>
            <a:off x="9354808" y="8595410"/>
            <a:ext cx="3185161" cy="1127760"/>
          </a:xfrm>
          <a:custGeom>
            <a:avLst/>
            <a:gdLst/>
            <a:ahLst/>
            <a:cxnLst/>
            <a:rect l="l" t="t" r="r" b="b"/>
            <a:pathLst>
              <a:path w="3185159" h="1127759">
                <a:moveTo>
                  <a:pt x="3185045" y="520687"/>
                </a:moveTo>
                <a:lnTo>
                  <a:pt x="2070735" y="520687"/>
                </a:lnTo>
                <a:lnTo>
                  <a:pt x="2070735" y="346697"/>
                </a:lnTo>
                <a:lnTo>
                  <a:pt x="2949117" y="346697"/>
                </a:lnTo>
                <a:lnTo>
                  <a:pt x="2949117" y="260337"/>
                </a:lnTo>
                <a:lnTo>
                  <a:pt x="2949219" y="86360"/>
                </a:lnTo>
                <a:lnTo>
                  <a:pt x="2949333" y="0"/>
                </a:lnTo>
                <a:lnTo>
                  <a:pt x="2862770" y="0"/>
                </a:lnTo>
                <a:lnTo>
                  <a:pt x="2862770" y="86360"/>
                </a:lnTo>
                <a:lnTo>
                  <a:pt x="2862770" y="260337"/>
                </a:lnTo>
                <a:lnTo>
                  <a:pt x="1984146" y="260337"/>
                </a:lnTo>
                <a:lnTo>
                  <a:pt x="1984146" y="346697"/>
                </a:lnTo>
                <a:lnTo>
                  <a:pt x="1984146" y="520687"/>
                </a:lnTo>
                <a:lnTo>
                  <a:pt x="1695970" y="520687"/>
                </a:lnTo>
                <a:lnTo>
                  <a:pt x="1695970" y="346697"/>
                </a:lnTo>
                <a:lnTo>
                  <a:pt x="1984146" y="346697"/>
                </a:lnTo>
                <a:lnTo>
                  <a:pt x="1984146" y="260337"/>
                </a:lnTo>
                <a:lnTo>
                  <a:pt x="510159" y="260337"/>
                </a:lnTo>
                <a:lnTo>
                  <a:pt x="510159" y="86360"/>
                </a:lnTo>
                <a:lnTo>
                  <a:pt x="2862770" y="86360"/>
                </a:lnTo>
                <a:lnTo>
                  <a:pt x="2862770" y="0"/>
                </a:lnTo>
                <a:lnTo>
                  <a:pt x="423786" y="0"/>
                </a:lnTo>
                <a:lnTo>
                  <a:pt x="423786" y="86360"/>
                </a:lnTo>
                <a:lnTo>
                  <a:pt x="423570" y="86360"/>
                </a:lnTo>
                <a:lnTo>
                  <a:pt x="423570" y="260337"/>
                </a:lnTo>
                <a:lnTo>
                  <a:pt x="423354" y="260337"/>
                </a:lnTo>
                <a:lnTo>
                  <a:pt x="423354" y="346697"/>
                </a:lnTo>
                <a:lnTo>
                  <a:pt x="1609382" y="346697"/>
                </a:lnTo>
                <a:lnTo>
                  <a:pt x="1609382" y="520687"/>
                </a:lnTo>
                <a:lnTo>
                  <a:pt x="1099273" y="520687"/>
                </a:lnTo>
                <a:lnTo>
                  <a:pt x="1099273" y="607047"/>
                </a:lnTo>
                <a:lnTo>
                  <a:pt x="1099134" y="607047"/>
                </a:lnTo>
                <a:lnTo>
                  <a:pt x="1099134" y="781024"/>
                </a:lnTo>
                <a:lnTo>
                  <a:pt x="215" y="781024"/>
                </a:lnTo>
                <a:lnTo>
                  <a:pt x="215" y="867384"/>
                </a:lnTo>
                <a:lnTo>
                  <a:pt x="101" y="1041374"/>
                </a:lnTo>
                <a:lnTo>
                  <a:pt x="0" y="1127734"/>
                </a:lnTo>
                <a:lnTo>
                  <a:pt x="2444254" y="1127734"/>
                </a:lnTo>
                <a:lnTo>
                  <a:pt x="2444254" y="1041374"/>
                </a:lnTo>
                <a:lnTo>
                  <a:pt x="86842" y="1041374"/>
                </a:lnTo>
                <a:lnTo>
                  <a:pt x="86842" y="867384"/>
                </a:lnTo>
                <a:lnTo>
                  <a:pt x="2358047" y="867384"/>
                </a:lnTo>
                <a:lnTo>
                  <a:pt x="2358047" y="1041107"/>
                </a:lnTo>
                <a:lnTo>
                  <a:pt x="2444305" y="1041107"/>
                </a:lnTo>
                <a:lnTo>
                  <a:pt x="2444483" y="867384"/>
                </a:lnTo>
                <a:lnTo>
                  <a:pt x="3184829" y="867384"/>
                </a:lnTo>
                <a:lnTo>
                  <a:pt x="3184829" y="781024"/>
                </a:lnTo>
                <a:lnTo>
                  <a:pt x="1185633" y="781024"/>
                </a:lnTo>
                <a:lnTo>
                  <a:pt x="1185633" y="607047"/>
                </a:lnTo>
                <a:lnTo>
                  <a:pt x="3098622" y="607047"/>
                </a:lnTo>
                <a:lnTo>
                  <a:pt x="3098342" y="780605"/>
                </a:lnTo>
                <a:lnTo>
                  <a:pt x="3184868" y="780605"/>
                </a:lnTo>
                <a:lnTo>
                  <a:pt x="3185007" y="607047"/>
                </a:lnTo>
                <a:lnTo>
                  <a:pt x="3185045" y="520687"/>
                </a:lnTo>
                <a:close/>
              </a:path>
            </a:pathLst>
          </a:custGeom>
          <a:solidFill>
            <a:srgbClr val="D4CFCF"/>
          </a:solidFill>
        </p:spPr>
        <p:txBody>
          <a:bodyPr wrap="square" lIns="0" tIns="0" rIns="0" bIns="0" rtlCol="0"/>
          <a:lstStyle/>
          <a:p>
            <a:endParaRPr/>
          </a:p>
        </p:txBody>
      </p:sp>
      <p:sp>
        <p:nvSpPr>
          <p:cNvPr id="7" name="object 7"/>
          <p:cNvSpPr/>
          <p:nvPr/>
        </p:nvSpPr>
        <p:spPr>
          <a:xfrm>
            <a:off x="8379218" y="11"/>
            <a:ext cx="2082164" cy="1013460"/>
          </a:xfrm>
          <a:custGeom>
            <a:avLst/>
            <a:gdLst/>
            <a:ahLst/>
            <a:cxnLst/>
            <a:rect l="l" t="t" r="r" b="b"/>
            <a:pathLst>
              <a:path w="2082165" h="1013460">
                <a:moveTo>
                  <a:pt x="449249" y="0"/>
                </a:moveTo>
                <a:lnTo>
                  <a:pt x="53238" y="0"/>
                </a:lnTo>
                <a:lnTo>
                  <a:pt x="60528" y="10299"/>
                </a:lnTo>
                <a:lnTo>
                  <a:pt x="90601" y="40335"/>
                </a:lnTo>
                <a:lnTo>
                  <a:pt x="125412" y="64922"/>
                </a:lnTo>
                <a:lnTo>
                  <a:pt x="164261" y="83350"/>
                </a:lnTo>
                <a:lnTo>
                  <a:pt x="206438" y="94932"/>
                </a:lnTo>
                <a:lnTo>
                  <a:pt x="251244" y="98945"/>
                </a:lnTo>
                <a:lnTo>
                  <a:pt x="296049" y="94932"/>
                </a:lnTo>
                <a:lnTo>
                  <a:pt x="338226" y="83350"/>
                </a:lnTo>
                <a:lnTo>
                  <a:pt x="377075" y="64922"/>
                </a:lnTo>
                <a:lnTo>
                  <a:pt x="411886" y="40335"/>
                </a:lnTo>
                <a:lnTo>
                  <a:pt x="441960" y="10299"/>
                </a:lnTo>
                <a:lnTo>
                  <a:pt x="449249" y="0"/>
                </a:lnTo>
                <a:close/>
              </a:path>
              <a:path w="2082165" h="1013460">
                <a:moveTo>
                  <a:pt x="716572" y="0"/>
                </a:moveTo>
                <a:lnTo>
                  <a:pt x="664743" y="0"/>
                </a:lnTo>
                <a:lnTo>
                  <a:pt x="353783" y="538035"/>
                </a:lnTo>
                <a:lnTo>
                  <a:pt x="329031" y="528358"/>
                </a:lnTo>
                <a:lnTo>
                  <a:pt x="303326" y="521423"/>
                </a:lnTo>
                <a:lnTo>
                  <a:pt x="276745" y="517271"/>
                </a:lnTo>
                <a:lnTo>
                  <a:pt x="249402" y="515886"/>
                </a:lnTo>
                <a:lnTo>
                  <a:pt x="204355" y="519874"/>
                </a:lnTo>
                <a:lnTo>
                  <a:pt x="162052" y="531368"/>
                </a:lnTo>
                <a:lnTo>
                  <a:pt x="123164" y="549681"/>
                </a:lnTo>
                <a:lnTo>
                  <a:pt x="88379" y="574116"/>
                </a:lnTo>
                <a:lnTo>
                  <a:pt x="58381" y="603986"/>
                </a:lnTo>
                <a:lnTo>
                  <a:pt x="33870" y="638606"/>
                </a:lnTo>
                <a:lnTo>
                  <a:pt x="15506" y="677291"/>
                </a:lnTo>
                <a:lnTo>
                  <a:pt x="3987" y="719328"/>
                </a:lnTo>
                <a:lnTo>
                  <a:pt x="0" y="764044"/>
                </a:lnTo>
                <a:lnTo>
                  <a:pt x="3987" y="808786"/>
                </a:lnTo>
                <a:lnTo>
                  <a:pt x="15506" y="850900"/>
                </a:lnTo>
                <a:lnTo>
                  <a:pt x="33870" y="889698"/>
                </a:lnTo>
                <a:lnTo>
                  <a:pt x="58381" y="924458"/>
                </a:lnTo>
                <a:lnTo>
                  <a:pt x="88379" y="954493"/>
                </a:lnTo>
                <a:lnTo>
                  <a:pt x="123164" y="979068"/>
                </a:lnTo>
                <a:lnTo>
                  <a:pt x="162052" y="997496"/>
                </a:lnTo>
                <a:lnTo>
                  <a:pt x="204355" y="1009078"/>
                </a:lnTo>
                <a:lnTo>
                  <a:pt x="249402" y="1013091"/>
                </a:lnTo>
                <a:lnTo>
                  <a:pt x="294170" y="1009078"/>
                </a:lnTo>
                <a:lnTo>
                  <a:pt x="336257" y="997496"/>
                </a:lnTo>
                <a:lnTo>
                  <a:pt x="374992" y="979068"/>
                </a:lnTo>
                <a:lnTo>
                  <a:pt x="409651" y="954493"/>
                </a:lnTo>
                <a:lnTo>
                  <a:pt x="439572" y="924458"/>
                </a:lnTo>
                <a:lnTo>
                  <a:pt x="464045" y="889698"/>
                </a:lnTo>
                <a:lnTo>
                  <a:pt x="482371" y="850900"/>
                </a:lnTo>
                <a:lnTo>
                  <a:pt x="493890" y="808786"/>
                </a:lnTo>
                <a:lnTo>
                  <a:pt x="497878" y="764044"/>
                </a:lnTo>
                <a:lnTo>
                  <a:pt x="493039" y="715035"/>
                </a:lnTo>
                <a:lnTo>
                  <a:pt x="479171" y="669353"/>
                </a:lnTo>
                <a:lnTo>
                  <a:pt x="457174" y="627875"/>
                </a:lnTo>
                <a:lnTo>
                  <a:pt x="428002" y="591502"/>
                </a:lnTo>
                <a:lnTo>
                  <a:pt x="392582" y="561111"/>
                </a:lnTo>
                <a:lnTo>
                  <a:pt x="405892" y="538035"/>
                </a:lnTo>
                <a:lnTo>
                  <a:pt x="716572" y="0"/>
                </a:lnTo>
                <a:close/>
              </a:path>
              <a:path w="2082165" h="1013460">
                <a:moveTo>
                  <a:pt x="1290408" y="307428"/>
                </a:moveTo>
                <a:lnTo>
                  <a:pt x="1285875" y="259905"/>
                </a:lnTo>
                <a:lnTo>
                  <a:pt x="1272832" y="215468"/>
                </a:lnTo>
                <a:lnTo>
                  <a:pt x="1252131" y="174917"/>
                </a:lnTo>
                <a:lnTo>
                  <a:pt x="1224610" y="139077"/>
                </a:lnTo>
                <a:lnTo>
                  <a:pt x="1191107" y="108762"/>
                </a:lnTo>
                <a:lnTo>
                  <a:pt x="1152474" y="84810"/>
                </a:lnTo>
                <a:lnTo>
                  <a:pt x="1109548" y="68046"/>
                </a:lnTo>
                <a:lnTo>
                  <a:pt x="1063180" y="59270"/>
                </a:lnTo>
                <a:lnTo>
                  <a:pt x="1063180" y="0"/>
                </a:lnTo>
                <a:lnTo>
                  <a:pt x="1018857" y="0"/>
                </a:lnTo>
                <a:lnTo>
                  <a:pt x="1018857" y="59270"/>
                </a:lnTo>
                <a:lnTo>
                  <a:pt x="972489" y="68046"/>
                </a:lnTo>
                <a:lnTo>
                  <a:pt x="929576" y="84810"/>
                </a:lnTo>
                <a:lnTo>
                  <a:pt x="890943" y="108762"/>
                </a:lnTo>
                <a:lnTo>
                  <a:pt x="857440" y="139077"/>
                </a:lnTo>
                <a:lnTo>
                  <a:pt x="829906" y="174917"/>
                </a:lnTo>
                <a:lnTo>
                  <a:pt x="809205" y="215468"/>
                </a:lnTo>
                <a:lnTo>
                  <a:pt x="796150" y="259905"/>
                </a:lnTo>
                <a:lnTo>
                  <a:pt x="791616" y="307428"/>
                </a:lnTo>
                <a:lnTo>
                  <a:pt x="795642" y="352171"/>
                </a:lnTo>
                <a:lnTo>
                  <a:pt x="807237" y="394284"/>
                </a:lnTo>
                <a:lnTo>
                  <a:pt x="825690" y="433082"/>
                </a:lnTo>
                <a:lnTo>
                  <a:pt x="850315" y="467842"/>
                </a:lnTo>
                <a:lnTo>
                  <a:pt x="880389" y="497865"/>
                </a:lnTo>
                <a:lnTo>
                  <a:pt x="915200" y="522452"/>
                </a:lnTo>
                <a:lnTo>
                  <a:pt x="954049" y="540880"/>
                </a:lnTo>
                <a:lnTo>
                  <a:pt x="996226" y="552462"/>
                </a:lnTo>
                <a:lnTo>
                  <a:pt x="1041019" y="556475"/>
                </a:lnTo>
                <a:lnTo>
                  <a:pt x="1085824" y="552462"/>
                </a:lnTo>
                <a:lnTo>
                  <a:pt x="1128001" y="540880"/>
                </a:lnTo>
                <a:lnTo>
                  <a:pt x="1166850" y="522452"/>
                </a:lnTo>
                <a:lnTo>
                  <a:pt x="1201661" y="497865"/>
                </a:lnTo>
                <a:lnTo>
                  <a:pt x="1231734" y="467842"/>
                </a:lnTo>
                <a:lnTo>
                  <a:pt x="1256347" y="433082"/>
                </a:lnTo>
                <a:lnTo>
                  <a:pt x="1274800" y="394284"/>
                </a:lnTo>
                <a:lnTo>
                  <a:pt x="1286395" y="352171"/>
                </a:lnTo>
                <a:lnTo>
                  <a:pt x="1290408" y="307428"/>
                </a:lnTo>
                <a:close/>
              </a:path>
              <a:path w="2082165" h="1013460">
                <a:moveTo>
                  <a:pt x="2031314" y="0"/>
                </a:moveTo>
                <a:lnTo>
                  <a:pt x="1633994" y="0"/>
                </a:lnTo>
                <a:lnTo>
                  <a:pt x="1641932" y="11214"/>
                </a:lnTo>
                <a:lnTo>
                  <a:pt x="1672005" y="41236"/>
                </a:lnTo>
                <a:lnTo>
                  <a:pt x="1706816" y="65824"/>
                </a:lnTo>
                <a:lnTo>
                  <a:pt x="1745665" y="84251"/>
                </a:lnTo>
                <a:lnTo>
                  <a:pt x="1787842" y="95834"/>
                </a:lnTo>
                <a:lnTo>
                  <a:pt x="1832648" y="99847"/>
                </a:lnTo>
                <a:lnTo>
                  <a:pt x="1877453" y="95834"/>
                </a:lnTo>
                <a:lnTo>
                  <a:pt x="1919630" y="84251"/>
                </a:lnTo>
                <a:lnTo>
                  <a:pt x="1958479" y="65824"/>
                </a:lnTo>
                <a:lnTo>
                  <a:pt x="1993303" y="41236"/>
                </a:lnTo>
                <a:lnTo>
                  <a:pt x="2023376" y="11214"/>
                </a:lnTo>
                <a:lnTo>
                  <a:pt x="2031314" y="0"/>
                </a:lnTo>
                <a:close/>
              </a:path>
              <a:path w="2082165" h="1013460">
                <a:moveTo>
                  <a:pt x="2082063" y="764044"/>
                </a:moveTo>
                <a:lnTo>
                  <a:pt x="2078075" y="719328"/>
                </a:lnTo>
                <a:lnTo>
                  <a:pt x="2066556" y="677291"/>
                </a:lnTo>
                <a:lnTo>
                  <a:pt x="2048192" y="638606"/>
                </a:lnTo>
                <a:lnTo>
                  <a:pt x="2023681" y="603986"/>
                </a:lnTo>
                <a:lnTo>
                  <a:pt x="1993684" y="574116"/>
                </a:lnTo>
                <a:lnTo>
                  <a:pt x="1958898" y="549681"/>
                </a:lnTo>
                <a:lnTo>
                  <a:pt x="1920011" y="531368"/>
                </a:lnTo>
                <a:lnTo>
                  <a:pt x="1877695" y="519874"/>
                </a:lnTo>
                <a:lnTo>
                  <a:pt x="1832648" y="515886"/>
                </a:lnTo>
                <a:lnTo>
                  <a:pt x="1805292" y="517271"/>
                </a:lnTo>
                <a:lnTo>
                  <a:pt x="1778723" y="521423"/>
                </a:lnTo>
                <a:lnTo>
                  <a:pt x="1753019" y="528358"/>
                </a:lnTo>
                <a:lnTo>
                  <a:pt x="1728266" y="538035"/>
                </a:lnTo>
                <a:lnTo>
                  <a:pt x="1417294" y="0"/>
                </a:lnTo>
                <a:lnTo>
                  <a:pt x="1365478" y="0"/>
                </a:lnTo>
                <a:lnTo>
                  <a:pt x="1689455" y="561111"/>
                </a:lnTo>
                <a:lnTo>
                  <a:pt x="1654035" y="591502"/>
                </a:lnTo>
                <a:lnTo>
                  <a:pt x="1624876" y="627875"/>
                </a:lnTo>
                <a:lnTo>
                  <a:pt x="1602892" y="669353"/>
                </a:lnTo>
                <a:lnTo>
                  <a:pt x="1589011" y="715035"/>
                </a:lnTo>
                <a:lnTo>
                  <a:pt x="1584185" y="764044"/>
                </a:lnTo>
                <a:lnTo>
                  <a:pt x="1588173" y="808786"/>
                </a:lnTo>
                <a:lnTo>
                  <a:pt x="1599679" y="850900"/>
                </a:lnTo>
                <a:lnTo>
                  <a:pt x="1618005" y="889698"/>
                </a:lnTo>
                <a:lnTo>
                  <a:pt x="1642478" y="924458"/>
                </a:lnTo>
                <a:lnTo>
                  <a:pt x="1672386" y="954493"/>
                </a:lnTo>
                <a:lnTo>
                  <a:pt x="1707057" y="979068"/>
                </a:lnTo>
                <a:lnTo>
                  <a:pt x="1745780" y="997496"/>
                </a:lnTo>
                <a:lnTo>
                  <a:pt x="1787867" y="1009078"/>
                </a:lnTo>
                <a:lnTo>
                  <a:pt x="1832648" y="1013091"/>
                </a:lnTo>
                <a:lnTo>
                  <a:pt x="1877695" y="1009078"/>
                </a:lnTo>
                <a:lnTo>
                  <a:pt x="1920011" y="997496"/>
                </a:lnTo>
                <a:lnTo>
                  <a:pt x="1958898" y="979068"/>
                </a:lnTo>
                <a:lnTo>
                  <a:pt x="1993684" y="954493"/>
                </a:lnTo>
                <a:lnTo>
                  <a:pt x="2023681" y="924458"/>
                </a:lnTo>
                <a:lnTo>
                  <a:pt x="2048192" y="889698"/>
                </a:lnTo>
                <a:lnTo>
                  <a:pt x="2066556" y="850900"/>
                </a:lnTo>
                <a:lnTo>
                  <a:pt x="2078075" y="808786"/>
                </a:lnTo>
                <a:lnTo>
                  <a:pt x="2082063" y="764044"/>
                </a:lnTo>
                <a:close/>
              </a:path>
            </a:pathLst>
          </a:custGeom>
          <a:solidFill>
            <a:srgbClr val="D4CFCF"/>
          </a:solidFill>
        </p:spPr>
        <p:txBody>
          <a:bodyPr wrap="square" lIns="0" tIns="0" rIns="0" bIns="0" rtlCol="0"/>
          <a:lstStyle/>
          <a:p>
            <a:endParaRPr/>
          </a:p>
        </p:txBody>
      </p:sp>
      <p:grpSp>
        <p:nvGrpSpPr>
          <p:cNvPr id="8" name="object 8"/>
          <p:cNvGrpSpPr/>
          <p:nvPr/>
        </p:nvGrpSpPr>
        <p:grpSpPr>
          <a:xfrm>
            <a:off x="16234338" y="1"/>
            <a:ext cx="1637664" cy="2980055"/>
            <a:chOff x="16234337" y="0"/>
            <a:chExt cx="1637664" cy="2980055"/>
          </a:xfrm>
        </p:grpSpPr>
        <p:sp>
          <p:nvSpPr>
            <p:cNvPr id="9" name="object 9"/>
            <p:cNvSpPr/>
            <p:nvPr/>
          </p:nvSpPr>
          <p:spPr>
            <a:xfrm>
              <a:off x="16234337" y="0"/>
              <a:ext cx="1637664" cy="2980055"/>
            </a:xfrm>
            <a:custGeom>
              <a:avLst/>
              <a:gdLst/>
              <a:ahLst/>
              <a:cxnLst/>
              <a:rect l="l" t="t" r="r" b="b"/>
              <a:pathLst>
                <a:path w="1637665" h="2980055">
                  <a:moveTo>
                    <a:pt x="818667" y="960085"/>
                  </a:moveTo>
                  <a:lnTo>
                    <a:pt x="770640" y="958691"/>
                  </a:lnTo>
                  <a:lnTo>
                    <a:pt x="723333" y="954562"/>
                  </a:lnTo>
                  <a:lnTo>
                    <a:pt x="676825" y="947775"/>
                  </a:lnTo>
                  <a:lnTo>
                    <a:pt x="631193" y="938407"/>
                  </a:lnTo>
                  <a:lnTo>
                    <a:pt x="586513" y="926536"/>
                  </a:lnTo>
                  <a:lnTo>
                    <a:pt x="542865" y="912239"/>
                  </a:lnTo>
                  <a:lnTo>
                    <a:pt x="500324" y="895594"/>
                  </a:lnTo>
                  <a:lnTo>
                    <a:pt x="458969" y="876678"/>
                  </a:lnTo>
                  <a:lnTo>
                    <a:pt x="418876" y="855569"/>
                  </a:lnTo>
                  <a:lnTo>
                    <a:pt x="380124" y="832344"/>
                  </a:lnTo>
                  <a:lnTo>
                    <a:pt x="342790" y="807081"/>
                  </a:lnTo>
                  <a:lnTo>
                    <a:pt x="306950" y="779856"/>
                  </a:lnTo>
                  <a:lnTo>
                    <a:pt x="272683" y="750748"/>
                  </a:lnTo>
                  <a:lnTo>
                    <a:pt x="240066" y="719835"/>
                  </a:lnTo>
                  <a:lnTo>
                    <a:pt x="209175" y="687192"/>
                  </a:lnTo>
                  <a:lnTo>
                    <a:pt x="180090" y="652899"/>
                  </a:lnTo>
                  <a:lnTo>
                    <a:pt x="152886" y="617032"/>
                  </a:lnTo>
                  <a:lnTo>
                    <a:pt x="127642" y="579668"/>
                  </a:lnTo>
                  <a:lnTo>
                    <a:pt x="104435" y="540886"/>
                  </a:lnTo>
                  <a:lnTo>
                    <a:pt x="83342" y="500763"/>
                  </a:lnTo>
                  <a:lnTo>
                    <a:pt x="64441" y="459376"/>
                  </a:lnTo>
                  <a:lnTo>
                    <a:pt x="47809" y="416803"/>
                  </a:lnTo>
                  <a:lnTo>
                    <a:pt x="33523" y="373121"/>
                  </a:lnTo>
                  <a:lnTo>
                    <a:pt x="21661" y="328407"/>
                  </a:lnTo>
                  <a:lnTo>
                    <a:pt x="12300" y="282740"/>
                  </a:lnTo>
                  <a:lnTo>
                    <a:pt x="5518" y="236196"/>
                  </a:lnTo>
                  <a:lnTo>
                    <a:pt x="1392" y="188853"/>
                  </a:lnTo>
                  <a:lnTo>
                    <a:pt x="0" y="140788"/>
                  </a:lnTo>
                  <a:lnTo>
                    <a:pt x="1392" y="92712"/>
                  </a:lnTo>
                  <a:lnTo>
                    <a:pt x="5518" y="45358"/>
                  </a:lnTo>
                  <a:lnTo>
                    <a:pt x="12126" y="0"/>
                  </a:lnTo>
                  <a:lnTo>
                    <a:pt x="46729" y="0"/>
                  </a:lnTo>
                  <a:lnTo>
                    <a:pt x="39775" y="46014"/>
                  </a:lnTo>
                  <a:lnTo>
                    <a:pt x="35526" y="93027"/>
                  </a:lnTo>
                  <a:lnTo>
                    <a:pt x="34092" y="140788"/>
                  </a:lnTo>
                  <a:lnTo>
                    <a:pt x="35526" y="188549"/>
                  </a:lnTo>
                  <a:lnTo>
                    <a:pt x="39775" y="235563"/>
                  </a:lnTo>
                  <a:lnTo>
                    <a:pt x="46755" y="281746"/>
                  </a:lnTo>
                  <a:lnTo>
                    <a:pt x="56383" y="327017"/>
                  </a:lnTo>
                  <a:lnTo>
                    <a:pt x="68577" y="371292"/>
                  </a:lnTo>
                  <a:lnTo>
                    <a:pt x="83255" y="414488"/>
                  </a:lnTo>
                  <a:lnTo>
                    <a:pt x="100333" y="456524"/>
                  </a:lnTo>
                  <a:lnTo>
                    <a:pt x="119729" y="497316"/>
                  </a:lnTo>
                  <a:lnTo>
                    <a:pt x="141360" y="536781"/>
                  </a:lnTo>
                  <a:lnTo>
                    <a:pt x="165144" y="574837"/>
                  </a:lnTo>
                  <a:lnTo>
                    <a:pt x="190997" y="611400"/>
                  </a:lnTo>
                  <a:lnTo>
                    <a:pt x="218838" y="646389"/>
                  </a:lnTo>
                  <a:lnTo>
                    <a:pt x="248582" y="679720"/>
                  </a:lnTo>
                  <a:lnTo>
                    <a:pt x="280149" y="711311"/>
                  </a:lnTo>
                  <a:lnTo>
                    <a:pt x="313455" y="741079"/>
                  </a:lnTo>
                  <a:lnTo>
                    <a:pt x="348417" y="768941"/>
                  </a:lnTo>
                  <a:lnTo>
                    <a:pt x="384952" y="794814"/>
                  </a:lnTo>
                  <a:lnTo>
                    <a:pt x="422979" y="818616"/>
                  </a:lnTo>
                  <a:lnTo>
                    <a:pt x="462414" y="840263"/>
                  </a:lnTo>
                  <a:lnTo>
                    <a:pt x="503174" y="859674"/>
                  </a:lnTo>
                  <a:lnTo>
                    <a:pt x="545177" y="876766"/>
                  </a:lnTo>
                  <a:lnTo>
                    <a:pt x="588341" y="891454"/>
                  </a:lnTo>
                  <a:lnTo>
                    <a:pt x="632582" y="903658"/>
                  </a:lnTo>
                  <a:lnTo>
                    <a:pt x="677818" y="913294"/>
                  </a:lnTo>
                  <a:lnTo>
                    <a:pt x="723966" y="920279"/>
                  </a:lnTo>
                  <a:lnTo>
                    <a:pt x="770943" y="924531"/>
                  </a:lnTo>
                  <a:lnTo>
                    <a:pt x="818667" y="925967"/>
                  </a:lnTo>
                  <a:lnTo>
                    <a:pt x="1052601" y="925967"/>
                  </a:lnTo>
                  <a:lnTo>
                    <a:pt x="1050862" y="926536"/>
                  </a:lnTo>
                  <a:lnTo>
                    <a:pt x="1006178" y="938407"/>
                  </a:lnTo>
                  <a:lnTo>
                    <a:pt x="960539" y="947775"/>
                  </a:lnTo>
                  <a:lnTo>
                    <a:pt x="914022" y="954562"/>
                  </a:lnTo>
                  <a:lnTo>
                    <a:pt x="866706" y="958691"/>
                  </a:lnTo>
                  <a:lnTo>
                    <a:pt x="818667" y="960085"/>
                  </a:lnTo>
                  <a:close/>
                </a:path>
                <a:path w="1637665" h="2980055">
                  <a:moveTo>
                    <a:pt x="1052601" y="925967"/>
                  </a:moveTo>
                  <a:lnTo>
                    <a:pt x="818667" y="925967"/>
                  </a:lnTo>
                  <a:lnTo>
                    <a:pt x="866392" y="924531"/>
                  </a:lnTo>
                  <a:lnTo>
                    <a:pt x="913371" y="920279"/>
                  </a:lnTo>
                  <a:lnTo>
                    <a:pt x="959521" y="913294"/>
                  </a:lnTo>
                  <a:lnTo>
                    <a:pt x="1004759" y="903658"/>
                  </a:lnTo>
                  <a:lnTo>
                    <a:pt x="1049003" y="891454"/>
                  </a:lnTo>
                  <a:lnTo>
                    <a:pt x="1092170" y="876766"/>
                  </a:lnTo>
                  <a:lnTo>
                    <a:pt x="1134178" y="859674"/>
                  </a:lnTo>
                  <a:lnTo>
                    <a:pt x="1174942" y="840263"/>
                  </a:lnTo>
                  <a:lnTo>
                    <a:pt x="1214381" y="818616"/>
                  </a:lnTo>
                  <a:lnTo>
                    <a:pt x="1252412" y="794814"/>
                  </a:lnTo>
                  <a:lnTo>
                    <a:pt x="1288952" y="768941"/>
                  </a:lnTo>
                  <a:lnTo>
                    <a:pt x="1323917" y="741079"/>
                  </a:lnTo>
                  <a:lnTo>
                    <a:pt x="1357227" y="711311"/>
                  </a:lnTo>
                  <a:lnTo>
                    <a:pt x="1388796" y="679720"/>
                  </a:lnTo>
                  <a:lnTo>
                    <a:pt x="1418544" y="646389"/>
                  </a:lnTo>
                  <a:lnTo>
                    <a:pt x="1446386" y="611400"/>
                  </a:lnTo>
                  <a:lnTo>
                    <a:pt x="1472241" y="574837"/>
                  </a:lnTo>
                  <a:lnTo>
                    <a:pt x="1496025" y="536781"/>
                  </a:lnTo>
                  <a:lnTo>
                    <a:pt x="1517656" y="497316"/>
                  </a:lnTo>
                  <a:lnTo>
                    <a:pt x="1537050" y="456524"/>
                  </a:lnTo>
                  <a:lnTo>
                    <a:pt x="1554125" y="414488"/>
                  </a:lnTo>
                  <a:lnTo>
                    <a:pt x="1568799" y="371292"/>
                  </a:lnTo>
                  <a:lnTo>
                    <a:pt x="1580988" y="327017"/>
                  </a:lnTo>
                  <a:lnTo>
                    <a:pt x="1590610" y="281746"/>
                  </a:lnTo>
                  <a:lnTo>
                    <a:pt x="1597581" y="235563"/>
                  </a:lnTo>
                  <a:lnTo>
                    <a:pt x="1601820" y="188549"/>
                  </a:lnTo>
                  <a:lnTo>
                    <a:pt x="1603243" y="140788"/>
                  </a:lnTo>
                  <a:lnTo>
                    <a:pt x="1601808" y="93027"/>
                  </a:lnTo>
                  <a:lnTo>
                    <a:pt x="1597560" y="46014"/>
                  </a:lnTo>
                  <a:lnTo>
                    <a:pt x="1590606" y="0"/>
                  </a:lnTo>
                  <a:lnTo>
                    <a:pt x="1625241" y="0"/>
                  </a:lnTo>
                  <a:lnTo>
                    <a:pt x="1631839" y="45358"/>
                  </a:lnTo>
                  <a:lnTo>
                    <a:pt x="1635954" y="92712"/>
                  </a:lnTo>
                  <a:lnTo>
                    <a:pt x="1637335" y="140788"/>
                  </a:lnTo>
                  <a:lnTo>
                    <a:pt x="1635943" y="188853"/>
                  </a:lnTo>
                  <a:lnTo>
                    <a:pt x="1631818" y="236196"/>
                  </a:lnTo>
                  <a:lnTo>
                    <a:pt x="1625038" y="282740"/>
                  </a:lnTo>
                  <a:lnTo>
                    <a:pt x="1615680" y="328407"/>
                  </a:lnTo>
                  <a:lnTo>
                    <a:pt x="1603821" y="373121"/>
                  </a:lnTo>
                  <a:lnTo>
                    <a:pt x="1589538" y="416803"/>
                  </a:lnTo>
                  <a:lnTo>
                    <a:pt x="1572910" y="459376"/>
                  </a:lnTo>
                  <a:lnTo>
                    <a:pt x="1554012" y="500763"/>
                  </a:lnTo>
                  <a:lnTo>
                    <a:pt x="1532923" y="540886"/>
                  </a:lnTo>
                  <a:lnTo>
                    <a:pt x="1509720" y="579668"/>
                  </a:lnTo>
                  <a:lnTo>
                    <a:pt x="1484480" y="617032"/>
                  </a:lnTo>
                  <a:lnTo>
                    <a:pt x="1457280" y="652899"/>
                  </a:lnTo>
                  <a:lnTo>
                    <a:pt x="1428199" y="687192"/>
                  </a:lnTo>
                  <a:lnTo>
                    <a:pt x="1397312" y="719835"/>
                  </a:lnTo>
                  <a:lnTo>
                    <a:pt x="1364697" y="750748"/>
                  </a:lnTo>
                  <a:lnTo>
                    <a:pt x="1330432" y="779856"/>
                  </a:lnTo>
                  <a:lnTo>
                    <a:pt x="1294594" y="807081"/>
                  </a:lnTo>
                  <a:lnTo>
                    <a:pt x="1257261" y="832344"/>
                  </a:lnTo>
                  <a:lnTo>
                    <a:pt x="1218509" y="855569"/>
                  </a:lnTo>
                  <a:lnTo>
                    <a:pt x="1178415" y="876678"/>
                  </a:lnTo>
                  <a:lnTo>
                    <a:pt x="1137058" y="895594"/>
                  </a:lnTo>
                  <a:lnTo>
                    <a:pt x="1094515" y="912239"/>
                  </a:lnTo>
                  <a:lnTo>
                    <a:pt x="1052601" y="925967"/>
                  </a:lnTo>
                  <a:close/>
                </a:path>
                <a:path w="1637665" h="2980055">
                  <a:moveTo>
                    <a:pt x="685821" y="2980008"/>
                  </a:moveTo>
                  <a:lnTo>
                    <a:pt x="547682" y="2980008"/>
                  </a:lnTo>
                  <a:lnTo>
                    <a:pt x="314898" y="2576388"/>
                  </a:lnTo>
                  <a:lnTo>
                    <a:pt x="547748" y="2172653"/>
                  </a:lnTo>
                  <a:lnTo>
                    <a:pt x="685708" y="2172653"/>
                  </a:lnTo>
                  <a:lnTo>
                    <a:pt x="685708" y="2206771"/>
                  </a:lnTo>
                  <a:lnTo>
                    <a:pt x="567521" y="2206771"/>
                  </a:lnTo>
                  <a:lnTo>
                    <a:pt x="354331" y="2576388"/>
                  </a:lnTo>
                  <a:lnTo>
                    <a:pt x="567521" y="2946004"/>
                  </a:lnTo>
                  <a:lnTo>
                    <a:pt x="685821" y="2946004"/>
                  </a:lnTo>
                  <a:lnTo>
                    <a:pt x="685821" y="2980008"/>
                  </a:lnTo>
                  <a:close/>
                </a:path>
                <a:path w="1637665" h="2980055">
                  <a:moveTo>
                    <a:pt x="1089653" y="2980008"/>
                  </a:moveTo>
                  <a:lnTo>
                    <a:pt x="951741" y="2980008"/>
                  </a:lnTo>
                  <a:lnTo>
                    <a:pt x="951741" y="2946004"/>
                  </a:lnTo>
                  <a:lnTo>
                    <a:pt x="1070041" y="2946004"/>
                  </a:lnTo>
                  <a:lnTo>
                    <a:pt x="1283231" y="2576388"/>
                  </a:lnTo>
                  <a:lnTo>
                    <a:pt x="1070041" y="2206771"/>
                  </a:lnTo>
                  <a:lnTo>
                    <a:pt x="951741" y="2206771"/>
                  </a:lnTo>
                  <a:lnTo>
                    <a:pt x="951741" y="2172653"/>
                  </a:lnTo>
                  <a:lnTo>
                    <a:pt x="1089587" y="2172653"/>
                  </a:lnTo>
                  <a:lnTo>
                    <a:pt x="1322437" y="2576388"/>
                  </a:lnTo>
                  <a:lnTo>
                    <a:pt x="1089653" y="2980008"/>
                  </a:lnTo>
                  <a:close/>
                </a:path>
              </a:pathLst>
            </a:custGeom>
            <a:solidFill>
              <a:srgbClr val="D4CFCF"/>
            </a:solidFill>
          </p:spPr>
          <p:txBody>
            <a:bodyPr wrap="square" lIns="0" tIns="0" rIns="0" bIns="0" rtlCol="0"/>
            <a:lstStyle/>
            <a:p>
              <a:endParaRPr/>
            </a:p>
          </p:txBody>
        </p:sp>
        <p:sp>
          <p:nvSpPr>
            <p:cNvPr id="10" name="object 10"/>
            <p:cNvSpPr/>
            <p:nvPr/>
          </p:nvSpPr>
          <p:spPr>
            <a:xfrm>
              <a:off x="16940842" y="123730"/>
              <a:ext cx="224790" cy="2565400"/>
            </a:xfrm>
            <a:custGeom>
              <a:avLst/>
              <a:gdLst/>
              <a:ahLst/>
              <a:cxnLst/>
              <a:rect l="l" t="t" r="r" b="b"/>
              <a:pathLst>
                <a:path w="224790" h="2565400">
                  <a:moveTo>
                    <a:pt x="112163" y="2564907"/>
                  </a:moveTo>
                  <a:lnTo>
                    <a:pt x="68557" y="2556069"/>
                  </a:lnTo>
                  <a:lnTo>
                    <a:pt x="32898" y="2531983"/>
                  </a:lnTo>
                  <a:lnTo>
                    <a:pt x="8832" y="2496298"/>
                  </a:lnTo>
                  <a:lnTo>
                    <a:pt x="0" y="2452658"/>
                  </a:lnTo>
                  <a:lnTo>
                    <a:pt x="7303" y="2412864"/>
                  </a:lnTo>
                  <a:lnTo>
                    <a:pt x="27401" y="2379360"/>
                  </a:lnTo>
                  <a:lnTo>
                    <a:pt x="57578" y="2354813"/>
                  </a:lnTo>
                  <a:lnTo>
                    <a:pt x="95117" y="2341887"/>
                  </a:lnTo>
                  <a:lnTo>
                    <a:pt x="95117" y="0"/>
                  </a:lnTo>
                  <a:lnTo>
                    <a:pt x="129209" y="0"/>
                  </a:lnTo>
                  <a:lnTo>
                    <a:pt x="129209" y="2341887"/>
                  </a:lnTo>
                  <a:lnTo>
                    <a:pt x="166748" y="2354813"/>
                  </a:lnTo>
                  <a:lnTo>
                    <a:pt x="196925" y="2379360"/>
                  </a:lnTo>
                  <a:lnTo>
                    <a:pt x="197641" y="2380554"/>
                  </a:lnTo>
                  <a:lnTo>
                    <a:pt x="112731" y="2380554"/>
                  </a:lnTo>
                  <a:lnTo>
                    <a:pt x="83978" y="2386363"/>
                  </a:lnTo>
                  <a:lnTo>
                    <a:pt x="60499" y="2402205"/>
                  </a:lnTo>
                  <a:lnTo>
                    <a:pt x="44669" y="2425703"/>
                  </a:lnTo>
                  <a:lnTo>
                    <a:pt x="38865" y="2454478"/>
                  </a:lnTo>
                  <a:lnTo>
                    <a:pt x="44669" y="2483253"/>
                  </a:lnTo>
                  <a:lnTo>
                    <a:pt x="60499" y="2506750"/>
                  </a:lnTo>
                  <a:lnTo>
                    <a:pt x="83978" y="2522592"/>
                  </a:lnTo>
                  <a:lnTo>
                    <a:pt x="112731" y="2528401"/>
                  </a:lnTo>
                  <a:lnTo>
                    <a:pt x="193843" y="2528401"/>
                  </a:lnTo>
                  <a:lnTo>
                    <a:pt x="191427" y="2531983"/>
                  </a:lnTo>
                  <a:lnTo>
                    <a:pt x="155769" y="2556069"/>
                  </a:lnTo>
                  <a:lnTo>
                    <a:pt x="112163" y="2564907"/>
                  </a:lnTo>
                  <a:close/>
                </a:path>
                <a:path w="224790" h="2565400">
                  <a:moveTo>
                    <a:pt x="193843" y="2528401"/>
                  </a:moveTo>
                  <a:lnTo>
                    <a:pt x="112731" y="2528401"/>
                  </a:lnTo>
                  <a:lnTo>
                    <a:pt x="141484" y="2522592"/>
                  </a:lnTo>
                  <a:lnTo>
                    <a:pt x="164963" y="2506750"/>
                  </a:lnTo>
                  <a:lnTo>
                    <a:pt x="180793" y="2483253"/>
                  </a:lnTo>
                  <a:lnTo>
                    <a:pt x="186598" y="2454478"/>
                  </a:lnTo>
                  <a:lnTo>
                    <a:pt x="180793" y="2425703"/>
                  </a:lnTo>
                  <a:lnTo>
                    <a:pt x="164963" y="2402205"/>
                  </a:lnTo>
                  <a:lnTo>
                    <a:pt x="141484" y="2386363"/>
                  </a:lnTo>
                  <a:lnTo>
                    <a:pt x="112731" y="2380554"/>
                  </a:lnTo>
                  <a:lnTo>
                    <a:pt x="197641" y="2380554"/>
                  </a:lnTo>
                  <a:lnTo>
                    <a:pt x="217023" y="2412864"/>
                  </a:lnTo>
                  <a:lnTo>
                    <a:pt x="224326" y="2452658"/>
                  </a:lnTo>
                  <a:lnTo>
                    <a:pt x="215494" y="2496298"/>
                  </a:lnTo>
                  <a:lnTo>
                    <a:pt x="193843" y="2528401"/>
                  </a:lnTo>
                  <a:close/>
                </a:path>
              </a:pathLst>
            </a:custGeom>
            <a:solidFill>
              <a:srgbClr val="9E9E9E"/>
            </a:solidFill>
          </p:spPr>
          <p:txBody>
            <a:bodyPr wrap="square" lIns="0" tIns="0" rIns="0" bIns="0" rtlCol="0"/>
            <a:lstStyle/>
            <a:p>
              <a:endParaRPr/>
            </a:p>
          </p:txBody>
        </p:sp>
      </p:grpSp>
      <p:sp>
        <p:nvSpPr>
          <p:cNvPr id="21" name="Title 20"/>
          <p:cNvSpPr>
            <a:spLocks noGrp="1"/>
          </p:cNvSpPr>
          <p:nvPr>
            <p:ph type="title"/>
          </p:nvPr>
        </p:nvSpPr>
        <p:spPr>
          <a:xfrm>
            <a:off x="4114801" y="1409700"/>
            <a:ext cx="9525001" cy="1371600"/>
          </a:xfrm>
        </p:spPr>
        <p:txBody>
          <a:bodyPr>
            <a:normAutofit/>
          </a:bodyPr>
          <a:lstStyle/>
          <a:p>
            <a:pPr algn="ctr"/>
            <a:r>
              <a:rPr lang="en-US" sz="4800" dirty="0" smtClean="0"/>
              <a:t>Project Roadmap</a:t>
            </a:r>
            <a:endParaRPr lang="en-US" sz="4800" dirty="0"/>
          </a:p>
        </p:txBody>
      </p:sp>
      <p:sp>
        <p:nvSpPr>
          <p:cNvPr id="22" name="Rectangle 21"/>
          <p:cNvSpPr/>
          <p:nvPr/>
        </p:nvSpPr>
        <p:spPr>
          <a:xfrm>
            <a:off x="11810999" y="3086100"/>
            <a:ext cx="358140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a:t>
            </a:r>
            <a:endParaRPr lang="en-US" dirty="0"/>
          </a:p>
        </p:txBody>
      </p:sp>
      <p:sp>
        <p:nvSpPr>
          <p:cNvPr id="23" name="Rectangle 22"/>
          <p:cNvSpPr/>
          <p:nvPr/>
        </p:nvSpPr>
        <p:spPr>
          <a:xfrm>
            <a:off x="3505200" y="3238500"/>
            <a:ext cx="358140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endParaRPr lang="en-US" dirty="0"/>
          </a:p>
        </p:txBody>
      </p:sp>
      <p:sp>
        <p:nvSpPr>
          <p:cNvPr id="24" name="Rectangle 23"/>
          <p:cNvSpPr/>
          <p:nvPr/>
        </p:nvSpPr>
        <p:spPr>
          <a:xfrm>
            <a:off x="3428999" y="6057900"/>
            <a:ext cx="358140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COURSES</a:t>
            </a:r>
            <a:endParaRPr lang="en-US" dirty="0"/>
          </a:p>
        </p:txBody>
      </p:sp>
      <p:sp>
        <p:nvSpPr>
          <p:cNvPr id="25" name="Rectangle 24"/>
          <p:cNvSpPr/>
          <p:nvPr/>
        </p:nvSpPr>
        <p:spPr>
          <a:xfrm>
            <a:off x="7924800" y="4533900"/>
            <a:ext cx="358140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a:t>
            </a:r>
            <a:endParaRPr lang="en-US" dirty="0"/>
          </a:p>
        </p:txBody>
      </p:sp>
      <p:sp>
        <p:nvSpPr>
          <p:cNvPr id="26" name="Rectangle 25"/>
          <p:cNvSpPr/>
          <p:nvPr/>
        </p:nvSpPr>
        <p:spPr>
          <a:xfrm>
            <a:off x="12115799" y="5981701"/>
            <a:ext cx="358140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PAGES</a:t>
            </a:r>
            <a:endParaRPr lang="en-US" dirty="0"/>
          </a:p>
        </p:txBody>
      </p:sp>
      <p:pic>
        <p:nvPicPr>
          <p:cNvPr id="17" name="Picture 16" descr="Screenshot 2023-01-14 221220.png"/>
          <p:cNvPicPr>
            <a:picLocks noChangeAspect="1"/>
          </p:cNvPicPr>
          <p:nvPr/>
        </p:nvPicPr>
        <p:blipFill>
          <a:blip r:embed="rId2" cstate="print"/>
          <a:stretch>
            <a:fillRect/>
          </a:stretch>
        </p:blipFill>
        <p:spPr>
          <a:xfrm>
            <a:off x="14478000" y="1028700"/>
            <a:ext cx="3695179" cy="914400"/>
          </a:xfrm>
          <a:prstGeom prst="rect">
            <a:avLst/>
          </a:prstGeom>
        </p:spPr>
      </p:pic>
    </p:spTree>
  </p:cSld>
  <p:clrMapOvr>
    <a:masterClrMapping/>
  </p:clrMapOvr>
  <p:transition advTm="4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2" y="1750534"/>
            <a:ext cx="6858000"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275" dirty="0" smtClean="0">
                <a:latin typeface="Lucida Sans Unicode"/>
                <a:cs typeface="Lucida Sans Unicode"/>
              </a:rPr>
              <a:t>OUR FUTURE GOAL</a:t>
            </a:r>
            <a:endParaRPr sz="4400" spc="275" dirty="0">
              <a:latin typeface="Lucida Sans Unicode"/>
              <a:cs typeface="Lucida Sans Unicode"/>
            </a:endParaRPr>
          </a:p>
        </p:txBody>
      </p:sp>
      <p:sp>
        <p:nvSpPr>
          <p:cNvPr id="10" name="Rectangle 9"/>
          <p:cNvSpPr/>
          <p:nvPr/>
        </p:nvSpPr>
        <p:spPr>
          <a:xfrm>
            <a:off x="4876801" y="3009901"/>
            <a:ext cx="6858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Online education enables you to study or teach from anywhere in the world. This means there’s no need to commute from one place to another, or follow a rigid schedule. </a:t>
            </a:r>
            <a:endParaRPr lang="en-US" dirty="0">
              <a:solidFill>
                <a:schemeClr val="bg1"/>
              </a:solidFill>
            </a:endParaRPr>
          </a:p>
        </p:txBody>
      </p:sp>
      <p:cxnSp>
        <p:nvCxnSpPr>
          <p:cNvPr id="12" name="Straight Connector 11"/>
          <p:cNvCxnSpPr/>
          <p:nvPr/>
        </p:nvCxnSpPr>
        <p:spPr>
          <a:xfrm>
            <a:off x="6248400" y="38481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76801" y="5905500"/>
            <a:ext cx="6858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Online learning is a very useful tool for students and young professionals to gain various skills. Any professional can easily learn about any subject they want. This has also empowered individuals to seek, receive, and impart information effectively with very little cost. </a:t>
            </a:r>
            <a:endParaRPr lang="en-US" dirty="0">
              <a:solidFill>
                <a:schemeClr val="bg1"/>
              </a:solidFill>
            </a:endParaRPr>
          </a:p>
        </p:txBody>
      </p:sp>
      <p:pic>
        <p:nvPicPr>
          <p:cNvPr id="6" name="Picture 5" descr="Screenshot 2023-01-14 221220.png"/>
          <p:cNvPicPr>
            <a:picLocks noChangeAspect="1"/>
          </p:cNvPicPr>
          <p:nvPr/>
        </p:nvPicPr>
        <p:blipFill>
          <a:blip r:embed="rId2" cstate="print"/>
          <a:stretch>
            <a:fillRect/>
          </a:stretch>
        </p:blipFill>
        <p:spPr>
          <a:xfrm>
            <a:off x="14478000" y="1028700"/>
            <a:ext cx="3695179" cy="914400"/>
          </a:xfrm>
          <a:prstGeom prst="rect">
            <a:avLst/>
          </a:prstGeom>
        </p:spPr>
      </p:pic>
    </p:spTree>
  </p:cSld>
  <p:clrMapOvr>
    <a:masterClrMapping/>
  </p:clrMapOvr>
  <p:transition advTm="4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6864971"/>
            <a:ext cx="2614295" cy="3422650"/>
          </a:xfrm>
          <a:custGeom>
            <a:avLst/>
            <a:gdLst/>
            <a:ahLst/>
            <a:cxnLst/>
            <a:rect l="l" t="t" r="r" b="b"/>
            <a:pathLst>
              <a:path w="2614295" h="3422650">
                <a:moveTo>
                  <a:pt x="13690" y="1164767"/>
                </a:moveTo>
                <a:lnTo>
                  <a:pt x="10934" y="1117041"/>
                </a:lnTo>
                <a:lnTo>
                  <a:pt x="2870" y="1070914"/>
                </a:lnTo>
                <a:lnTo>
                  <a:pt x="0" y="1061186"/>
                </a:lnTo>
                <a:lnTo>
                  <a:pt x="0" y="1268641"/>
                </a:lnTo>
                <a:lnTo>
                  <a:pt x="2501" y="1260322"/>
                </a:lnTo>
                <a:lnTo>
                  <a:pt x="10833" y="1213383"/>
                </a:lnTo>
                <a:lnTo>
                  <a:pt x="13690" y="1164767"/>
                </a:lnTo>
                <a:close/>
              </a:path>
              <a:path w="2614295" h="3422650">
                <a:moveTo>
                  <a:pt x="85979" y="3422040"/>
                </a:moveTo>
                <a:lnTo>
                  <a:pt x="0" y="3273018"/>
                </a:lnTo>
                <a:lnTo>
                  <a:pt x="0" y="3420199"/>
                </a:lnTo>
                <a:lnTo>
                  <a:pt x="1054" y="3422040"/>
                </a:lnTo>
                <a:lnTo>
                  <a:pt x="85979" y="3422040"/>
                </a:lnTo>
                <a:close/>
              </a:path>
              <a:path w="2614295" h="3422650">
                <a:moveTo>
                  <a:pt x="1310170" y="1913953"/>
                </a:moveTo>
                <a:lnTo>
                  <a:pt x="1307414" y="1866239"/>
                </a:lnTo>
                <a:lnTo>
                  <a:pt x="1299349" y="1820138"/>
                </a:lnTo>
                <a:lnTo>
                  <a:pt x="1286281" y="1775942"/>
                </a:lnTo>
                <a:lnTo>
                  <a:pt x="1268526" y="1733969"/>
                </a:lnTo>
                <a:lnTo>
                  <a:pt x="1246390" y="1694535"/>
                </a:lnTo>
                <a:lnTo>
                  <a:pt x="1220177" y="1657946"/>
                </a:lnTo>
                <a:lnTo>
                  <a:pt x="1190205" y="1624495"/>
                </a:lnTo>
                <a:lnTo>
                  <a:pt x="1156766" y="1594510"/>
                </a:lnTo>
                <a:lnTo>
                  <a:pt x="1120178" y="1568284"/>
                </a:lnTo>
                <a:lnTo>
                  <a:pt x="1080744" y="1546136"/>
                </a:lnTo>
                <a:lnTo>
                  <a:pt x="1038783" y="1528381"/>
                </a:lnTo>
                <a:lnTo>
                  <a:pt x="994600" y="1515313"/>
                </a:lnTo>
                <a:lnTo>
                  <a:pt x="948499" y="1507236"/>
                </a:lnTo>
                <a:lnTo>
                  <a:pt x="900772" y="1504480"/>
                </a:lnTo>
                <a:lnTo>
                  <a:pt x="853059" y="1507236"/>
                </a:lnTo>
                <a:lnTo>
                  <a:pt x="806958" y="1515313"/>
                </a:lnTo>
                <a:lnTo>
                  <a:pt x="762762" y="1528381"/>
                </a:lnTo>
                <a:lnTo>
                  <a:pt x="720788" y="1546136"/>
                </a:lnTo>
                <a:lnTo>
                  <a:pt x="681355" y="1568284"/>
                </a:lnTo>
                <a:lnTo>
                  <a:pt x="644766" y="1594510"/>
                </a:lnTo>
                <a:lnTo>
                  <a:pt x="611314" y="1624495"/>
                </a:lnTo>
                <a:lnTo>
                  <a:pt x="581329" y="1657946"/>
                </a:lnTo>
                <a:lnTo>
                  <a:pt x="555117" y="1694535"/>
                </a:lnTo>
                <a:lnTo>
                  <a:pt x="532968" y="1733969"/>
                </a:lnTo>
                <a:lnTo>
                  <a:pt x="515213" y="1775942"/>
                </a:lnTo>
                <a:lnTo>
                  <a:pt x="502145" y="1820138"/>
                </a:lnTo>
                <a:lnTo>
                  <a:pt x="494080" y="1866239"/>
                </a:lnTo>
                <a:lnTo>
                  <a:pt x="491324" y="1913953"/>
                </a:lnTo>
                <a:lnTo>
                  <a:pt x="493839" y="1959089"/>
                </a:lnTo>
                <a:lnTo>
                  <a:pt x="501205" y="2003082"/>
                </a:lnTo>
                <a:lnTo>
                  <a:pt x="513130" y="2045373"/>
                </a:lnTo>
                <a:lnTo>
                  <a:pt x="529310" y="2085390"/>
                </a:lnTo>
                <a:lnTo>
                  <a:pt x="0" y="2391587"/>
                </a:lnTo>
                <a:lnTo>
                  <a:pt x="0" y="2476347"/>
                </a:lnTo>
                <a:lnTo>
                  <a:pt x="565658" y="2149056"/>
                </a:lnTo>
                <a:lnTo>
                  <a:pt x="595718" y="2186584"/>
                </a:lnTo>
                <a:lnTo>
                  <a:pt x="629945" y="2220455"/>
                </a:lnTo>
                <a:lnTo>
                  <a:pt x="667956" y="2250224"/>
                </a:lnTo>
                <a:lnTo>
                  <a:pt x="709333" y="2275509"/>
                </a:lnTo>
                <a:lnTo>
                  <a:pt x="753694" y="2295880"/>
                </a:lnTo>
                <a:lnTo>
                  <a:pt x="800646" y="2310942"/>
                </a:lnTo>
                <a:lnTo>
                  <a:pt x="849807" y="2320290"/>
                </a:lnTo>
                <a:lnTo>
                  <a:pt x="900772" y="2323490"/>
                </a:lnTo>
                <a:lnTo>
                  <a:pt x="948499" y="2320734"/>
                </a:lnTo>
                <a:lnTo>
                  <a:pt x="994600" y="2312657"/>
                </a:lnTo>
                <a:lnTo>
                  <a:pt x="1038783" y="2299589"/>
                </a:lnTo>
                <a:lnTo>
                  <a:pt x="1080744" y="2281834"/>
                </a:lnTo>
                <a:lnTo>
                  <a:pt x="1120178" y="2259685"/>
                </a:lnTo>
                <a:lnTo>
                  <a:pt x="1156766" y="2233460"/>
                </a:lnTo>
                <a:lnTo>
                  <a:pt x="1190205" y="2203462"/>
                </a:lnTo>
                <a:lnTo>
                  <a:pt x="1220177" y="2170011"/>
                </a:lnTo>
                <a:lnTo>
                  <a:pt x="1246390" y="2133409"/>
                </a:lnTo>
                <a:lnTo>
                  <a:pt x="1268526" y="2093976"/>
                </a:lnTo>
                <a:lnTo>
                  <a:pt x="1286281" y="2051989"/>
                </a:lnTo>
                <a:lnTo>
                  <a:pt x="1299349" y="2007793"/>
                </a:lnTo>
                <a:lnTo>
                  <a:pt x="1307414" y="1961680"/>
                </a:lnTo>
                <a:lnTo>
                  <a:pt x="1310170" y="1913953"/>
                </a:lnTo>
                <a:close/>
              </a:path>
              <a:path w="2614295" h="3422650">
                <a:moveTo>
                  <a:pt x="1313230" y="3412413"/>
                </a:moveTo>
                <a:lnTo>
                  <a:pt x="1310474" y="3364687"/>
                </a:lnTo>
                <a:lnTo>
                  <a:pt x="1302410" y="3318573"/>
                </a:lnTo>
                <a:lnTo>
                  <a:pt x="1289342" y="3274377"/>
                </a:lnTo>
                <a:lnTo>
                  <a:pt x="1271587" y="3232404"/>
                </a:lnTo>
                <a:lnTo>
                  <a:pt x="1249451" y="3192970"/>
                </a:lnTo>
                <a:lnTo>
                  <a:pt x="1223225" y="3156369"/>
                </a:lnTo>
                <a:lnTo>
                  <a:pt x="1193241" y="3122930"/>
                </a:lnTo>
                <a:lnTo>
                  <a:pt x="1159802" y="3092945"/>
                </a:lnTo>
                <a:lnTo>
                  <a:pt x="1123213" y="3066732"/>
                </a:lnTo>
                <a:lnTo>
                  <a:pt x="1083779" y="3044583"/>
                </a:lnTo>
                <a:lnTo>
                  <a:pt x="1041819" y="3026829"/>
                </a:lnTo>
                <a:lnTo>
                  <a:pt x="997623" y="3013760"/>
                </a:lnTo>
                <a:lnTo>
                  <a:pt x="951509" y="3005696"/>
                </a:lnTo>
                <a:lnTo>
                  <a:pt x="903795" y="3002940"/>
                </a:lnTo>
                <a:lnTo>
                  <a:pt x="852830" y="3006077"/>
                </a:lnTo>
                <a:lnTo>
                  <a:pt x="803706" y="3015259"/>
                </a:lnTo>
                <a:lnTo>
                  <a:pt x="756805" y="3030118"/>
                </a:lnTo>
                <a:lnTo>
                  <a:pt x="712558" y="3050311"/>
                </a:lnTo>
                <a:lnTo>
                  <a:pt x="671372" y="3075495"/>
                </a:lnTo>
                <a:lnTo>
                  <a:pt x="633641" y="3105289"/>
                </a:lnTo>
                <a:lnTo>
                  <a:pt x="599795" y="3139351"/>
                </a:lnTo>
                <a:lnTo>
                  <a:pt x="570217" y="3177324"/>
                </a:lnTo>
                <a:lnTo>
                  <a:pt x="0" y="2848330"/>
                </a:lnTo>
                <a:lnTo>
                  <a:pt x="0" y="2933204"/>
                </a:lnTo>
                <a:lnTo>
                  <a:pt x="532307" y="3241040"/>
                </a:lnTo>
                <a:lnTo>
                  <a:pt x="516153" y="3281045"/>
                </a:lnTo>
                <a:lnTo>
                  <a:pt x="504253" y="3323323"/>
                </a:lnTo>
                <a:lnTo>
                  <a:pt x="496925" y="3367303"/>
                </a:lnTo>
                <a:lnTo>
                  <a:pt x="494411" y="3412413"/>
                </a:lnTo>
                <a:lnTo>
                  <a:pt x="494969" y="3422040"/>
                </a:lnTo>
                <a:lnTo>
                  <a:pt x="1312672" y="3422040"/>
                </a:lnTo>
                <a:lnTo>
                  <a:pt x="1313230" y="3412413"/>
                </a:lnTo>
                <a:close/>
              </a:path>
              <a:path w="2614295" h="3422650">
                <a:moveTo>
                  <a:pt x="1313230" y="409473"/>
                </a:moveTo>
                <a:lnTo>
                  <a:pt x="1310500" y="361746"/>
                </a:lnTo>
                <a:lnTo>
                  <a:pt x="1302486" y="315633"/>
                </a:lnTo>
                <a:lnTo>
                  <a:pt x="1289507" y="271437"/>
                </a:lnTo>
                <a:lnTo>
                  <a:pt x="1271854" y="229463"/>
                </a:lnTo>
                <a:lnTo>
                  <a:pt x="1249819" y="190030"/>
                </a:lnTo>
                <a:lnTo>
                  <a:pt x="1223708" y="153428"/>
                </a:lnTo>
                <a:lnTo>
                  <a:pt x="1193812" y="119989"/>
                </a:lnTo>
                <a:lnTo>
                  <a:pt x="1160449" y="90004"/>
                </a:lnTo>
                <a:lnTo>
                  <a:pt x="1123886" y="63792"/>
                </a:lnTo>
                <a:lnTo>
                  <a:pt x="1084440" y="41643"/>
                </a:lnTo>
                <a:lnTo>
                  <a:pt x="1042416" y="23888"/>
                </a:lnTo>
                <a:lnTo>
                  <a:pt x="998105" y="10820"/>
                </a:lnTo>
                <a:lnTo>
                  <a:pt x="951801" y="2755"/>
                </a:lnTo>
                <a:lnTo>
                  <a:pt x="903795" y="0"/>
                </a:lnTo>
                <a:lnTo>
                  <a:pt x="856107" y="2755"/>
                </a:lnTo>
                <a:lnTo>
                  <a:pt x="810056" y="10820"/>
                </a:lnTo>
                <a:lnTo>
                  <a:pt x="765962" y="23888"/>
                </a:lnTo>
                <a:lnTo>
                  <a:pt x="724115" y="41643"/>
                </a:lnTo>
                <a:lnTo>
                  <a:pt x="684834" y="63792"/>
                </a:lnTo>
                <a:lnTo>
                  <a:pt x="648398" y="90004"/>
                </a:lnTo>
                <a:lnTo>
                  <a:pt x="615124" y="119989"/>
                </a:lnTo>
                <a:lnTo>
                  <a:pt x="585317" y="153428"/>
                </a:lnTo>
                <a:lnTo>
                  <a:pt x="559257" y="190030"/>
                </a:lnTo>
                <a:lnTo>
                  <a:pt x="537260" y="229463"/>
                </a:lnTo>
                <a:lnTo>
                  <a:pt x="519633" y="271437"/>
                </a:lnTo>
                <a:lnTo>
                  <a:pt x="506666" y="315633"/>
                </a:lnTo>
                <a:lnTo>
                  <a:pt x="498665" y="361746"/>
                </a:lnTo>
                <a:lnTo>
                  <a:pt x="495935" y="409473"/>
                </a:lnTo>
                <a:lnTo>
                  <a:pt x="499071" y="460451"/>
                </a:lnTo>
                <a:lnTo>
                  <a:pt x="508228" y="509612"/>
                </a:lnTo>
                <a:lnTo>
                  <a:pt x="523024" y="556577"/>
                </a:lnTo>
                <a:lnTo>
                  <a:pt x="543102" y="600938"/>
                </a:lnTo>
                <a:lnTo>
                  <a:pt x="568096" y="642327"/>
                </a:lnTo>
                <a:lnTo>
                  <a:pt x="597611" y="680339"/>
                </a:lnTo>
                <a:lnTo>
                  <a:pt x="631278" y="714578"/>
                </a:lnTo>
                <a:lnTo>
                  <a:pt x="668743" y="744664"/>
                </a:lnTo>
                <a:lnTo>
                  <a:pt x="0" y="1903628"/>
                </a:lnTo>
                <a:lnTo>
                  <a:pt x="0" y="2050338"/>
                </a:lnTo>
                <a:lnTo>
                  <a:pt x="732447" y="781037"/>
                </a:lnTo>
                <a:lnTo>
                  <a:pt x="773087" y="797204"/>
                </a:lnTo>
                <a:lnTo>
                  <a:pt x="815289" y="809091"/>
                </a:lnTo>
                <a:lnTo>
                  <a:pt x="858901" y="816432"/>
                </a:lnTo>
                <a:lnTo>
                  <a:pt x="903795" y="818946"/>
                </a:lnTo>
                <a:lnTo>
                  <a:pt x="951801" y="816178"/>
                </a:lnTo>
                <a:lnTo>
                  <a:pt x="998105" y="808113"/>
                </a:lnTo>
                <a:lnTo>
                  <a:pt x="1042416" y="795058"/>
                </a:lnTo>
                <a:lnTo>
                  <a:pt x="1075575" y="781037"/>
                </a:lnTo>
                <a:lnTo>
                  <a:pt x="1084440" y="777290"/>
                </a:lnTo>
                <a:lnTo>
                  <a:pt x="1123886" y="755154"/>
                </a:lnTo>
                <a:lnTo>
                  <a:pt x="1160449" y="728941"/>
                </a:lnTo>
                <a:lnTo>
                  <a:pt x="1193812" y="698957"/>
                </a:lnTo>
                <a:lnTo>
                  <a:pt x="1223708" y="665505"/>
                </a:lnTo>
                <a:lnTo>
                  <a:pt x="1249819" y="628916"/>
                </a:lnTo>
                <a:lnTo>
                  <a:pt x="1271854" y="589483"/>
                </a:lnTo>
                <a:lnTo>
                  <a:pt x="1289507" y="547509"/>
                </a:lnTo>
                <a:lnTo>
                  <a:pt x="1302486" y="503313"/>
                </a:lnTo>
                <a:lnTo>
                  <a:pt x="1310500" y="457200"/>
                </a:lnTo>
                <a:lnTo>
                  <a:pt x="1313230" y="409473"/>
                </a:lnTo>
                <a:close/>
              </a:path>
              <a:path w="2614295" h="3422650">
                <a:moveTo>
                  <a:pt x="2614206" y="2661615"/>
                </a:moveTo>
                <a:lnTo>
                  <a:pt x="2611450" y="2613952"/>
                </a:lnTo>
                <a:lnTo>
                  <a:pt x="2603385" y="2567838"/>
                </a:lnTo>
                <a:lnTo>
                  <a:pt x="2590330" y="2523642"/>
                </a:lnTo>
                <a:lnTo>
                  <a:pt x="2572575" y="2481669"/>
                </a:lnTo>
                <a:lnTo>
                  <a:pt x="2550426" y="2442235"/>
                </a:lnTo>
                <a:lnTo>
                  <a:pt x="2524226" y="2405646"/>
                </a:lnTo>
                <a:lnTo>
                  <a:pt x="2494242" y="2372195"/>
                </a:lnTo>
                <a:lnTo>
                  <a:pt x="2460802" y="2342210"/>
                </a:lnTo>
                <a:lnTo>
                  <a:pt x="2424214" y="2315997"/>
                </a:lnTo>
                <a:lnTo>
                  <a:pt x="2384793" y="2293861"/>
                </a:lnTo>
                <a:lnTo>
                  <a:pt x="2342832" y="2276094"/>
                </a:lnTo>
                <a:lnTo>
                  <a:pt x="2298636" y="2263038"/>
                </a:lnTo>
                <a:lnTo>
                  <a:pt x="2252535" y="2254974"/>
                </a:lnTo>
                <a:lnTo>
                  <a:pt x="2204821" y="2252205"/>
                </a:lnTo>
                <a:lnTo>
                  <a:pt x="2156206" y="2255062"/>
                </a:lnTo>
                <a:lnTo>
                  <a:pt x="2109279" y="2263406"/>
                </a:lnTo>
                <a:lnTo>
                  <a:pt x="2064334" y="2276919"/>
                </a:lnTo>
                <a:lnTo>
                  <a:pt x="2021725" y="2295283"/>
                </a:lnTo>
                <a:lnTo>
                  <a:pt x="1981771" y="2318156"/>
                </a:lnTo>
                <a:lnTo>
                  <a:pt x="1944801" y="2345245"/>
                </a:lnTo>
                <a:lnTo>
                  <a:pt x="1911134" y="2376195"/>
                </a:lnTo>
                <a:lnTo>
                  <a:pt x="1881098" y="2410714"/>
                </a:lnTo>
                <a:lnTo>
                  <a:pt x="1855025" y="2448458"/>
                </a:lnTo>
                <a:lnTo>
                  <a:pt x="1833245" y="2489111"/>
                </a:lnTo>
                <a:lnTo>
                  <a:pt x="1816087" y="2532354"/>
                </a:lnTo>
                <a:lnTo>
                  <a:pt x="1803857" y="2577858"/>
                </a:lnTo>
                <a:lnTo>
                  <a:pt x="1796910" y="2625306"/>
                </a:lnTo>
                <a:lnTo>
                  <a:pt x="0" y="2625306"/>
                </a:lnTo>
                <a:lnTo>
                  <a:pt x="0" y="2699601"/>
                </a:lnTo>
                <a:lnTo>
                  <a:pt x="1796910" y="2699601"/>
                </a:lnTo>
                <a:lnTo>
                  <a:pt x="1803857" y="2746718"/>
                </a:lnTo>
                <a:lnTo>
                  <a:pt x="1816087" y="2791942"/>
                </a:lnTo>
                <a:lnTo>
                  <a:pt x="1833245" y="2834957"/>
                </a:lnTo>
                <a:lnTo>
                  <a:pt x="1855025" y="2875419"/>
                </a:lnTo>
                <a:lnTo>
                  <a:pt x="1881098" y="2913011"/>
                </a:lnTo>
                <a:lnTo>
                  <a:pt x="1911134" y="2947403"/>
                </a:lnTo>
                <a:lnTo>
                  <a:pt x="1944801" y="2978277"/>
                </a:lnTo>
                <a:lnTo>
                  <a:pt x="1981771" y="3005290"/>
                </a:lnTo>
                <a:lnTo>
                  <a:pt x="2021725" y="3028124"/>
                </a:lnTo>
                <a:lnTo>
                  <a:pt x="2064334" y="3046463"/>
                </a:lnTo>
                <a:lnTo>
                  <a:pt x="2109279" y="3059963"/>
                </a:lnTo>
                <a:lnTo>
                  <a:pt x="2156206" y="3068294"/>
                </a:lnTo>
                <a:lnTo>
                  <a:pt x="2204821" y="3071152"/>
                </a:lnTo>
                <a:lnTo>
                  <a:pt x="2252535" y="3068396"/>
                </a:lnTo>
                <a:lnTo>
                  <a:pt x="2298636" y="3060331"/>
                </a:lnTo>
                <a:lnTo>
                  <a:pt x="2342832" y="3047263"/>
                </a:lnTo>
                <a:lnTo>
                  <a:pt x="2384793" y="3029508"/>
                </a:lnTo>
                <a:lnTo>
                  <a:pt x="2424214" y="3007360"/>
                </a:lnTo>
                <a:lnTo>
                  <a:pt x="2460802" y="2981147"/>
                </a:lnTo>
                <a:lnTo>
                  <a:pt x="2494242" y="2951162"/>
                </a:lnTo>
                <a:lnTo>
                  <a:pt x="2524226" y="2917723"/>
                </a:lnTo>
                <a:lnTo>
                  <a:pt x="2550426" y="2881122"/>
                </a:lnTo>
                <a:lnTo>
                  <a:pt x="2572575" y="2841688"/>
                </a:lnTo>
                <a:lnTo>
                  <a:pt x="2590330" y="2799715"/>
                </a:lnTo>
                <a:lnTo>
                  <a:pt x="2603385" y="2755519"/>
                </a:lnTo>
                <a:lnTo>
                  <a:pt x="2611450" y="2709405"/>
                </a:lnTo>
                <a:lnTo>
                  <a:pt x="2614206" y="2661615"/>
                </a:lnTo>
                <a:close/>
              </a:path>
            </a:pathLst>
          </a:custGeom>
          <a:solidFill>
            <a:srgbClr val="D4CFCF"/>
          </a:solidFill>
        </p:spPr>
        <p:txBody>
          <a:bodyPr wrap="square" lIns="0" tIns="0" rIns="0" bIns="0" rtlCol="0"/>
          <a:lstStyle/>
          <a:p>
            <a:endParaRPr/>
          </a:p>
        </p:txBody>
      </p:sp>
      <p:sp>
        <p:nvSpPr>
          <p:cNvPr id="3" name="object 3"/>
          <p:cNvSpPr/>
          <p:nvPr/>
        </p:nvSpPr>
        <p:spPr>
          <a:xfrm>
            <a:off x="4181902" y="751679"/>
            <a:ext cx="1151890" cy="45720"/>
          </a:xfrm>
          <a:custGeom>
            <a:avLst/>
            <a:gdLst/>
            <a:ahLst/>
            <a:cxnLst/>
            <a:rect l="l" t="t" r="r" b="b"/>
            <a:pathLst>
              <a:path w="1151889" h="45720">
                <a:moveTo>
                  <a:pt x="1151293" y="45506"/>
                </a:moveTo>
                <a:lnTo>
                  <a:pt x="0" y="45506"/>
                </a:lnTo>
                <a:lnTo>
                  <a:pt x="0" y="0"/>
                </a:lnTo>
                <a:lnTo>
                  <a:pt x="1151293" y="0"/>
                </a:lnTo>
                <a:lnTo>
                  <a:pt x="1151293" y="45506"/>
                </a:lnTo>
                <a:close/>
              </a:path>
            </a:pathLst>
          </a:custGeom>
          <a:solidFill>
            <a:srgbClr val="D4CFCF"/>
          </a:solidFill>
        </p:spPr>
        <p:txBody>
          <a:bodyPr wrap="square" lIns="0" tIns="0" rIns="0" bIns="0" rtlCol="0"/>
          <a:lstStyle/>
          <a:p>
            <a:endParaRPr/>
          </a:p>
        </p:txBody>
      </p:sp>
      <p:sp>
        <p:nvSpPr>
          <p:cNvPr id="4" name="object 4"/>
          <p:cNvSpPr/>
          <p:nvPr/>
        </p:nvSpPr>
        <p:spPr>
          <a:xfrm>
            <a:off x="668124" y="751679"/>
            <a:ext cx="3354704" cy="45720"/>
          </a:xfrm>
          <a:custGeom>
            <a:avLst/>
            <a:gdLst/>
            <a:ahLst/>
            <a:cxnLst/>
            <a:rect l="l" t="t" r="r" b="b"/>
            <a:pathLst>
              <a:path w="3354704" h="45720">
                <a:moveTo>
                  <a:pt x="3354400" y="45506"/>
                </a:moveTo>
                <a:lnTo>
                  <a:pt x="0" y="45506"/>
                </a:lnTo>
                <a:lnTo>
                  <a:pt x="0" y="0"/>
                </a:lnTo>
                <a:lnTo>
                  <a:pt x="3354400" y="0"/>
                </a:lnTo>
                <a:lnTo>
                  <a:pt x="3354400" y="45506"/>
                </a:lnTo>
                <a:close/>
              </a:path>
            </a:pathLst>
          </a:custGeom>
          <a:solidFill>
            <a:srgbClr val="D4CFCF"/>
          </a:solidFill>
        </p:spPr>
        <p:txBody>
          <a:bodyPr wrap="square" lIns="0" tIns="0" rIns="0" bIns="0" rtlCol="0"/>
          <a:lstStyle/>
          <a:p>
            <a:endParaRPr/>
          </a:p>
        </p:txBody>
      </p:sp>
      <p:sp>
        <p:nvSpPr>
          <p:cNvPr id="5" name="object 5"/>
          <p:cNvSpPr/>
          <p:nvPr/>
        </p:nvSpPr>
        <p:spPr>
          <a:xfrm>
            <a:off x="2695775" y="1250585"/>
            <a:ext cx="3260091" cy="45720"/>
          </a:xfrm>
          <a:custGeom>
            <a:avLst/>
            <a:gdLst/>
            <a:ahLst/>
            <a:cxnLst/>
            <a:rect l="l" t="t" r="r" b="b"/>
            <a:pathLst>
              <a:path w="3260090" h="45719">
                <a:moveTo>
                  <a:pt x="3259773" y="45506"/>
                </a:moveTo>
                <a:lnTo>
                  <a:pt x="0" y="45506"/>
                </a:lnTo>
                <a:lnTo>
                  <a:pt x="0" y="0"/>
                </a:lnTo>
                <a:lnTo>
                  <a:pt x="3259773" y="0"/>
                </a:lnTo>
                <a:lnTo>
                  <a:pt x="3259773" y="45506"/>
                </a:lnTo>
                <a:close/>
              </a:path>
            </a:pathLst>
          </a:custGeom>
          <a:solidFill>
            <a:srgbClr val="D4CFCF"/>
          </a:solidFill>
        </p:spPr>
        <p:txBody>
          <a:bodyPr wrap="square" lIns="0" tIns="0" rIns="0" bIns="0" rtlCol="0"/>
          <a:lstStyle/>
          <a:p>
            <a:endParaRPr/>
          </a:p>
        </p:txBody>
      </p:sp>
      <p:sp>
        <p:nvSpPr>
          <p:cNvPr id="6" name="object 6"/>
          <p:cNvSpPr/>
          <p:nvPr/>
        </p:nvSpPr>
        <p:spPr>
          <a:xfrm>
            <a:off x="1034802" y="1250585"/>
            <a:ext cx="1480820" cy="45720"/>
          </a:xfrm>
          <a:custGeom>
            <a:avLst/>
            <a:gdLst/>
            <a:ahLst/>
            <a:cxnLst/>
            <a:rect l="l" t="t" r="r" b="b"/>
            <a:pathLst>
              <a:path w="1480820" h="45719">
                <a:moveTo>
                  <a:pt x="1480212" y="45506"/>
                </a:moveTo>
                <a:lnTo>
                  <a:pt x="0" y="45506"/>
                </a:lnTo>
                <a:lnTo>
                  <a:pt x="0" y="0"/>
                </a:lnTo>
                <a:lnTo>
                  <a:pt x="1480212" y="0"/>
                </a:lnTo>
                <a:lnTo>
                  <a:pt x="1480212" y="45506"/>
                </a:lnTo>
                <a:close/>
              </a:path>
            </a:pathLst>
          </a:custGeom>
          <a:solidFill>
            <a:srgbClr val="D4CFCF"/>
          </a:solidFill>
        </p:spPr>
        <p:txBody>
          <a:bodyPr wrap="square" lIns="0" tIns="0" rIns="0" bIns="0" rtlCol="0"/>
          <a:lstStyle/>
          <a:p>
            <a:endParaRPr/>
          </a:p>
        </p:txBody>
      </p:sp>
      <p:sp>
        <p:nvSpPr>
          <p:cNvPr id="7" name="object 7"/>
          <p:cNvSpPr/>
          <p:nvPr/>
        </p:nvSpPr>
        <p:spPr>
          <a:xfrm>
            <a:off x="5502282" y="751679"/>
            <a:ext cx="128905" cy="45720"/>
          </a:xfrm>
          <a:custGeom>
            <a:avLst/>
            <a:gdLst/>
            <a:ahLst/>
            <a:cxnLst/>
            <a:rect l="l" t="t" r="r" b="b"/>
            <a:pathLst>
              <a:path w="128904" h="45720">
                <a:moveTo>
                  <a:pt x="128595" y="45506"/>
                </a:moveTo>
                <a:lnTo>
                  <a:pt x="0" y="45506"/>
                </a:lnTo>
                <a:lnTo>
                  <a:pt x="0" y="0"/>
                </a:lnTo>
                <a:lnTo>
                  <a:pt x="128595" y="0"/>
                </a:lnTo>
                <a:lnTo>
                  <a:pt x="128595" y="45506"/>
                </a:lnTo>
                <a:close/>
              </a:path>
            </a:pathLst>
          </a:custGeom>
          <a:solidFill>
            <a:srgbClr val="D4CFCF"/>
          </a:solidFill>
        </p:spPr>
        <p:txBody>
          <a:bodyPr wrap="square" lIns="0" tIns="0" rIns="0" bIns="0" rtlCol="0"/>
          <a:lstStyle/>
          <a:p>
            <a:endParaRPr/>
          </a:p>
        </p:txBody>
      </p:sp>
      <p:sp>
        <p:nvSpPr>
          <p:cNvPr id="8" name="object 8"/>
          <p:cNvSpPr/>
          <p:nvPr/>
        </p:nvSpPr>
        <p:spPr>
          <a:xfrm>
            <a:off x="7554" y="109882"/>
            <a:ext cx="1887220" cy="2115185"/>
          </a:xfrm>
          <a:custGeom>
            <a:avLst/>
            <a:gdLst/>
            <a:ahLst/>
            <a:cxnLst/>
            <a:rect l="l" t="t" r="r" b="b"/>
            <a:pathLst>
              <a:path w="1887220" h="2115185">
                <a:moveTo>
                  <a:pt x="1378155" y="1451364"/>
                </a:moveTo>
                <a:lnTo>
                  <a:pt x="432038" y="176566"/>
                </a:lnTo>
                <a:lnTo>
                  <a:pt x="398734" y="138363"/>
                </a:lnTo>
                <a:lnTo>
                  <a:pt x="360220" y="106115"/>
                </a:lnTo>
                <a:lnTo>
                  <a:pt x="317375" y="80262"/>
                </a:lnTo>
                <a:lnTo>
                  <a:pt x="271080" y="61248"/>
                </a:lnTo>
                <a:lnTo>
                  <a:pt x="222216" y="49516"/>
                </a:lnTo>
                <a:lnTo>
                  <a:pt x="171662" y="45506"/>
                </a:lnTo>
                <a:lnTo>
                  <a:pt x="17135" y="45506"/>
                </a:lnTo>
                <a:lnTo>
                  <a:pt x="17135" y="0"/>
                </a:lnTo>
                <a:lnTo>
                  <a:pt x="171662" y="0"/>
                </a:lnTo>
                <a:lnTo>
                  <a:pt x="221136" y="3365"/>
                </a:lnTo>
                <a:lnTo>
                  <a:pt x="269310" y="13249"/>
                </a:lnTo>
                <a:lnTo>
                  <a:pt x="315552" y="29337"/>
                </a:lnTo>
                <a:lnTo>
                  <a:pt x="359232" y="51314"/>
                </a:lnTo>
                <a:lnTo>
                  <a:pt x="399719" y="78863"/>
                </a:lnTo>
                <a:lnTo>
                  <a:pt x="436380" y="111668"/>
                </a:lnTo>
                <a:lnTo>
                  <a:pt x="468584" y="149414"/>
                </a:lnTo>
                <a:lnTo>
                  <a:pt x="1414701" y="1424211"/>
                </a:lnTo>
                <a:lnTo>
                  <a:pt x="1378155" y="1451364"/>
                </a:lnTo>
                <a:close/>
              </a:path>
              <a:path w="1887220" h="2115185">
                <a:moveTo>
                  <a:pt x="128595" y="427157"/>
                </a:moveTo>
                <a:lnTo>
                  <a:pt x="0" y="427157"/>
                </a:lnTo>
                <a:lnTo>
                  <a:pt x="0" y="381650"/>
                </a:lnTo>
                <a:lnTo>
                  <a:pt x="128595" y="381650"/>
                </a:lnTo>
                <a:lnTo>
                  <a:pt x="128595" y="427157"/>
                </a:lnTo>
                <a:close/>
              </a:path>
              <a:path w="1887220" h="2115185">
                <a:moveTo>
                  <a:pt x="510439" y="2115005"/>
                </a:moveTo>
                <a:lnTo>
                  <a:pt x="0" y="2115005"/>
                </a:lnTo>
                <a:lnTo>
                  <a:pt x="0" y="2069498"/>
                </a:lnTo>
                <a:lnTo>
                  <a:pt x="510439" y="2069498"/>
                </a:lnTo>
                <a:lnTo>
                  <a:pt x="550750" y="2064713"/>
                </a:lnTo>
                <a:lnTo>
                  <a:pt x="588517" y="2050897"/>
                </a:lnTo>
                <a:lnTo>
                  <a:pt x="622161" y="2028862"/>
                </a:lnTo>
                <a:lnTo>
                  <a:pt x="650104" y="1999417"/>
                </a:lnTo>
                <a:lnTo>
                  <a:pt x="947481" y="1600626"/>
                </a:lnTo>
                <a:lnTo>
                  <a:pt x="585655" y="1600626"/>
                </a:lnTo>
                <a:lnTo>
                  <a:pt x="585655" y="1555119"/>
                </a:lnTo>
                <a:lnTo>
                  <a:pt x="1303242" y="1555119"/>
                </a:lnTo>
                <a:lnTo>
                  <a:pt x="1291482" y="1545553"/>
                </a:lnTo>
                <a:lnTo>
                  <a:pt x="1280362" y="1535248"/>
                </a:lnTo>
                <a:lnTo>
                  <a:pt x="1269953" y="1524146"/>
                </a:lnTo>
                <a:lnTo>
                  <a:pt x="1260326" y="1512191"/>
                </a:lnTo>
                <a:lnTo>
                  <a:pt x="503311" y="497237"/>
                </a:lnTo>
                <a:lnTo>
                  <a:pt x="475368" y="467793"/>
                </a:lnTo>
                <a:lnTo>
                  <a:pt x="441724" y="445758"/>
                </a:lnTo>
                <a:lnTo>
                  <a:pt x="403957" y="431942"/>
                </a:lnTo>
                <a:lnTo>
                  <a:pt x="363646" y="427157"/>
                </a:lnTo>
                <a:lnTo>
                  <a:pt x="279786" y="427157"/>
                </a:lnTo>
                <a:lnTo>
                  <a:pt x="279786" y="381650"/>
                </a:lnTo>
                <a:lnTo>
                  <a:pt x="363646" y="381650"/>
                </a:lnTo>
                <a:lnTo>
                  <a:pt x="414463" y="387682"/>
                </a:lnTo>
                <a:lnTo>
                  <a:pt x="462083" y="405105"/>
                </a:lnTo>
                <a:lnTo>
                  <a:pt x="504498" y="432909"/>
                </a:lnTo>
                <a:lnTo>
                  <a:pt x="539706" y="470085"/>
                </a:lnTo>
                <a:lnTo>
                  <a:pt x="1296721" y="1485039"/>
                </a:lnTo>
                <a:lnTo>
                  <a:pt x="1324664" y="1514483"/>
                </a:lnTo>
                <a:lnTo>
                  <a:pt x="1358308" y="1536518"/>
                </a:lnTo>
                <a:lnTo>
                  <a:pt x="1396075" y="1550334"/>
                </a:lnTo>
                <a:lnTo>
                  <a:pt x="1436386" y="1555119"/>
                </a:lnTo>
                <a:lnTo>
                  <a:pt x="1886926" y="1555119"/>
                </a:lnTo>
                <a:lnTo>
                  <a:pt x="1886926" y="1600474"/>
                </a:lnTo>
                <a:lnTo>
                  <a:pt x="1004348" y="1600474"/>
                </a:lnTo>
                <a:lnTo>
                  <a:pt x="686499" y="2026570"/>
                </a:lnTo>
                <a:lnTo>
                  <a:pt x="651291" y="2063746"/>
                </a:lnTo>
                <a:lnTo>
                  <a:pt x="608876" y="2091550"/>
                </a:lnTo>
                <a:lnTo>
                  <a:pt x="561256" y="2108973"/>
                </a:lnTo>
                <a:lnTo>
                  <a:pt x="510439" y="2115005"/>
                </a:lnTo>
                <a:close/>
              </a:path>
              <a:path w="1887220" h="2115185">
                <a:moveTo>
                  <a:pt x="430976" y="1600474"/>
                </a:moveTo>
                <a:lnTo>
                  <a:pt x="0" y="1600474"/>
                </a:lnTo>
                <a:lnTo>
                  <a:pt x="0" y="1554967"/>
                </a:lnTo>
                <a:lnTo>
                  <a:pt x="430976" y="1554967"/>
                </a:lnTo>
                <a:lnTo>
                  <a:pt x="430976" y="1600474"/>
                </a:lnTo>
                <a:close/>
              </a:path>
              <a:path w="1887220" h="2115185">
                <a:moveTo>
                  <a:pt x="1253957" y="1932674"/>
                </a:moveTo>
                <a:lnTo>
                  <a:pt x="992823" y="1932674"/>
                </a:lnTo>
                <a:lnTo>
                  <a:pt x="992823" y="1887167"/>
                </a:lnTo>
                <a:lnTo>
                  <a:pt x="1253805" y="1887167"/>
                </a:lnTo>
                <a:lnTo>
                  <a:pt x="1294117" y="1882382"/>
                </a:lnTo>
                <a:lnTo>
                  <a:pt x="1331884" y="1868566"/>
                </a:lnTo>
                <a:lnTo>
                  <a:pt x="1365528" y="1846531"/>
                </a:lnTo>
                <a:lnTo>
                  <a:pt x="1393471" y="1817087"/>
                </a:lnTo>
                <a:lnTo>
                  <a:pt x="1554973" y="1600474"/>
                </a:lnTo>
                <a:lnTo>
                  <a:pt x="1611689" y="1600474"/>
                </a:lnTo>
                <a:lnTo>
                  <a:pt x="1430018" y="1844239"/>
                </a:lnTo>
                <a:lnTo>
                  <a:pt x="1394810" y="1881415"/>
                </a:lnTo>
                <a:lnTo>
                  <a:pt x="1352394" y="1909219"/>
                </a:lnTo>
                <a:lnTo>
                  <a:pt x="1304775" y="1926642"/>
                </a:lnTo>
                <a:lnTo>
                  <a:pt x="1253957" y="1932674"/>
                </a:lnTo>
                <a:close/>
              </a:path>
            </a:pathLst>
          </a:custGeom>
          <a:solidFill>
            <a:srgbClr val="9E9E9E"/>
          </a:solidFill>
        </p:spPr>
        <p:txBody>
          <a:bodyPr wrap="square" lIns="0" tIns="0" rIns="0" bIns="0" rtlCol="0"/>
          <a:lstStyle/>
          <a:p>
            <a:endParaRPr/>
          </a:p>
        </p:txBody>
      </p:sp>
      <p:grpSp>
        <p:nvGrpSpPr>
          <p:cNvPr id="9" name="object 9"/>
          <p:cNvGrpSpPr/>
          <p:nvPr/>
        </p:nvGrpSpPr>
        <p:grpSpPr>
          <a:xfrm>
            <a:off x="15265981" y="50570"/>
            <a:ext cx="3022601" cy="4295140"/>
            <a:chOff x="15265981" y="50570"/>
            <a:chExt cx="3022600" cy="4295140"/>
          </a:xfrm>
        </p:grpSpPr>
        <p:sp>
          <p:nvSpPr>
            <p:cNvPr id="10" name="object 10"/>
            <p:cNvSpPr/>
            <p:nvPr/>
          </p:nvSpPr>
          <p:spPr>
            <a:xfrm>
              <a:off x="15265981" y="194025"/>
              <a:ext cx="3022600" cy="3857625"/>
            </a:xfrm>
            <a:custGeom>
              <a:avLst/>
              <a:gdLst/>
              <a:ahLst/>
              <a:cxnLst/>
              <a:rect l="l" t="t" r="r" b="b"/>
              <a:pathLst>
                <a:path w="3022600" h="3857625">
                  <a:moveTo>
                    <a:pt x="410468" y="2167513"/>
                  </a:moveTo>
                  <a:lnTo>
                    <a:pt x="0" y="1456457"/>
                  </a:lnTo>
                  <a:lnTo>
                    <a:pt x="840771" y="0"/>
                  </a:lnTo>
                  <a:lnTo>
                    <a:pt x="945893" y="60698"/>
                  </a:lnTo>
                  <a:lnTo>
                    <a:pt x="857053" y="60698"/>
                  </a:lnTo>
                  <a:lnTo>
                    <a:pt x="51215" y="1456457"/>
                  </a:lnTo>
                  <a:lnTo>
                    <a:pt x="426750" y="2106815"/>
                  </a:lnTo>
                  <a:lnTo>
                    <a:pt x="515590" y="2106815"/>
                  </a:lnTo>
                  <a:lnTo>
                    <a:pt x="410468" y="2167513"/>
                  </a:lnTo>
                  <a:close/>
                </a:path>
                <a:path w="3022600" h="3857625">
                  <a:moveTo>
                    <a:pt x="976508" y="129686"/>
                  </a:moveTo>
                  <a:lnTo>
                    <a:pt x="857053" y="60698"/>
                  </a:lnTo>
                  <a:lnTo>
                    <a:pt x="945893" y="60698"/>
                  </a:lnTo>
                  <a:lnTo>
                    <a:pt x="998711" y="91195"/>
                  </a:lnTo>
                  <a:lnTo>
                    <a:pt x="976508" y="129686"/>
                  </a:lnTo>
                  <a:close/>
                </a:path>
                <a:path w="3022600" h="3857625">
                  <a:moveTo>
                    <a:pt x="515590" y="2106815"/>
                  </a:moveTo>
                  <a:lnTo>
                    <a:pt x="426750" y="2106815"/>
                  </a:lnTo>
                  <a:lnTo>
                    <a:pt x="546205" y="2037827"/>
                  </a:lnTo>
                  <a:lnTo>
                    <a:pt x="568408" y="2076318"/>
                  </a:lnTo>
                  <a:lnTo>
                    <a:pt x="515590" y="2106815"/>
                  </a:lnTo>
                  <a:close/>
                </a:path>
                <a:path w="3022600" h="3857625">
                  <a:moveTo>
                    <a:pt x="3022019" y="3857585"/>
                  </a:moveTo>
                  <a:lnTo>
                    <a:pt x="1385940" y="3857585"/>
                  </a:lnTo>
                  <a:lnTo>
                    <a:pt x="1145402" y="3440841"/>
                  </a:lnTo>
                  <a:lnTo>
                    <a:pt x="1285728" y="3349201"/>
                  </a:lnTo>
                  <a:lnTo>
                    <a:pt x="1310004" y="3386361"/>
                  </a:lnTo>
                  <a:lnTo>
                    <a:pt x="1204907" y="3454905"/>
                  </a:lnTo>
                  <a:lnTo>
                    <a:pt x="1411696" y="3813172"/>
                  </a:lnTo>
                  <a:lnTo>
                    <a:pt x="3022019" y="3813172"/>
                  </a:lnTo>
                  <a:lnTo>
                    <a:pt x="3022019" y="3857585"/>
                  </a:lnTo>
                  <a:close/>
                </a:path>
                <a:path w="3022600" h="3857625">
                  <a:moveTo>
                    <a:pt x="3022019" y="2632076"/>
                  </a:moveTo>
                  <a:lnTo>
                    <a:pt x="2102815" y="2632076"/>
                  </a:lnTo>
                  <a:lnTo>
                    <a:pt x="1401038" y="1416338"/>
                  </a:lnTo>
                  <a:lnTo>
                    <a:pt x="2102815" y="200600"/>
                  </a:lnTo>
                  <a:lnTo>
                    <a:pt x="3022019" y="200600"/>
                  </a:lnTo>
                  <a:lnTo>
                    <a:pt x="3022019" y="245013"/>
                  </a:lnTo>
                  <a:lnTo>
                    <a:pt x="2128571" y="245013"/>
                  </a:lnTo>
                  <a:lnTo>
                    <a:pt x="1452402" y="1416338"/>
                  </a:lnTo>
                  <a:lnTo>
                    <a:pt x="2128571" y="2587663"/>
                  </a:lnTo>
                  <a:lnTo>
                    <a:pt x="3022019" y="2587663"/>
                  </a:lnTo>
                  <a:lnTo>
                    <a:pt x="3022019" y="2632076"/>
                  </a:lnTo>
                  <a:close/>
                </a:path>
              </a:pathLst>
            </a:custGeom>
            <a:solidFill>
              <a:srgbClr val="D4CFCF"/>
            </a:solidFill>
          </p:spPr>
          <p:txBody>
            <a:bodyPr wrap="square" lIns="0" tIns="0" rIns="0" bIns="0" rtlCol="0"/>
            <a:lstStyle/>
            <a:p>
              <a:endParaRPr/>
            </a:p>
          </p:txBody>
        </p:sp>
        <p:sp>
          <p:nvSpPr>
            <p:cNvPr id="11" name="object 11"/>
            <p:cNvSpPr/>
            <p:nvPr/>
          </p:nvSpPr>
          <p:spPr>
            <a:xfrm>
              <a:off x="15432063" y="50570"/>
              <a:ext cx="2856230" cy="4295140"/>
            </a:xfrm>
            <a:custGeom>
              <a:avLst/>
              <a:gdLst/>
              <a:ahLst/>
              <a:cxnLst/>
              <a:rect l="l" t="t" r="r" b="b"/>
              <a:pathLst>
                <a:path w="2856230" h="4295140">
                  <a:moveTo>
                    <a:pt x="2855937" y="3856993"/>
                  </a:moveTo>
                  <a:lnTo>
                    <a:pt x="1303047" y="3856993"/>
                  </a:lnTo>
                  <a:lnTo>
                    <a:pt x="1296534" y="3846038"/>
                  </a:lnTo>
                  <a:lnTo>
                    <a:pt x="0" y="1600060"/>
                  </a:lnTo>
                  <a:lnTo>
                    <a:pt x="923664" y="0"/>
                  </a:lnTo>
                  <a:lnTo>
                    <a:pt x="962150" y="22206"/>
                  </a:lnTo>
                  <a:lnTo>
                    <a:pt x="51363" y="1599912"/>
                  </a:lnTo>
                  <a:lnTo>
                    <a:pt x="1328655" y="3812580"/>
                  </a:lnTo>
                  <a:lnTo>
                    <a:pt x="2855937" y="3812580"/>
                  </a:lnTo>
                  <a:lnTo>
                    <a:pt x="2855937" y="3856993"/>
                  </a:lnTo>
                  <a:close/>
                </a:path>
                <a:path w="2856230" h="4295140">
                  <a:moveTo>
                    <a:pt x="2855937" y="2237390"/>
                  </a:moveTo>
                  <a:lnTo>
                    <a:pt x="2247434" y="2237390"/>
                  </a:lnTo>
                  <a:lnTo>
                    <a:pt x="1856209" y="1559644"/>
                  </a:lnTo>
                  <a:lnTo>
                    <a:pt x="2247434" y="881898"/>
                  </a:lnTo>
                  <a:lnTo>
                    <a:pt x="2855937" y="881898"/>
                  </a:lnTo>
                  <a:lnTo>
                    <a:pt x="2855937" y="926608"/>
                  </a:lnTo>
                  <a:lnTo>
                    <a:pt x="2273042" y="926608"/>
                  </a:lnTo>
                  <a:lnTo>
                    <a:pt x="1907425" y="1559792"/>
                  </a:lnTo>
                  <a:lnTo>
                    <a:pt x="2260164" y="2170918"/>
                  </a:lnTo>
                  <a:lnTo>
                    <a:pt x="2311385" y="2170918"/>
                  </a:lnTo>
                  <a:lnTo>
                    <a:pt x="2298650" y="2192977"/>
                  </a:lnTo>
                  <a:lnTo>
                    <a:pt x="2855937" y="2192977"/>
                  </a:lnTo>
                  <a:lnTo>
                    <a:pt x="2855937" y="2237390"/>
                  </a:lnTo>
                  <a:close/>
                </a:path>
                <a:path w="2856230" h="4295140">
                  <a:moveTo>
                    <a:pt x="2855937" y="3433587"/>
                  </a:moveTo>
                  <a:lnTo>
                    <a:pt x="1556758" y="3433587"/>
                  </a:lnTo>
                  <a:lnTo>
                    <a:pt x="1550393" y="3422484"/>
                  </a:lnTo>
                  <a:lnTo>
                    <a:pt x="475006" y="1559792"/>
                  </a:lnTo>
                  <a:lnTo>
                    <a:pt x="808946" y="981384"/>
                  </a:lnTo>
                  <a:lnTo>
                    <a:pt x="913869" y="1041934"/>
                  </a:lnTo>
                  <a:lnTo>
                    <a:pt x="825228" y="1041934"/>
                  </a:lnTo>
                  <a:lnTo>
                    <a:pt x="526370" y="1559644"/>
                  </a:lnTo>
                  <a:lnTo>
                    <a:pt x="1582514" y="3389174"/>
                  </a:lnTo>
                  <a:lnTo>
                    <a:pt x="2855937" y="3389174"/>
                  </a:lnTo>
                  <a:lnTo>
                    <a:pt x="2855937" y="3433587"/>
                  </a:lnTo>
                  <a:close/>
                </a:path>
                <a:path w="2856230" h="4295140">
                  <a:moveTo>
                    <a:pt x="995307" y="1140235"/>
                  </a:moveTo>
                  <a:lnTo>
                    <a:pt x="825228" y="1041934"/>
                  </a:lnTo>
                  <a:lnTo>
                    <a:pt x="913869" y="1041934"/>
                  </a:lnTo>
                  <a:lnTo>
                    <a:pt x="1017510" y="1101744"/>
                  </a:lnTo>
                  <a:lnTo>
                    <a:pt x="995307" y="1140235"/>
                  </a:lnTo>
                  <a:close/>
                </a:path>
                <a:path w="2856230" h="4295140">
                  <a:moveTo>
                    <a:pt x="2311385" y="2170918"/>
                  </a:moveTo>
                  <a:lnTo>
                    <a:pt x="2260164" y="2170918"/>
                  </a:lnTo>
                  <a:lnTo>
                    <a:pt x="2855937" y="1138942"/>
                  </a:lnTo>
                  <a:lnTo>
                    <a:pt x="2855937" y="1227664"/>
                  </a:lnTo>
                  <a:lnTo>
                    <a:pt x="2311385" y="2170918"/>
                  </a:lnTo>
                  <a:close/>
                </a:path>
                <a:path w="2856230" h="4295140">
                  <a:moveTo>
                    <a:pt x="1423685" y="4294612"/>
                  </a:moveTo>
                  <a:lnTo>
                    <a:pt x="1049967" y="4294612"/>
                  </a:lnTo>
                  <a:lnTo>
                    <a:pt x="893911" y="4024283"/>
                  </a:lnTo>
                  <a:lnTo>
                    <a:pt x="932397" y="4002076"/>
                  </a:lnTo>
                  <a:lnTo>
                    <a:pt x="1075831" y="4250642"/>
                  </a:lnTo>
                  <a:lnTo>
                    <a:pt x="1423685" y="4250642"/>
                  </a:lnTo>
                  <a:lnTo>
                    <a:pt x="1423685" y="4294612"/>
                  </a:lnTo>
                  <a:close/>
                </a:path>
              </a:pathLst>
            </a:custGeom>
            <a:solidFill>
              <a:srgbClr val="9E9E9E"/>
            </a:solidFill>
          </p:spPr>
          <p:txBody>
            <a:bodyPr wrap="square" lIns="0" tIns="0" rIns="0" bIns="0" rtlCol="0"/>
            <a:lstStyle/>
            <a:p>
              <a:endParaRPr/>
            </a:p>
          </p:txBody>
        </p:sp>
      </p:grpSp>
      <p:sp>
        <p:nvSpPr>
          <p:cNvPr id="12" name="object 12"/>
          <p:cNvSpPr/>
          <p:nvPr/>
        </p:nvSpPr>
        <p:spPr>
          <a:xfrm>
            <a:off x="17971999" y="8042016"/>
            <a:ext cx="316229" cy="2245360"/>
          </a:xfrm>
          <a:custGeom>
            <a:avLst/>
            <a:gdLst/>
            <a:ahLst/>
            <a:cxnLst/>
            <a:rect l="l" t="t" r="r" b="b"/>
            <a:pathLst>
              <a:path w="316230" h="2245359">
                <a:moveTo>
                  <a:pt x="316002" y="2244984"/>
                </a:moveTo>
                <a:lnTo>
                  <a:pt x="0" y="2244984"/>
                </a:lnTo>
                <a:lnTo>
                  <a:pt x="0" y="0"/>
                </a:lnTo>
                <a:lnTo>
                  <a:pt x="316002" y="0"/>
                </a:lnTo>
                <a:lnTo>
                  <a:pt x="316002" y="2244984"/>
                </a:lnTo>
                <a:close/>
              </a:path>
            </a:pathLst>
          </a:custGeom>
          <a:solidFill>
            <a:srgbClr val="9E9E9E"/>
          </a:solidFill>
        </p:spPr>
        <p:txBody>
          <a:bodyPr wrap="square" lIns="0" tIns="0" rIns="0" bIns="0" rtlCol="0"/>
          <a:lstStyle/>
          <a:p>
            <a:endParaRPr/>
          </a:p>
        </p:txBody>
      </p:sp>
      <p:sp>
        <p:nvSpPr>
          <p:cNvPr id="13" name="object 13"/>
          <p:cNvSpPr/>
          <p:nvPr/>
        </p:nvSpPr>
        <p:spPr>
          <a:xfrm>
            <a:off x="7928983" y="2"/>
            <a:ext cx="4948555" cy="281940"/>
          </a:xfrm>
          <a:custGeom>
            <a:avLst/>
            <a:gdLst/>
            <a:ahLst/>
            <a:cxnLst/>
            <a:rect l="l" t="t" r="r" b="b"/>
            <a:pathLst>
              <a:path w="4948555" h="281940">
                <a:moveTo>
                  <a:pt x="4948326" y="281353"/>
                </a:moveTo>
                <a:lnTo>
                  <a:pt x="0" y="281353"/>
                </a:lnTo>
                <a:lnTo>
                  <a:pt x="0" y="0"/>
                </a:lnTo>
                <a:lnTo>
                  <a:pt x="4948326" y="0"/>
                </a:lnTo>
                <a:lnTo>
                  <a:pt x="4948326" y="281353"/>
                </a:lnTo>
                <a:close/>
              </a:path>
            </a:pathLst>
          </a:custGeom>
          <a:solidFill>
            <a:srgbClr val="9E9E9E"/>
          </a:solidFill>
        </p:spPr>
        <p:txBody>
          <a:bodyPr wrap="square" lIns="0" tIns="0" rIns="0" bIns="0" rtlCol="0"/>
          <a:lstStyle/>
          <a:p>
            <a:endParaRPr/>
          </a:p>
        </p:txBody>
      </p:sp>
      <p:sp>
        <p:nvSpPr>
          <p:cNvPr id="14" name="object 14"/>
          <p:cNvSpPr txBox="1">
            <a:spLocks noGrp="1"/>
          </p:cNvSpPr>
          <p:nvPr>
            <p:ph type="title"/>
          </p:nvPr>
        </p:nvSpPr>
        <p:spPr>
          <a:xfrm>
            <a:off x="5562601" y="4610100"/>
            <a:ext cx="10340516" cy="1366400"/>
          </a:xfrm>
          <a:prstGeom prst="rect">
            <a:avLst/>
          </a:prstGeom>
        </p:spPr>
        <p:txBody>
          <a:bodyPr vert="horz" wrap="square" lIns="0" tIns="12065" rIns="0" bIns="0" rtlCol="0">
            <a:spAutoFit/>
          </a:bodyPr>
          <a:lstStyle/>
          <a:p>
            <a:pPr marL="12700">
              <a:lnSpc>
                <a:spcPct val="100000"/>
              </a:lnSpc>
              <a:spcBef>
                <a:spcPts val="95"/>
              </a:spcBef>
            </a:pPr>
            <a:r>
              <a:rPr lang="en-US" sz="8800" dirty="0" smtClean="0">
                <a:latin typeface="Verdana"/>
                <a:cs typeface="Verdana"/>
              </a:rPr>
              <a:t>THANK YOU</a:t>
            </a:r>
            <a:endParaRPr sz="8800" dirty="0">
              <a:latin typeface="Verdana"/>
              <a:cs typeface="Verdana"/>
            </a:endParaRPr>
          </a:p>
        </p:txBody>
      </p:sp>
      <p:sp>
        <p:nvSpPr>
          <p:cNvPr id="16" name="object 16"/>
          <p:cNvSpPr/>
          <p:nvPr/>
        </p:nvSpPr>
        <p:spPr>
          <a:xfrm>
            <a:off x="2240036" y="3114167"/>
            <a:ext cx="723900" cy="712470"/>
          </a:xfrm>
          <a:custGeom>
            <a:avLst/>
            <a:gdLst/>
            <a:ahLst/>
            <a:cxnLst/>
            <a:rect l="l" t="t" r="r" b="b"/>
            <a:pathLst>
              <a:path w="723900" h="712470">
                <a:moveTo>
                  <a:pt x="384603" y="711862"/>
                </a:moveTo>
                <a:lnTo>
                  <a:pt x="355931" y="711862"/>
                </a:lnTo>
                <a:lnTo>
                  <a:pt x="309146" y="708775"/>
                </a:lnTo>
                <a:lnTo>
                  <a:pt x="263558" y="699668"/>
                </a:lnTo>
                <a:lnTo>
                  <a:pt x="219722" y="684768"/>
                </a:lnTo>
                <a:lnTo>
                  <a:pt x="178189" y="664306"/>
                </a:lnTo>
                <a:lnTo>
                  <a:pt x="139514" y="638511"/>
                </a:lnTo>
                <a:lnTo>
                  <a:pt x="104249" y="607612"/>
                </a:lnTo>
                <a:lnTo>
                  <a:pt x="73350" y="572347"/>
                </a:lnTo>
                <a:lnTo>
                  <a:pt x="47555" y="533672"/>
                </a:lnTo>
                <a:lnTo>
                  <a:pt x="27093" y="492140"/>
                </a:lnTo>
                <a:lnTo>
                  <a:pt x="12194" y="448303"/>
                </a:lnTo>
                <a:lnTo>
                  <a:pt x="3086" y="402716"/>
                </a:lnTo>
                <a:lnTo>
                  <a:pt x="0" y="355931"/>
                </a:lnTo>
                <a:lnTo>
                  <a:pt x="3086" y="309146"/>
                </a:lnTo>
                <a:lnTo>
                  <a:pt x="12194" y="263558"/>
                </a:lnTo>
                <a:lnTo>
                  <a:pt x="27093" y="219722"/>
                </a:lnTo>
                <a:lnTo>
                  <a:pt x="47555" y="178189"/>
                </a:lnTo>
                <a:lnTo>
                  <a:pt x="73350" y="139514"/>
                </a:lnTo>
                <a:lnTo>
                  <a:pt x="104249" y="104249"/>
                </a:lnTo>
                <a:lnTo>
                  <a:pt x="139514" y="73350"/>
                </a:lnTo>
                <a:lnTo>
                  <a:pt x="178189" y="47555"/>
                </a:lnTo>
                <a:lnTo>
                  <a:pt x="219722" y="27093"/>
                </a:lnTo>
                <a:lnTo>
                  <a:pt x="263558" y="12194"/>
                </a:lnTo>
                <a:lnTo>
                  <a:pt x="309146" y="3086"/>
                </a:lnTo>
                <a:lnTo>
                  <a:pt x="355931" y="0"/>
                </a:lnTo>
                <a:lnTo>
                  <a:pt x="384603" y="0"/>
                </a:lnTo>
                <a:lnTo>
                  <a:pt x="431388" y="3086"/>
                </a:lnTo>
                <a:lnTo>
                  <a:pt x="476975" y="12194"/>
                </a:lnTo>
                <a:lnTo>
                  <a:pt x="520812" y="27093"/>
                </a:lnTo>
                <a:lnTo>
                  <a:pt x="562344" y="47555"/>
                </a:lnTo>
                <a:lnTo>
                  <a:pt x="601020" y="73350"/>
                </a:lnTo>
                <a:lnTo>
                  <a:pt x="636284" y="104249"/>
                </a:lnTo>
                <a:lnTo>
                  <a:pt x="667183" y="139514"/>
                </a:lnTo>
                <a:lnTo>
                  <a:pt x="692979" y="178189"/>
                </a:lnTo>
                <a:lnTo>
                  <a:pt x="713440" y="219722"/>
                </a:lnTo>
                <a:lnTo>
                  <a:pt x="723304" y="248742"/>
                </a:lnTo>
                <a:lnTo>
                  <a:pt x="723304" y="463119"/>
                </a:lnTo>
                <a:lnTo>
                  <a:pt x="692979" y="533672"/>
                </a:lnTo>
                <a:lnTo>
                  <a:pt x="667183" y="572347"/>
                </a:lnTo>
                <a:lnTo>
                  <a:pt x="636284" y="607612"/>
                </a:lnTo>
                <a:lnTo>
                  <a:pt x="601020" y="638511"/>
                </a:lnTo>
                <a:lnTo>
                  <a:pt x="562344" y="664306"/>
                </a:lnTo>
                <a:lnTo>
                  <a:pt x="520812" y="684768"/>
                </a:lnTo>
                <a:lnTo>
                  <a:pt x="476975" y="699668"/>
                </a:lnTo>
                <a:lnTo>
                  <a:pt x="431388" y="708775"/>
                </a:lnTo>
                <a:lnTo>
                  <a:pt x="384603" y="711862"/>
                </a:lnTo>
                <a:close/>
              </a:path>
            </a:pathLst>
          </a:custGeom>
          <a:solidFill>
            <a:srgbClr val="9E9E9E"/>
          </a:solidFill>
        </p:spPr>
        <p:txBody>
          <a:bodyPr wrap="square" lIns="0" tIns="0" rIns="0" bIns="0" rtlCol="0"/>
          <a:lstStyle/>
          <a:p>
            <a:endParaRPr/>
          </a:p>
        </p:txBody>
      </p:sp>
      <p:sp>
        <p:nvSpPr>
          <p:cNvPr id="17" name="object 17"/>
          <p:cNvSpPr/>
          <p:nvPr/>
        </p:nvSpPr>
        <p:spPr>
          <a:xfrm>
            <a:off x="2240036" y="6961166"/>
            <a:ext cx="723900" cy="712470"/>
          </a:xfrm>
          <a:custGeom>
            <a:avLst/>
            <a:gdLst/>
            <a:ahLst/>
            <a:cxnLst/>
            <a:rect l="l" t="t" r="r" b="b"/>
            <a:pathLst>
              <a:path w="723900" h="712470">
                <a:moveTo>
                  <a:pt x="384603" y="711862"/>
                </a:moveTo>
                <a:lnTo>
                  <a:pt x="355931" y="711862"/>
                </a:lnTo>
                <a:lnTo>
                  <a:pt x="309146" y="708775"/>
                </a:lnTo>
                <a:lnTo>
                  <a:pt x="263558" y="699668"/>
                </a:lnTo>
                <a:lnTo>
                  <a:pt x="219722" y="684768"/>
                </a:lnTo>
                <a:lnTo>
                  <a:pt x="178189" y="664306"/>
                </a:lnTo>
                <a:lnTo>
                  <a:pt x="139514" y="638511"/>
                </a:lnTo>
                <a:lnTo>
                  <a:pt x="104249" y="607612"/>
                </a:lnTo>
                <a:lnTo>
                  <a:pt x="73350" y="572347"/>
                </a:lnTo>
                <a:lnTo>
                  <a:pt x="47555" y="533672"/>
                </a:lnTo>
                <a:lnTo>
                  <a:pt x="27093" y="492140"/>
                </a:lnTo>
                <a:lnTo>
                  <a:pt x="12194" y="448303"/>
                </a:lnTo>
                <a:lnTo>
                  <a:pt x="3086" y="402716"/>
                </a:lnTo>
                <a:lnTo>
                  <a:pt x="0" y="355931"/>
                </a:lnTo>
                <a:lnTo>
                  <a:pt x="3086" y="309146"/>
                </a:lnTo>
                <a:lnTo>
                  <a:pt x="12194" y="263558"/>
                </a:lnTo>
                <a:lnTo>
                  <a:pt x="27093" y="219722"/>
                </a:lnTo>
                <a:lnTo>
                  <a:pt x="47555" y="178189"/>
                </a:lnTo>
                <a:lnTo>
                  <a:pt x="73350" y="139514"/>
                </a:lnTo>
                <a:lnTo>
                  <a:pt x="104249" y="104249"/>
                </a:lnTo>
                <a:lnTo>
                  <a:pt x="139514" y="73350"/>
                </a:lnTo>
                <a:lnTo>
                  <a:pt x="178189" y="47555"/>
                </a:lnTo>
                <a:lnTo>
                  <a:pt x="219722" y="27093"/>
                </a:lnTo>
                <a:lnTo>
                  <a:pt x="263558" y="12194"/>
                </a:lnTo>
                <a:lnTo>
                  <a:pt x="309146" y="3086"/>
                </a:lnTo>
                <a:lnTo>
                  <a:pt x="355931" y="0"/>
                </a:lnTo>
                <a:lnTo>
                  <a:pt x="384603" y="0"/>
                </a:lnTo>
                <a:lnTo>
                  <a:pt x="431388" y="3086"/>
                </a:lnTo>
                <a:lnTo>
                  <a:pt x="476975" y="12194"/>
                </a:lnTo>
                <a:lnTo>
                  <a:pt x="520812" y="27093"/>
                </a:lnTo>
                <a:lnTo>
                  <a:pt x="562344" y="47555"/>
                </a:lnTo>
                <a:lnTo>
                  <a:pt x="601020" y="73350"/>
                </a:lnTo>
                <a:lnTo>
                  <a:pt x="636284" y="104249"/>
                </a:lnTo>
                <a:lnTo>
                  <a:pt x="667183" y="139514"/>
                </a:lnTo>
                <a:lnTo>
                  <a:pt x="692979" y="178189"/>
                </a:lnTo>
                <a:lnTo>
                  <a:pt x="713440" y="219722"/>
                </a:lnTo>
                <a:lnTo>
                  <a:pt x="723304" y="248743"/>
                </a:lnTo>
                <a:lnTo>
                  <a:pt x="723304" y="463119"/>
                </a:lnTo>
                <a:lnTo>
                  <a:pt x="692979" y="533672"/>
                </a:lnTo>
                <a:lnTo>
                  <a:pt x="667183" y="572347"/>
                </a:lnTo>
                <a:lnTo>
                  <a:pt x="636284" y="607612"/>
                </a:lnTo>
                <a:lnTo>
                  <a:pt x="601020" y="638511"/>
                </a:lnTo>
                <a:lnTo>
                  <a:pt x="562344" y="664306"/>
                </a:lnTo>
                <a:lnTo>
                  <a:pt x="520812" y="684768"/>
                </a:lnTo>
                <a:lnTo>
                  <a:pt x="476975" y="699668"/>
                </a:lnTo>
                <a:lnTo>
                  <a:pt x="431388" y="708775"/>
                </a:lnTo>
                <a:lnTo>
                  <a:pt x="384603" y="711862"/>
                </a:lnTo>
                <a:close/>
              </a:path>
            </a:pathLst>
          </a:custGeom>
          <a:solidFill>
            <a:srgbClr val="9E9E9E"/>
          </a:solidFill>
        </p:spPr>
        <p:txBody>
          <a:bodyPr wrap="square" lIns="0" tIns="0" rIns="0" bIns="0" rtlCol="0"/>
          <a:lstStyle/>
          <a:p>
            <a:endParaRPr/>
          </a:p>
        </p:txBody>
      </p:sp>
      <p:pic>
        <p:nvPicPr>
          <p:cNvPr id="19" name="Picture 18" descr="Screenshot 2023-01-14 221220.png"/>
          <p:cNvPicPr>
            <a:picLocks noChangeAspect="1"/>
          </p:cNvPicPr>
          <p:nvPr/>
        </p:nvPicPr>
        <p:blipFill>
          <a:blip r:embed="rId2" cstate="print"/>
          <a:stretch>
            <a:fillRect/>
          </a:stretch>
        </p:blipFill>
        <p:spPr>
          <a:xfrm>
            <a:off x="4953001" y="1181100"/>
            <a:ext cx="8229600" cy="2362200"/>
          </a:xfrm>
          <a:prstGeom prst="rect">
            <a:avLst/>
          </a:prstGeom>
        </p:spPr>
      </p:pic>
    </p:spTree>
  </p:cSld>
  <p:clrMapOvr>
    <a:masterClrMapping/>
  </p:clrMapOvr>
  <p:transition advTm="400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124</TotalTime>
  <Words>143</Words>
  <Application>Microsoft Office PowerPoint</Application>
  <PresentationFormat>Custom</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Assalamualaikum</vt:lpstr>
      <vt:lpstr>GROUP MEMBERS</vt:lpstr>
      <vt:lpstr>Welcome To Our Project!!</vt:lpstr>
      <vt:lpstr>Programming languages used</vt:lpstr>
      <vt:lpstr>Project Roadmap</vt:lpstr>
      <vt:lpstr>OUR FUTURE GOAL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Project Slide</dc:title>
  <dc:creator>Kazi Moinul Ahsan</dc:creator>
  <cp:keywords>DAFXJIwis_Y,BAEaISc2Vzc</cp:keywords>
  <cp:lastModifiedBy>Administrator</cp:lastModifiedBy>
  <cp:revision>13</cp:revision>
  <dcterms:created xsi:type="dcterms:W3CDTF">2023-01-09T20:58:58Z</dcterms:created>
  <dcterms:modified xsi:type="dcterms:W3CDTF">2023-01-16T14:53:53Z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2023-01-09T00:00:00Z</vt:filetime>
  </property>
  <property fmtid="{D5CDD505-2E9C-101B-9397-08002B2CF9AE}" pid="3" name="Creator">
    <vt:lpwstr>Canva</vt:lpwstr>
  </property>
  <property fmtid="{D5CDD505-2E9C-101B-9397-08002B2CF9AE}" pid="4" name="LastSaved">
    <vt:filetime>2023-01-09T00:00:00Z</vt:filetime>
  </property>
</Properties>
</file>