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2.jpg" ContentType="image/jpeg"/>
  <Override PartName="/ppt/media/image3.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A1D4EF-D1B2-476C-BA45-20EA32AA1C00}" type="datetimeFigureOut">
              <a:rPr lang="en-US" smtClean="0"/>
              <a:t>1/10/2023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E77F45-C963-44D2-9870-B6CC8766D28F}" type="slidenum">
              <a:rPr lang="en-US" smtClean="0"/>
              <a:t>‹#›</a:t>
            </a:fld>
            <a:endParaRPr lang="en-US"/>
          </a:p>
        </p:txBody>
      </p:sp>
    </p:spTree>
    <p:extLst>
      <p:ext uri="{BB962C8B-B14F-4D97-AF65-F5344CB8AC3E}">
        <p14:creationId xmlns:p14="http://schemas.microsoft.com/office/powerpoint/2010/main" val="3277248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0A48A-D307-2982-A796-71E2B8D944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4DFEBD-EACC-658F-31D1-4C3628A506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14730-419F-99A2-7FAD-7EBACAD2F2CE}"/>
              </a:ext>
            </a:extLst>
          </p:cNvPr>
          <p:cNvSpPr>
            <a:spLocks noGrp="1"/>
          </p:cNvSpPr>
          <p:nvPr>
            <p:ph type="dt" sz="half" idx="10"/>
          </p:nvPr>
        </p:nvSpPr>
        <p:spPr/>
        <p:txBody>
          <a:bodyPr/>
          <a:lstStyle/>
          <a:p>
            <a:fld id="{4FCCED84-FA84-4221-930E-B01354D3669A}" type="datetimeFigureOut">
              <a:rPr lang="en-US" smtClean="0"/>
              <a:t>1/10/2023</a:t>
            </a:fld>
            <a:endParaRPr lang="en-US"/>
          </a:p>
        </p:txBody>
      </p:sp>
      <p:sp>
        <p:nvSpPr>
          <p:cNvPr id="5" name="Footer Placeholder 4">
            <a:extLst>
              <a:ext uri="{FF2B5EF4-FFF2-40B4-BE49-F238E27FC236}">
                <a16:creationId xmlns:a16="http://schemas.microsoft.com/office/drawing/2014/main" id="{8D4C7FB5-8B7F-70E0-68D9-4445AD48FA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C966F7-5034-9DB6-A670-B873ACDA0AB7}"/>
              </a:ext>
            </a:extLst>
          </p:cNvPr>
          <p:cNvSpPr>
            <a:spLocks noGrp="1"/>
          </p:cNvSpPr>
          <p:nvPr>
            <p:ph type="sldNum" sz="quarter" idx="12"/>
          </p:nvPr>
        </p:nvSpPr>
        <p:spPr/>
        <p:txBody>
          <a:bodyPr/>
          <a:lstStyle/>
          <a:p>
            <a:fld id="{8F3615B6-6D8A-48C3-91C2-DC94B2880A3B}" type="slidenum">
              <a:rPr lang="en-US" smtClean="0"/>
              <a:t>‹#›</a:t>
            </a:fld>
            <a:endParaRPr lang="en-US"/>
          </a:p>
        </p:txBody>
      </p:sp>
    </p:spTree>
    <p:extLst>
      <p:ext uri="{BB962C8B-B14F-4D97-AF65-F5344CB8AC3E}">
        <p14:creationId xmlns:p14="http://schemas.microsoft.com/office/powerpoint/2010/main" val="1564514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903AC-D8E6-3120-C072-28929AA280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908B30-4849-2004-96F3-AD6CE3E8D3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659423-96CC-7D21-4A53-7D421803A93F}"/>
              </a:ext>
            </a:extLst>
          </p:cNvPr>
          <p:cNvSpPr>
            <a:spLocks noGrp="1"/>
          </p:cNvSpPr>
          <p:nvPr>
            <p:ph type="dt" sz="half" idx="10"/>
          </p:nvPr>
        </p:nvSpPr>
        <p:spPr/>
        <p:txBody>
          <a:bodyPr/>
          <a:lstStyle/>
          <a:p>
            <a:fld id="{4FCCED84-FA84-4221-930E-B01354D3669A}" type="datetimeFigureOut">
              <a:rPr lang="en-US" smtClean="0"/>
              <a:t>1/10/2023</a:t>
            </a:fld>
            <a:endParaRPr lang="en-US"/>
          </a:p>
        </p:txBody>
      </p:sp>
      <p:sp>
        <p:nvSpPr>
          <p:cNvPr id="5" name="Footer Placeholder 4">
            <a:extLst>
              <a:ext uri="{FF2B5EF4-FFF2-40B4-BE49-F238E27FC236}">
                <a16:creationId xmlns:a16="http://schemas.microsoft.com/office/drawing/2014/main" id="{AD7AD39B-9879-98FA-4B62-B0FA695517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DA1862-E034-06BF-77F7-CD5403D6D179}"/>
              </a:ext>
            </a:extLst>
          </p:cNvPr>
          <p:cNvSpPr>
            <a:spLocks noGrp="1"/>
          </p:cNvSpPr>
          <p:nvPr>
            <p:ph type="sldNum" sz="quarter" idx="12"/>
          </p:nvPr>
        </p:nvSpPr>
        <p:spPr/>
        <p:txBody>
          <a:bodyPr/>
          <a:lstStyle/>
          <a:p>
            <a:fld id="{8F3615B6-6D8A-48C3-91C2-DC94B2880A3B}" type="slidenum">
              <a:rPr lang="en-US" smtClean="0"/>
              <a:t>‹#›</a:t>
            </a:fld>
            <a:endParaRPr lang="en-US"/>
          </a:p>
        </p:txBody>
      </p:sp>
    </p:spTree>
    <p:extLst>
      <p:ext uri="{BB962C8B-B14F-4D97-AF65-F5344CB8AC3E}">
        <p14:creationId xmlns:p14="http://schemas.microsoft.com/office/powerpoint/2010/main" val="1389733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948E5F-DDE3-AA26-5B50-91B709ABFE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FE5FEE-E29C-BF3D-A78F-81DB3ABBC4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D7D39B-DB25-2B58-CCE1-BB8C956B1AAF}"/>
              </a:ext>
            </a:extLst>
          </p:cNvPr>
          <p:cNvSpPr>
            <a:spLocks noGrp="1"/>
          </p:cNvSpPr>
          <p:nvPr>
            <p:ph type="dt" sz="half" idx="10"/>
          </p:nvPr>
        </p:nvSpPr>
        <p:spPr/>
        <p:txBody>
          <a:bodyPr/>
          <a:lstStyle/>
          <a:p>
            <a:fld id="{4FCCED84-FA84-4221-930E-B01354D3669A}" type="datetimeFigureOut">
              <a:rPr lang="en-US" smtClean="0"/>
              <a:t>1/10/2023</a:t>
            </a:fld>
            <a:endParaRPr lang="en-US"/>
          </a:p>
        </p:txBody>
      </p:sp>
      <p:sp>
        <p:nvSpPr>
          <p:cNvPr id="5" name="Footer Placeholder 4">
            <a:extLst>
              <a:ext uri="{FF2B5EF4-FFF2-40B4-BE49-F238E27FC236}">
                <a16:creationId xmlns:a16="http://schemas.microsoft.com/office/drawing/2014/main" id="{41F593DE-84BC-9044-98EA-CF7CE43A5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E07C6C-C012-3B74-72B9-A9B9E171CBF7}"/>
              </a:ext>
            </a:extLst>
          </p:cNvPr>
          <p:cNvSpPr>
            <a:spLocks noGrp="1"/>
          </p:cNvSpPr>
          <p:nvPr>
            <p:ph type="sldNum" sz="quarter" idx="12"/>
          </p:nvPr>
        </p:nvSpPr>
        <p:spPr/>
        <p:txBody>
          <a:bodyPr/>
          <a:lstStyle/>
          <a:p>
            <a:fld id="{8F3615B6-6D8A-48C3-91C2-DC94B2880A3B}" type="slidenum">
              <a:rPr lang="en-US" smtClean="0"/>
              <a:t>‹#›</a:t>
            </a:fld>
            <a:endParaRPr lang="en-US"/>
          </a:p>
        </p:txBody>
      </p:sp>
    </p:spTree>
    <p:extLst>
      <p:ext uri="{BB962C8B-B14F-4D97-AF65-F5344CB8AC3E}">
        <p14:creationId xmlns:p14="http://schemas.microsoft.com/office/powerpoint/2010/main" val="3404751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7CF06-99D2-EE9C-1749-C35EACB5A5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266445-CDEC-34E8-9E8A-C27EAC08A9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DFF21E-3612-108C-D49E-6BAE673B9038}"/>
              </a:ext>
            </a:extLst>
          </p:cNvPr>
          <p:cNvSpPr>
            <a:spLocks noGrp="1"/>
          </p:cNvSpPr>
          <p:nvPr>
            <p:ph type="dt" sz="half" idx="10"/>
          </p:nvPr>
        </p:nvSpPr>
        <p:spPr/>
        <p:txBody>
          <a:bodyPr/>
          <a:lstStyle/>
          <a:p>
            <a:fld id="{4FCCED84-FA84-4221-930E-B01354D3669A}" type="datetimeFigureOut">
              <a:rPr lang="en-US" smtClean="0"/>
              <a:t>1/10/2023</a:t>
            </a:fld>
            <a:endParaRPr lang="en-US"/>
          </a:p>
        </p:txBody>
      </p:sp>
      <p:sp>
        <p:nvSpPr>
          <p:cNvPr id="5" name="Footer Placeholder 4">
            <a:extLst>
              <a:ext uri="{FF2B5EF4-FFF2-40B4-BE49-F238E27FC236}">
                <a16:creationId xmlns:a16="http://schemas.microsoft.com/office/drawing/2014/main" id="{C154AFD8-0231-50F0-2BFA-9A0B66B52A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DE360E-CBD6-9646-80C4-3F131FCCB3CE}"/>
              </a:ext>
            </a:extLst>
          </p:cNvPr>
          <p:cNvSpPr>
            <a:spLocks noGrp="1"/>
          </p:cNvSpPr>
          <p:nvPr>
            <p:ph type="sldNum" sz="quarter" idx="12"/>
          </p:nvPr>
        </p:nvSpPr>
        <p:spPr/>
        <p:txBody>
          <a:bodyPr/>
          <a:lstStyle/>
          <a:p>
            <a:fld id="{8F3615B6-6D8A-48C3-91C2-DC94B2880A3B}" type="slidenum">
              <a:rPr lang="en-US" smtClean="0"/>
              <a:t>‹#›</a:t>
            </a:fld>
            <a:endParaRPr lang="en-US"/>
          </a:p>
        </p:txBody>
      </p:sp>
    </p:spTree>
    <p:extLst>
      <p:ext uri="{BB962C8B-B14F-4D97-AF65-F5344CB8AC3E}">
        <p14:creationId xmlns:p14="http://schemas.microsoft.com/office/powerpoint/2010/main" val="2025343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47D8A-754D-064D-C3EF-3097CC5C68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D4DDD6-166F-8BE9-3670-4DD656B2E9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56EFDA-DCE2-10A1-44BA-678E8D2ACE05}"/>
              </a:ext>
            </a:extLst>
          </p:cNvPr>
          <p:cNvSpPr>
            <a:spLocks noGrp="1"/>
          </p:cNvSpPr>
          <p:nvPr>
            <p:ph type="dt" sz="half" idx="10"/>
          </p:nvPr>
        </p:nvSpPr>
        <p:spPr/>
        <p:txBody>
          <a:bodyPr/>
          <a:lstStyle/>
          <a:p>
            <a:fld id="{4FCCED84-FA84-4221-930E-B01354D3669A}" type="datetimeFigureOut">
              <a:rPr lang="en-US" smtClean="0"/>
              <a:t>1/10/2023</a:t>
            </a:fld>
            <a:endParaRPr lang="en-US"/>
          </a:p>
        </p:txBody>
      </p:sp>
      <p:sp>
        <p:nvSpPr>
          <p:cNvPr id="5" name="Footer Placeholder 4">
            <a:extLst>
              <a:ext uri="{FF2B5EF4-FFF2-40B4-BE49-F238E27FC236}">
                <a16:creationId xmlns:a16="http://schemas.microsoft.com/office/drawing/2014/main" id="{87FF48E1-C634-F186-E779-906CF5D249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B646A4-53D4-D30D-5979-E96147AD2BC1}"/>
              </a:ext>
            </a:extLst>
          </p:cNvPr>
          <p:cNvSpPr>
            <a:spLocks noGrp="1"/>
          </p:cNvSpPr>
          <p:nvPr>
            <p:ph type="sldNum" sz="quarter" idx="12"/>
          </p:nvPr>
        </p:nvSpPr>
        <p:spPr/>
        <p:txBody>
          <a:bodyPr/>
          <a:lstStyle/>
          <a:p>
            <a:fld id="{8F3615B6-6D8A-48C3-91C2-DC94B2880A3B}" type="slidenum">
              <a:rPr lang="en-US" smtClean="0"/>
              <a:t>‹#›</a:t>
            </a:fld>
            <a:endParaRPr lang="en-US"/>
          </a:p>
        </p:txBody>
      </p:sp>
    </p:spTree>
    <p:extLst>
      <p:ext uri="{BB962C8B-B14F-4D97-AF65-F5344CB8AC3E}">
        <p14:creationId xmlns:p14="http://schemas.microsoft.com/office/powerpoint/2010/main" val="712256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9B778-6B16-7374-68EB-2DEE68DDF6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AD2221-E204-962F-3C8B-35D3F81360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6A032D-D066-A776-9587-AFD7BD58DB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B3B68C-039F-15F8-6FD3-46E8840B1D59}"/>
              </a:ext>
            </a:extLst>
          </p:cNvPr>
          <p:cNvSpPr>
            <a:spLocks noGrp="1"/>
          </p:cNvSpPr>
          <p:nvPr>
            <p:ph type="dt" sz="half" idx="10"/>
          </p:nvPr>
        </p:nvSpPr>
        <p:spPr/>
        <p:txBody>
          <a:bodyPr/>
          <a:lstStyle/>
          <a:p>
            <a:fld id="{4FCCED84-FA84-4221-930E-B01354D3669A}" type="datetimeFigureOut">
              <a:rPr lang="en-US" smtClean="0"/>
              <a:t>1/10/2023</a:t>
            </a:fld>
            <a:endParaRPr lang="en-US"/>
          </a:p>
        </p:txBody>
      </p:sp>
      <p:sp>
        <p:nvSpPr>
          <p:cNvPr id="6" name="Footer Placeholder 5">
            <a:extLst>
              <a:ext uri="{FF2B5EF4-FFF2-40B4-BE49-F238E27FC236}">
                <a16:creationId xmlns:a16="http://schemas.microsoft.com/office/drawing/2014/main" id="{2F183C90-DB4A-7792-2815-E685CE0AA4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BB0AB9-5A99-031A-DC46-99FC29912C2B}"/>
              </a:ext>
            </a:extLst>
          </p:cNvPr>
          <p:cNvSpPr>
            <a:spLocks noGrp="1"/>
          </p:cNvSpPr>
          <p:nvPr>
            <p:ph type="sldNum" sz="quarter" idx="12"/>
          </p:nvPr>
        </p:nvSpPr>
        <p:spPr/>
        <p:txBody>
          <a:bodyPr/>
          <a:lstStyle/>
          <a:p>
            <a:fld id="{8F3615B6-6D8A-48C3-91C2-DC94B2880A3B}" type="slidenum">
              <a:rPr lang="en-US" smtClean="0"/>
              <a:t>‹#›</a:t>
            </a:fld>
            <a:endParaRPr lang="en-US"/>
          </a:p>
        </p:txBody>
      </p:sp>
    </p:spTree>
    <p:extLst>
      <p:ext uri="{BB962C8B-B14F-4D97-AF65-F5344CB8AC3E}">
        <p14:creationId xmlns:p14="http://schemas.microsoft.com/office/powerpoint/2010/main" val="3207273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00304-E813-0A4A-8112-B00E1565CF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A3339B-C9C6-201D-6636-4A8066AFCC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909B8E-82FB-B00F-84E1-F3BF534480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DCA9AC-ADCF-09A6-E9DE-72EE539628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3F203A-1AFF-DB20-B9BA-886A5CC155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26DA2C-1D0B-FDEF-3EE9-1321A8295AC0}"/>
              </a:ext>
            </a:extLst>
          </p:cNvPr>
          <p:cNvSpPr>
            <a:spLocks noGrp="1"/>
          </p:cNvSpPr>
          <p:nvPr>
            <p:ph type="dt" sz="half" idx="10"/>
          </p:nvPr>
        </p:nvSpPr>
        <p:spPr/>
        <p:txBody>
          <a:bodyPr/>
          <a:lstStyle/>
          <a:p>
            <a:fld id="{4FCCED84-FA84-4221-930E-B01354D3669A}" type="datetimeFigureOut">
              <a:rPr lang="en-US" smtClean="0"/>
              <a:t>1/10/2023</a:t>
            </a:fld>
            <a:endParaRPr lang="en-US"/>
          </a:p>
        </p:txBody>
      </p:sp>
      <p:sp>
        <p:nvSpPr>
          <p:cNvPr id="8" name="Footer Placeholder 7">
            <a:extLst>
              <a:ext uri="{FF2B5EF4-FFF2-40B4-BE49-F238E27FC236}">
                <a16:creationId xmlns:a16="http://schemas.microsoft.com/office/drawing/2014/main" id="{F801D13D-8458-00C1-B608-8986572E91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F57271-F089-E5A7-D17D-55064C740E27}"/>
              </a:ext>
            </a:extLst>
          </p:cNvPr>
          <p:cNvSpPr>
            <a:spLocks noGrp="1"/>
          </p:cNvSpPr>
          <p:nvPr>
            <p:ph type="sldNum" sz="quarter" idx="12"/>
          </p:nvPr>
        </p:nvSpPr>
        <p:spPr/>
        <p:txBody>
          <a:bodyPr/>
          <a:lstStyle/>
          <a:p>
            <a:fld id="{8F3615B6-6D8A-48C3-91C2-DC94B2880A3B}" type="slidenum">
              <a:rPr lang="en-US" smtClean="0"/>
              <a:t>‹#›</a:t>
            </a:fld>
            <a:endParaRPr lang="en-US"/>
          </a:p>
        </p:txBody>
      </p:sp>
    </p:spTree>
    <p:extLst>
      <p:ext uri="{BB962C8B-B14F-4D97-AF65-F5344CB8AC3E}">
        <p14:creationId xmlns:p14="http://schemas.microsoft.com/office/powerpoint/2010/main" val="4169004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45F65-237E-0151-D7E1-41449F3C14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831697-A2DC-C73E-3B85-A761DC4721E4}"/>
              </a:ext>
            </a:extLst>
          </p:cNvPr>
          <p:cNvSpPr>
            <a:spLocks noGrp="1"/>
          </p:cNvSpPr>
          <p:nvPr>
            <p:ph type="dt" sz="half" idx="10"/>
          </p:nvPr>
        </p:nvSpPr>
        <p:spPr/>
        <p:txBody>
          <a:bodyPr/>
          <a:lstStyle/>
          <a:p>
            <a:fld id="{4FCCED84-FA84-4221-930E-B01354D3669A}" type="datetimeFigureOut">
              <a:rPr lang="en-US" smtClean="0"/>
              <a:t>1/10/2023</a:t>
            </a:fld>
            <a:endParaRPr lang="en-US"/>
          </a:p>
        </p:txBody>
      </p:sp>
      <p:sp>
        <p:nvSpPr>
          <p:cNvPr id="4" name="Footer Placeholder 3">
            <a:extLst>
              <a:ext uri="{FF2B5EF4-FFF2-40B4-BE49-F238E27FC236}">
                <a16:creationId xmlns:a16="http://schemas.microsoft.com/office/drawing/2014/main" id="{1A6093C4-EA02-0114-85DF-1FDCFBFD19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64ABE-DBD9-4339-C441-9F0A539B654E}"/>
              </a:ext>
            </a:extLst>
          </p:cNvPr>
          <p:cNvSpPr>
            <a:spLocks noGrp="1"/>
          </p:cNvSpPr>
          <p:nvPr>
            <p:ph type="sldNum" sz="quarter" idx="12"/>
          </p:nvPr>
        </p:nvSpPr>
        <p:spPr/>
        <p:txBody>
          <a:bodyPr/>
          <a:lstStyle/>
          <a:p>
            <a:fld id="{8F3615B6-6D8A-48C3-91C2-DC94B2880A3B}" type="slidenum">
              <a:rPr lang="en-US" smtClean="0"/>
              <a:t>‹#›</a:t>
            </a:fld>
            <a:endParaRPr lang="en-US"/>
          </a:p>
        </p:txBody>
      </p:sp>
    </p:spTree>
    <p:extLst>
      <p:ext uri="{BB962C8B-B14F-4D97-AF65-F5344CB8AC3E}">
        <p14:creationId xmlns:p14="http://schemas.microsoft.com/office/powerpoint/2010/main" val="3172406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DD5583-167F-66F2-C8C3-9116889A7A87}"/>
              </a:ext>
            </a:extLst>
          </p:cNvPr>
          <p:cNvSpPr>
            <a:spLocks noGrp="1"/>
          </p:cNvSpPr>
          <p:nvPr>
            <p:ph type="dt" sz="half" idx="10"/>
          </p:nvPr>
        </p:nvSpPr>
        <p:spPr/>
        <p:txBody>
          <a:bodyPr/>
          <a:lstStyle/>
          <a:p>
            <a:fld id="{4FCCED84-FA84-4221-930E-B01354D3669A}" type="datetimeFigureOut">
              <a:rPr lang="en-US" smtClean="0"/>
              <a:t>1/10/2023</a:t>
            </a:fld>
            <a:endParaRPr lang="en-US"/>
          </a:p>
        </p:txBody>
      </p:sp>
      <p:sp>
        <p:nvSpPr>
          <p:cNvPr id="3" name="Footer Placeholder 2">
            <a:extLst>
              <a:ext uri="{FF2B5EF4-FFF2-40B4-BE49-F238E27FC236}">
                <a16:creationId xmlns:a16="http://schemas.microsoft.com/office/drawing/2014/main" id="{60154D52-15C7-AEC1-0007-999CE526CF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299545-6BB4-0AC5-C4C3-4BF5E0AF1347}"/>
              </a:ext>
            </a:extLst>
          </p:cNvPr>
          <p:cNvSpPr>
            <a:spLocks noGrp="1"/>
          </p:cNvSpPr>
          <p:nvPr>
            <p:ph type="sldNum" sz="quarter" idx="12"/>
          </p:nvPr>
        </p:nvSpPr>
        <p:spPr/>
        <p:txBody>
          <a:bodyPr/>
          <a:lstStyle/>
          <a:p>
            <a:fld id="{8F3615B6-6D8A-48C3-91C2-DC94B2880A3B}" type="slidenum">
              <a:rPr lang="en-US" smtClean="0"/>
              <a:t>‹#›</a:t>
            </a:fld>
            <a:endParaRPr lang="en-US"/>
          </a:p>
        </p:txBody>
      </p:sp>
    </p:spTree>
    <p:extLst>
      <p:ext uri="{BB962C8B-B14F-4D97-AF65-F5344CB8AC3E}">
        <p14:creationId xmlns:p14="http://schemas.microsoft.com/office/powerpoint/2010/main" val="2449774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D379D-039E-9C53-0E5F-32CE5F141C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169AB7-D30A-CD02-EA69-C3C0583A6D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343E4C-68AE-9056-C61B-5C6FE2F64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54BD69-E941-8A96-665B-3F518AB9048F}"/>
              </a:ext>
            </a:extLst>
          </p:cNvPr>
          <p:cNvSpPr>
            <a:spLocks noGrp="1"/>
          </p:cNvSpPr>
          <p:nvPr>
            <p:ph type="dt" sz="half" idx="10"/>
          </p:nvPr>
        </p:nvSpPr>
        <p:spPr/>
        <p:txBody>
          <a:bodyPr/>
          <a:lstStyle/>
          <a:p>
            <a:fld id="{4FCCED84-FA84-4221-930E-B01354D3669A}" type="datetimeFigureOut">
              <a:rPr lang="en-US" smtClean="0"/>
              <a:t>1/10/2023</a:t>
            </a:fld>
            <a:endParaRPr lang="en-US"/>
          </a:p>
        </p:txBody>
      </p:sp>
      <p:sp>
        <p:nvSpPr>
          <p:cNvPr id="6" name="Footer Placeholder 5">
            <a:extLst>
              <a:ext uri="{FF2B5EF4-FFF2-40B4-BE49-F238E27FC236}">
                <a16:creationId xmlns:a16="http://schemas.microsoft.com/office/drawing/2014/main" id="{3451D4CA-C1AB-BF05-EA85-8EC00117F4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E885A6-4248-C92C-6E3F-0BA00C3F5A34}"/>
              </a:ext>
            </a:extLst>
          </p:cNvPr>
          <p:cNvSpPr>
            <a:spLocks noGrp="1"/>
          </p:cNvSpPr>
          <p:nvPr>
            <p:ph type="sldNum" sz="quarter" idx="12"/>
          </p:nvPr>
        </p:nvSpPr>
        <p:spPr/>
        <p:txBody>
          <a:bodyPr/>
          <a:lstStyle/>
          <a:p>
            <a:fld id="{8F3615B6-6D8A-48C3-91C2-DC94B2880A3B}" type="slidenum">
              <a:rPr lang="en-US" smtClean="0"/>
              <a:t>‹#›</a:t>
            </a:fld>
            <a:endParaRPr lang="en-US"/>
          </a:p>
        </p:txBody>
      </p:sp>
    </p:spTree>
    <p:extLst>
      <p:ext uri="{BB962C8B-B14F-4D97-AF65-F5344CB8AC3E}">
        <p14:creationId xmlns:p14="http://schemas.microsoft.com/office/powerpoint/2010/main" val="3405295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86D2C-11A3-F1B4-CA68-9CD6D43621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A1FF1D-CACE-434D-1136-5363CAA7AA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1F737F-660B-DDD7-01F6-2B4D13C1AF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1B1A6B-D43B-67AA-0350-EBAEE9D7D787}"/>
              </a:ext>
            </a:extLst>
          </p:cNvPr>
          <p:cNvSpPr>
            <a:spLocks noGrp="1"/>
          </p:cNvSpPr>
          <p:nvPr>
            <p:ph type="dt" sz="half" idx="10"/>
          </p:nvPr>
        </p:nvSpPr>
        <p:spPr/>
        <p:txBody>
          <a:bodyPr/>
          <a:lstStyle/>
          <a:p>
            <a:fld id="{4FCCED84-FA84-4221-930E-B01354D3669A}" type="datetimeFigureOut">
              <a:rPr lang="en-US" smtClean="0"/>
              <a:t>1/10/2023</a:t>
            </a:fld>
            <a:endParaRPr lang="en-US"/>
          </a:p>
        </p:txBody>
      </p:sp>
      <p:sp>
        <p:nvSpPr>
          <p:cNvPr id="6" name="Footer Placeholder 5">
            <a:extLst>
              <a:ext uri="{FF2B5EF4-FFF2-40B4-BE49-F238E27FC236}">
                <a16:creationId xmlns:a16="http://schemas.microsoft.com/office/drawing/2014/main" id="{9FF9DEED-3062-C772-7357-96516F144B3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007C12B-B8F1-660A-6628-0C0FDE722936}"/>
              </a:ext>
            </a:extLst>
          </p:cNvPr>
          <p:cNvSpPr>
            <a:spLocks noGrp="1"/>
          </p:cNvSpPr>
          <p:nvPr>
            <p:ph type="sldNum" sz="quarter" idx="12"/>
          </p:nvPr>
        </p:nvSpPr>
        <p:spPr/>
        <p:txBody>
          <a:bodyPr/>
          <a:lstStyle/>
          <a:p>
            <a:fld id="{8F3615B6-6D8A-48C3-91C2-DC94B2880A3B}" type="slidenum">
              <a:rPr lang="en-US" smtClean="0"/>
              <a:t>‹#›</a:t>
            </a:fld>
            <a:endParaRPr lang="en-US"/>
          </a:p>
        </p:txBody>
      </p:sp>
    </p:spTree>
    <p:extLst>
      <p:ext uri="{BB962C8B-B14F-4D97-AF65-F5344CB8AC3E}">
        <p14:creationId xmlns:p14="http://schemas.microsoft.com/office/powerpoint/2010/main" val="1532298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57BCCD-054E-52E8-B7CD-E6A9725A36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E35383-E1E3-7B38-EA94-C3DAE72917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600A4B-AECE-3047-5C17-D30CA2D9CD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CCED84-FA84-4221-930E-B01354D3669A}" type="datetimeFigureOut">
              <a:rPr lang="en-US" smtClean="0"/>
              <a:t>1/10/2023</a:t>
            </a:fld>
            <a:endParaRPr lang="en-US"/>
          </a:p>
        </p:txBody>
      </p:sp>
      <p:sp>
        <p:nvSpPr>
          <p:cNvPr id="5" name="Footer Placeholder 4">
            <a:extLst>
              <a:ext uri="{FF2B5EF4-FFF2-40B4-BE49-F238E27FC236}">
                <a16:creationId xmlns:a16="http://schemas.microsoft.com/office/drawing/2014/main" id="{161C7111-AEE5-1829-6AED-C4CD3DC078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25AB6B-2194-466C-2644-2F0664F02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3615B6-6D8A-48C3-91C2-DC94B2880A3B}" type="slidenum">
              <a:rPr lang="en-US" smtClean="0"/>
              <a:t>‹#›</a:t>
            </a:fld>
            <a:endParaRPr lang="en-US"/>
          </a:p>
        </p:txBody>
      </p:sp>
    </p:spTree>
    <p:extLst>
      <p:ext uri="{BB962C8B-B14F-4D97-AF65-F5344CB8AC3E}">
        <p14:creationId xmlns:p14="http://schemas.microsoft.com/office/powerpoint/2010/main" val="1271682175"/>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5.web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F0EB68-5250-0ED2-977B-69E1C0A72B47}"/>
              </a:ext>
            </a:extLst>
          </p:cNvPr>
          <p:cNvSpPr txBox="1"/>
          <p:nvPr/>
        </p:nvSpPr>
        <p:spPr>
          <a:xfrm>
            <a:off x="299138" y="1765213"/>
            <a:ext cx="7964103" cy="2044727"/>
          </a:xfrm>
          <a:prstGeom prst="rect">
            <a:avLst/>
          </a:prstGeom>
          <a:noFill/>
        </p:spPr>
        <p:txBody>
          <a:bodyPr wrap="square">
            <a:spAutoFit/>
          </a:bodyPr>
          <a:lstStyle/>
          <a:p>
            <a:pPr marL="0" marR="0">
              <a:lnSpc>
                <a:spcPct val="107000"/>
              </a:lnSpc>
              <a:spcBef>
                <a:spcPts val="0"/>
              </a:spcBef>
              <a:spcAft>
                <a:spcPts val="800"/>
              </a:spcAft>
            </a:pPr>
            <a:r>
              <a:rPr lang="en-US" sz="5400" b="0" i="0" dirty="0">
                <a:solidFill>
                  <a:schemeClr val="bg1"/>
                </a:solidFill>
                <a:effectLst/>
                <a:latin typeface="Times New Roman" panose="02020603050405020304" pitchFamily="18" charset="0"/>
                <a:cs typeface="Times New Roman" panose="02020603050405020304" pitchFamily="18" charset="0"/>
              </a:rPr>
              <a:t>P</a:t>
            </a:r>
            <a:r>
              <a:rPr lang="en-US" sz="5400" b="1" dirty="0">
                <a:solidFill>
                  <a:schemeClr val="bg1"/>
                </a:solidFill>
                <a:latin typeface="Times New Roman" panose="02020603050405020304" pitchFamily="18" charset="0"/>
                <a:cs typeface="Times New Roman" panose="02020603050405020304" pitchFamily="18" charset="0"/>
              </a:rPr>
              <a:t>resentation </a:t>
            </a:r>
            <a:r>
              <a:rPr lang="en-US" sz="5400" b="0" i="0" dirty="0">
                <a:solidFill>
                  <a:schemeClr val="bg1"/>
                </a:solidFill>
                <a:effectLst/>
                <a:latin typeface="Times New Roman" panose="02020603050405020304" pitchFamily="18" charset="0"/>
                <a:cs typeface="Times New Roman" panose="02020603050405020304" pitchFamily="18" charset="0"/>
              </a:rPr>
              <a:t> </a:t>
            </a:r>
            <a:r>
              <a:rPr lang="en-US" sz="5400" b="1" i="0" dirty="0">
                <a:solidFill>
                  <a:schemeClr val="bg1"/>
                </a:solidFill>
                <a:effectLst/>
                <a:latin typeface="Times New Roman" panose="02020603050405020304" pitchFamily="18" charset="0"/>
                <a:cs typeface="Times New Roman" panose="02020603050405020304" pitchFamily="18" charset="0"/>
              </a:rPr>
              <a:t>On</a:t>
            </a:r>
            <a:r>
              <a:rPr lang="en-US" sz="5400" b="0" i="0" dirty="0">
                <a:solidFill>
                  <a:schemeClr val="bg1"/>
                </a:solidFill>
                <a:effectLst/>
                <a:latin typeface="Times New Roman" panose="02020603050405020304" pitchFamily="18" charset="0"/>
                <a:cs typeface="Times New Roman" panose="02020603050405020304" pitchFamily="18" charset="0"/>
              </a:rPr>
              <a:t> </a:t>
            </a:r>
          </a:p>
          <a:p>
            <a:pPr>
              <a:lnSpc>
                <a:spcPct val="107000"/>
              </a:lnSpc>
              <a:spcAft>
                <a:spcPts val="800"/>
              </a:spcAft>
            </a:pPr>
            <a:r>
              <a:rPr lang="en-US" sz="2600" b="1" dirty="0">
                <a:solidFill>
                  <a:schemeClr val="bg1"/>
                </a:solidFill>
                <a:latin typeface="Times New Roman" panose="02020603050405020304" pitchFamily="18" charset="0"/>
                <a:cs typeface="Times New Roman" panose="02020603050405020304" pitchFamily="18" charset="0"/>
              </a:rPr>
              <a:t>Online Pet Food and Accessories Selling Website</a:t>
            </a:r>
            <a:endParaRPr lang="en-US" sz="2600" b="1" dirty="0">
              <a:ln w="0"/>
              <a:solidFill>
                <a:schemeClr val="bg1"/>
              </a:solidFill>
              <a:latin typeface="Times New Roman" panose="02020603050405020304" pitchFamily="18" charset="0"/>
              <a:ea typeface="Fira Code" panose="020B0809050000020004" pitchFamily="49" charset="0"/>
              <a:cs typeface="Times New Roman" panose="02020603050405020304" pitchFamily="18" charset="0"/>
            </a:endParaRPr>
          </a:p>
          <a:p>
            <a:pPr marL="0" marR="0">
              <a:lnSpc>
                <a:spcPct val="107000"/>
              </a:lnSpc>
              <a:spcBef>
                <a:spcPts val="0"/>
              </a:spcBef>
              <a:spcAft>
                <a:spcPts val="800"/>
              </a:spcAft>
            </a:pP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18" name="Freeform: Shape 17">
            <a:extLst>
              <a:ext uri="{FF2B5EF4-FFF2-40B4-BE49-F238E27FC236}">
                <a16:creationId xmlns:a16="http://schemas.microsoft.com/office/drawing/2014/main" id="{10D00D40-6CAE-DCF8-91C4-8AB2C3000A74}"/>
              </a:ext>
            </a:extLst>
          </p:cNvPr>
          <p:cNvSpPr/>
          <p:nvPr/>
        </p:nvSpPr>
        <p:spPr>
          <a:xfrm>
            <a:off x="6696364" y="0"/>
            <a:ext cx="5495636" cy="6858000"/>
          </a:xfrm>
          <a:custGeom>
            <a:avLst/>
            <a:gdLst>
              <a:gd name="connsiteX0" fmla="*/ 3980640 w 5881803"/>
              <a:gd name="connsiteY0" fmla="*/ 0 h 6858000"/>
              <a:gd name="connsiteX1" fmla="*/ 5881803 w 5881803"/>
              <a:gd name="connsiteY1" fmla="*/ 0 h 6858000"/>
              <a:gd name="connsiteX2" fmla="*/ 5881803 w 5881803"/>
              <a:gd name="connsiteY2" fmla="*/ 6858000 h 6858000"/>
              <a:gd name="connsiteX3" fmla="*/ 2202050 w 5881803"/>
              <a:gd name="connsiteY3" fmla="*/ 6858000 h 6858000"/>
              <a:gd name="connsiteX4" fmla="*/ 208118 w 5881803"/>
              <a:gd name="connsiteY4" fmla="*/ 4990969 h 6858000"/>
              <a:gd name="connsiteX5" fmla="*/ 177570 w 5881803"/>
              <a:gd name="connsiteY5" fmla="*/ 406156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81803" h="6858000">
                <a:moveTo>
                  <a:pt x="3980640" y="0"/>
                </a:moveTo>
                <a:lnTo>
                  <a:pt x="5881803" y="0"/>
                </a:lnTo>
                <a:lnTo>
                  <a:pt x="5881803" y="6858000"/>
                </a:lnTo>
                <a:lnTo>
                  <a:pt x="2202050" y="6858000"/>
                </a:lnTo>
                <a:lnTo>
                  <a:pt x="208118" y="4990969"/>
                </a:lnTo>
                <a:cubicBezTo>
                  <a:pt x="-56967" y="4742755"/>
                  <a:pt x="-70643" y="4326647"/>
                  <a:pt x="177570" y="4061563"/>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8924709-2F70-E1CB-0910-E2739E5DF8A4}"/>
              </a:ext>
            </a:extLst>
          </p:cNvPr>
          <p:cNvSpPr txBox="1"/>
          <p:nvPr/>
        </p:nvSpPr>
        <p:spPr>
          <a:xfrm>
            <a:off x="299138" y="3440545"/>
            <a:ext cx="4135988" cy="892552"/>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Name: Pet Club</a:t>
            </a:r>
          </a:p>
          <a:p>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FE62107-C75B-9754-9CBB-D24954F6EC54}"/>
              </a:ext>
            </a:extLst>
          </p:cNvPr>
          <p:cNvSpPr txBox="1"/>
          <p:nvPr/>
        </p:nvSpPr>
        <p:spPr>
          <a:xfrm>
            <a:off x="299138" y="4070423"/>
            <a:ext cx="2761673" cy="1200329"/>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Presented By</a:t>
            </a:r>
          </a:p>
          <a:p>
            <a:r>
              <a:rPr lang="en-US" sz="2400" dirty="0">
                <a:solidFill>
                  <a:schemeClr val="bg1"/>
                </a:solidFill>
                <a:latin typeface="Times New Roman" panose="02020603050405020304" pitchFamily="18" charset="0"/>
                <a:cs typeface="Times New Roman" panose="02020603050405020304" pitchFamily="18" charset="0"/>
              </a:rPr>
              <a:t>Innovative Thinkers</a:t>
            </a:r>
          </a:p>
          <a:p>
            <a:r>
              <a:rPr lang="en-US" sz="2400" dirty="0">
                <a:solidFill>
                  <a:schemeClr val="bg1"/>
                </a:solidFill>
                <a:latin typeface="Times New Roman" panose="02020603050405020304" pitchFamily="18" charset="0"/>
                <a:cs typeface="Times New Roman" panose="02020603050405020304" pitchFamily="18" charset="0"/>
              </a:rPr>
              <a:t>Batch: 15th</a:t>
            </a:r>
          </a:p>
        </p:txBody>
      </p:sp>
    </p:spTree>
    <p:extLst>
      <p:ext uri="{BB962C8B-B14F-4D97-AF65-F5344CB8AC3E}">
        <p14:creationId xmlns:p14="http://schemas.microsoft.com/office/powerpoint/2010/main" val="418574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003336-48F9-DA2B-6E58-E28D16DD2B89}"/>
              </a:ext>
            </a:extLst>
          </p:cNvPr>
          <p:cNvSpPr txBox="1"/>
          <p:nvPr/>
        </p:nvSpPr>
        <p:spPr>
          <a:xfrm>
            <a:off x="445519" y="655781"/>
            <a:ext cx="2863272"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Team Introduction</a:t>
            </a:r>
          </a:p>
        </p:txBody>
      </p:sp>
      <p:grpSp>
        <p:nvGrpSpPr>
          <p:cNvPr id="16" name="Group 15">
            <a:extLst>
              <a:ext uri="{FF2B5EF4-FFF2-40B4-BE49-F238E27FC236}">
                <a16:creationId xmlns:a16="http://schemas.microsoft.com/office/drawing/2014/main" id="{D2A0CF64-6B22-C298-C35C-CB2C19F475D9}"/>
              </a:ext>
            </a:extLst>
          </p:cNvPr>
          <p:cNvGrpSpPr/>
          <p:nvPr/>
        </p:nvGrpSpPr>
        <p:grpSpPr>
          <a:xfrm>
            <a:off x="4357114" y="1653309"/>
            <a:ext cx="3276735" cy="3736108"/>
            <a:chOff x="445519" y="1653309"/>
            <a:chExt cx="3276735" cy="3736108"/>
          </a:xfrm>
        </p:grpSpPr>
        <p:sp>
          <p:nvSpPr>
            <p:cNvPr id="5" name="Rectangle: Rounded Corners 4">
              <a:extLst>
                <a:ext uri="{FF2B5EF4-FFF2-40B4-BE49-F238E27FC236}">
                  <a16:creationId xmlns:a16="http://schemas.microsoft.com/office/drawing/2014/main" id="{ECEF5A58-B595-60A4-B7ED-485B107EB459}"/>
                </a:ext>
              </a:extLst>
            </p:cNvPr>
            <p:cNvSpPr/>
            <p:nvPr/>
          </p:nvSpPr>
          <p:spPr>
            <a:xfrm>
              <a:off x="445519" y="1653309"/>
              <a:ext cx="3276735" cy="3736108"/>
            </a:xfrm>
            <a:prstGeom prst="roundRect">
              <a:avLst>
                <a:gd name="adj" fmla="val 2269"/>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5839531-8DD5-0ECD-A142-97CC8E2C9D18}"/>
                </a:ext>
              </a:extLst>
            </p:cNvPr>
            <p:cNvSpPr txBox="1"/>
            <p:nvPr/>
          </p:nvSpPr>
          <p:spPr>
            <a:xfrm>
              <a:off x="519410" y="4096403"/>
              <a:ext cx="3202844" cy="1077218"/>
            </a:xfrm>
            <a:prstGeom prst="rect">
              <a:avLst/>
            </a:prstGeom>
            <a:noFill/>
          </p:spPr>
          <p:txBody>
            <a:bodyPr wrap="square" rtlCol="0">
              <a:spAutoFit/>
            </a:bodyPr>
            <a:lstStyle/>
            <a:p>
              <a:r>
                <a:rPr lang="en-US" sz="1600" dirty="0">
                  <a:solidFill>
                    <a:schemeClr val="bg1"/>
                  </a:solidFill>
                </a:rPr>
                <a:t>Name: Al Mohaimin Farabi</a:t>
              </a:r>
              <a:br>
                <a:rPr lang="en-US" sz="1600" dirty="0">
                  <a:solidFill>
                    <a:schemeClr val="bg1"/>
                  </a:solidFill>
                </a:rPr>
              </a:br>
              <a:r>
                <a:rPr lang="en-US" sz="1600" dirty="0">
                  <a:solidFill>
                    <a:schemeClr val="bg1"/>
                  </a:solidFill>
                </a:rPr>
                <a:t>Project Role: Tech Lead</a:t>
              </a:r>
              <a:br>
                <a:rPr lang="en-US" sz="1600" dirty="0">
                  <a:solidFill>
                    <a:schemeClr val="bg1"/>
                  </a:solidFill>
                </a:rPr>
              </a:br>
              <a:r>
                <a:rPr lang="en-US" sz="1600" dirty="0">
                  <a:solidFill>
                    <a:schemeClr val="bg1"/>
                  </a:solidFill>
                </a:rPr>
                <a:t>Roll: 590924</a:t>
              </a:r>
              <a:br>
                <a:rPr lang="en-US" sz="1600" dirty="0">
                  <a:solidFill>
                    <a:schemeClr val="bg1"/>
                  </a:solidFill>
                </a:rPr>
              </a:br>
              <a:r>
                <a:rPr lang="en-US" sz="1600" dirty="0">
                  <a:solidFill>
                    <a:schemeClr val="bg1"/>
                  </a:solidFill>
                </a:rPr>
                <a:t>4</a:t>
              </a:r>
              <a:r>
                <a:rPr lang="en-US" sz="1600" baseline="30000" dirty="0">
                  <a:solidFill>
                    <a:schemeClr val="bg1"/>
                  </a:solidFill>
                </a:rPr>
                <a:t>th</a:t>
              </a:r>
              <a:r>
                <a:rPr lang="en-US" sz="1600" dirty="0">
                  <a:solidFill>
                    <a:schemeClr val="bg1"/>
                  </a:solidFill>
                </a:rPr>
                <a:t> Semester, Computer Department</a:t>
              </a:r>
            </a:p>
          </p:txBody>
        </p:sp>
        <p:pic>
          <p:nvPicPr>
            <p:cNvPr id="15" name="Picture 14">
              <a:extLst>
                <a:ext uri="{FF2B5EF4-FFF2-40B4-BE49-F238E27FC236}">
                  <a16:creationId xmlns:a16="http://schemas.microsoft.com/office/drawing/2014/main" id="{DD0E8986-B5C4-38EF-F5CB-874DCDFE7B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910" y="1952302"/>
              <a:ext cx="1845108" cy="18451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grpSp>
        <p:nvGrpSpPr>
          <p:cNvPr id="19" name="Group 18">
            <a:extLst>
              <a:ext uri="{FF2B5EF4-FFF2-40B4-BE49-F238E27FC236}">
                <a16:creationId xmlns:a16="http://schemas.microsoft.com/office/drawing/2014/main" id="{9ED864BE-736D-29B7-0535-91F696AF8850}"/>
              </a:ext>
            </a:extLst>
          </p:cNvPr>
          <p:cNvGrpSpPr/>
          <p:nvPr/>
        </p:nvGrpSpPr>
        <p:grpSpPr>
          <a:xfrm>
            <a:off x="364566" y="1653309"/>
            <a:ext cx="3276735" cy="3736108"/>
            <a:chOff x="445519" y="1653309"/>
            <a:chExt cx="3276735" cy="3736108"/>
          </a:xfrm>
        </p:grpSpPr>
        <p:sp>
          <p:nvSpPr>
            <p:cNvPr id="20" name="Rectangle: Rounded Corners 19">
              <a:extLst>
                <a:ext uri="{FF2B5EF4-FFF2-40B4-BE49-F238E27FC236}">
                  <a16:creationId xmlns:a16="http://schemas.microsoft.com/office/drawing/2014/main" id="{2E96AA06-C3A1-6148-C115-3104C5C18740}"/>
                </a:ext>
              </a:extLst>
            </p:cNvPr>
            <p:cNvSpPr/>
            <p:nvPr/>
          </p:nvSpPr>
          <p:spPr>
            <a:xfrm>
              <a:off x="445519" y="1653309"/>
              <a:ext cx="3276735" cy="3736108"/>
            </a:xfrm>
            <a:prstGeom prst="roundRect">
              <a:avLst>
                <a:gd name="adj" fmla="val 2269"/>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BA07F26-64D6-5B9A-7E47-027DCC2DF560}"/>
                </a:ext>
              </a:extLst>
            </p:cNvPr>
            <p:cNvSpPr txBox="1"/>
            <p:nvPr/>
          </p:nvSpPr>
          <p:spPr>
            <a:xfrm>
              <a:off x="519410" y="4096403"/>
              <a:ext cx="3202844" cy="1077218"/>
            </a:xfrm>
            <a:prstGeom prst="rect">
              <a:avLst/>
            </a:prstGeom>
            <a:noFill/>
          </p:spPr>
          <p:txBody>
            <a:bodyPr wrap="square" rtlCol="0">
              <a:spAutoFit/>
            </a:bodyPr>
            <a:lstStyle/>
            <a:p>
              <a:r>
                <a:rPr lang="en-US" sz="1600" dirty="0">
                  <a:solidFill>
                    <a:schemeClr val="bg1"/>
                  </a:solidFill>
                </a:rPr>
                <a:t>Name: </a:t>
              </a:r>
              <a:r>
                <a:rPr lang="en-US" sz="1600" dirty="0" err="1">
                  <a:solidFill>
                    <a:schemeClr val="bg1"/>
                  </a:solidFill>
                </a:rPr>
                <a:t>Rahela</a:t>
              </a:r>
              <a:r>
                <a:rPr lang="en-US" sz="1600" dirty="0">
                  <a:solidFill>
                    <a:schemeClr val="bg1"/>
                  </a:solidFill>
                </a:rPr>
                <a:t> Begum</a:t>
              </a:r>
              <a:br>
                <a:rPr lang="en-US" sz="1600" dirty="0">
                  <a:solidFill>
                    <a:schemeClr val="bg1"/>
                  </a:solidFill>
                </a:rPr>
              </a:br>
              <a:r>
                <a:rPr lang="en-US" sz="1600" dirty="0">
                  <a:solidFill>
                    <a:schemeClr val="bg1"/>
                  </a:solidFill>
                </a:rPr>
                <a:t>Project Role: SEO Manager</a:t>
              </a:r>
              <a:br>
                <a:rPr lang="en-US" sz="1600" dirty="0">
                  <a:solidFill>
                    <a:schemeClr val="bg1"/>
                  </a:solidFill>
                </a:rPr>
              </a:br>
              <a:r>
                <a:rPr lang="en-US" sz="1600" dirty="0">
                  <a:solidFill>
                    <a:schemeClr val="bg1"/>
                  </a:solidFill>
                </a:rPr>
                <a:t>Roll: 590948</a:t>
              </a:r>
              <a:br>
                <a:rPr lang="en-US" sz="1600" dirty="0">
                  <a:solidFill>
                    <a:schemeClr val="bg1"/>
                  </a:solidFill>
                </a:rPr>
              </a:br>
              <a:r>
                <a:rPr lang="en-US" sz="1600" dirty="0">
                  <a:solidFill>
                    <a:schemeClr val="bg1"/>
                  </a:solidFill>
                </a:rPr>
                <a:t>4</a:t>
              </a:r>
              <a:r>
                <a:rPr lang="en-US" sz="1600" baseline="30000" dirty="0">
                  <a:solidFill>
                    <a:schemeClr val="bg1"/>
                  </a:solidFill>
                </a:rPr>
                <a:t>th</a:t>
              </a:r>
              <a:r>
                <a:rPr lang="en-US" sz="1600" dirty="0">
                  <a:solidFill>
                    <a:schemeClr val="bg1"/>
                  </a:solidFill>
                </a:rPr>
                <a:t> Semester, Computer Department</a:t>
              </a:r>
            </a:p>
          </p:txBody>
        </p:sp>
        <p:pic>
          <p:nvPicPr>
            <p:cNvPr id="22" name="Picture 21">
              <a:extLst>
                <a:ext uri="{FF2B5EF4-FFF2-40B4-BE49-F238E27FC236}">
                  <a16:creationId xmlns:a16="http://schemas.microsoft.com/office/drawing/2014/main" id="{005FDDD9-8BAF-6705-67F2-4E89CA4C9FA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61332" y="1956146"/>
              <a:ext cx="1845108" cy="18374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grpSp>
        <p:nvGrpSpPr>
          <p:cNvPr id="23" name="Group 22">
            <a:extLst>
              <a:ext uri="{FF2B5EF4-FFF2-40B4-BE49-F238E27FC236}">
                <a16:creationId xmlns:a16="http://schemas.microsoft.com/office/drawing/2014/main" id="{AD1DCA73-B4BD-1EDA-4BCB-B60EF808E11A}"/>
              </a:ext>
            </a:extLst>
          </p:cNvPr>
          <p:cNvGrpSpPr/>
          <p:nvPr/>
        </p:nvGrpSpPr>
        <p:grpSpPr>
          <a:xfrm>
            <a:off x="8469746" y="1653309"/>
            <a:ext cx="3276735" cy="3736108"/>
            <a:chOff x="445519" y="1653309"/>
            <a:chExt cx="3276735" cy="3736108"/>
          </a:xfrm>
        </p:grpSpPr>
        <p:sp>
          <p:nvSpPr>
            <p:cNvPr id="24" name="Rectangle: Rounded Corners 23">
              <a:extLst>
                <a:ext uri="{FF2B5EF4-FFF2-40B4-BE49-F238E27FC236}">
                  <a16:creationId xmlns:a16="http://schemas.microsoft.com/office/drawing/2014/main" id="{F94A41A1-4423-6B58-6C94-34B63484C997}"/>
                </a:ext>
              </a:extLst>
            </p:cNvPr>
            <p:cNvSpPr/>
            <p:nvPr/>
          </p:nvSpPr>
          <p:spPr>
            <a:xfrm>
              <a:off x="445519" y="1653309"/>
              <a:ext cx="3276735" cy="3736108"/>
            </a:xfrm>
            <a:prstGeom prst="roundRect">
              <a:avLst>
                <a:gd name="adj" fmla="val 2269"/>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0E3C4436-E6CB-858B-C5BA-1EF9798AAE25}"/>
                </a:ext>
              </a:extLst>
            </p:cNvPr>
            <p:cNvSpPr txBox="1"/>
            <p:nvPr/>
          </p:nvSpPr>
          <p:spPr>
            <a:xfrm>
              <a:off x="519410" y="3973292"/>
              <a:ext cx="3202844" cy="1323439"/>
            </a:xfrm>
            <a:prstGeom prst="rect">
              <a:avLst/>
            </a:prstGeom>
            <a:noFill/>
          </p:spPr>
          <p:txBody>
            <a:bodyPr wrap="square" rtlCol="0">
              <a:spAutoFit/>
            </a:bodyPr>
            <a:lstStyle/>
            <a:p>
              <a:r>
                <a:rPr lang="en-US" sz="1600" dirty="0">
                  <a:solidFill>
                    <a:schemeClr val="bg1"/>
                  </a:solidFill>
                </a:rPr>
                <a:t>Name: Imran Ali Nishat</a:t>
              </a:r>
              <a:br>
                <a:rPr lang="en-US" sz="1600" dirty="0">
                  <a:solidFill>
                    <a:schemeClr val="bg1"/>
                  </a:solidFill>
                </a:rPr>
              </a:br>
              <a:r>
                <a:rPr lang="en-US" sz="1600" dirty="0">
                  <a:solidFill>
                    <a:schemeClr val="bg1"/>
                  </a:solidFill>
                </a:rPr>
                <a:t>Project Role: </a:t>
              </a:r>
              <a:r>
                <a:rPr lang="en-US" sz="1600" i="0" dirty="0">
                  <a:solidFill>
                    <a:schemeClr val="bg1"/>
                  </a:solidFill>
                  <a:effectLst/>
                  <a:latin typeface="Times New Roman" panose="02020603050405020304" pitchFamily="18" charset="0"/>
                  <a:cs typeface="Times New Roman" panose="02020603050405020304" pitchFamily="18" charset="0"/>
                </a:rPr>
                <a:t>Quality Assurance Manager</a:t>
              </a:r>
              <a:br>
                <a:rPr lang="en-US" sz="1600" dirty="0">
                  <a:solidFill>
                    <a:schemeClr val="bg1"/>
                  </a:solidFill>
                </a:rPr>
              </a:br>
              <a:r>
                <a:rPr lang="en-US" sz="1600" dirty="0">
                  <a:solidFill>
                    <a:schemeClr val="bg1"/>
                  </a:solidFill>
                </a:rPr>
                <a:t>Roll</a:t>
              </a:r>
              <a:r>
                <a:rPr lang="en-US" sz="1600">
                  <a:solidFill>
                    <a:schemeClr val="bg1"/>
                  </a:solidFill>
                </a:rPr>
                <a:t>: 590976</a:t>
              </a:r>
              <a:br>
                <a:rPr lang="en-US" sz="1600" dirty="0">
                  <a:solidFill>
                    <a:schemeClr val="bg1"/>
                  </a:solidFill>
                </a:rPr>
              </a:br>
              <a:r>
                <a:rPr lang="en-US" sz="1600" dirty="0">
                  <a:solidFill>
                    <a:schemeClr val="bg1"/>
                  </a:solidFill>
                </a:rPr>
                <a:t>4</a:t>
              </a:r>
              <a:r>
                <a:rPr lang="en-US" sz="1600" baseline="30000" dirty="0">
                  <a:solidFill>
                    <a:schemeClr val="bg1"/>
                  </a:solidFill>
                </a:rPr>
                <a:t>th</a:t>
              </a:r>
              <a:r>
                <a:rPr lang="en-US" sz="1600" dirty="0">
                  <a:solidFill>
                    <a:schemeClr val="bg1"/>
                  </a:solidFill>
                </a:rPr>
                <a:t> Semester, Computer Department</a:t>
              </a:r>
            </a:p>
          </p:txBody>
        </p:sp>
        <p:pic>
          <p:nvPicPr>
            <p:cNvPr id="26" name="Picture 25">
              <a:extLst>
                <a:ext uri="{FF2B5EF4-FFF2-40B4-BE49-F238E27FC236}">
                  <a16:creationId xmlns:a16="http://schemas.microsoft.com/office/drawing/2014/main" id="{F33A64EC-D531-D31B-1296-35554DBF487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61332" y="2041178"/>
              <a:ext cx="1845108" cy="16673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spTree>
    <p:extLst>
      <p:ext uri="{BB962C8B-B14F-4D97-AF65-F5344CB8AC3E}">
        <p14:creationId xmlns:p14="http://schemas.microsoft.com/office/powerpoint/2010/main" val="85545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1000"/>
                                        <p:tgtEl>
                                          <p:spTgt spid="23"/>
                                        </p:tgtEl>
                                      </p:cBhvr>
                                    </p:animEffect>
                                    <p:anim calcmode="lin" valueType="num">
                                      <p:cBhvr>
                                        <p:cTn id="22" dur="1000" fill="hold"/>
                                        <p:tgtEl>
                                          <p:spTgt spid="23"/>
                                        </p:tgtEl>
                                        <p:attrNameLst>
                                          <p:attrName>ppt_x</p:attrName>
                                        </p:attrNameLst>
                                      </p:cBhvr>
                                      <p:tavLst>
                                        <p:tav tm="0">
                                          <p:val>
                                            <p:strVal val="#ppt_x"/>
                                          </p:val>
                                        </p:tav>
                                        <p:tav tm="100000">
                                          <p:val>
                                            <p:strVal val="#ppt_x"/>
                                          </p:val>
                                        </p:tav>
                                      </p:tavLst>
                                    </p:anim>
                                    <p:anim calcmode="lin" valueType="num">
                                      <p:cBhvr>
                                        <p:cTn id="2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003336-48F9-DA2B-6E58-E28D16DD2B89}"/>
              </a:ext>
            </a:extLst>
          </p:cNvPr>
          <p:cNvSpPr txBox="1"/>
          <p:nvPr/>
        </p:nvSpPr>
        <p:spPr>
          <a:xfrm>
            <a:off x="445518" y="600148"/>
            <a:ext cx="3369099"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Introduction</a:t>
            </a:r>
          </a:p>
        </p:txBody>
      </p:sp>
      <p:sp>
        <p:nvSpPr>
          <p:cNvPr id="6" name="TextBox 5">
            <a:extLst>
              <a:ext uri="{FF2B5EF4-FFF2-40B4-BE49-F238E27FC236}">
                <a16:creationId xmlns:a16="http://schemas.microsoft.com/office/drawing/2014/main" id="{2AEBEFB4-E29C-36A0-8266-67CB65B6A7B6}"/>
              </a:ext>
            </a:extLst>
          </p:cNvPr>
          <p:cNvSpPr txBox="1"/>
          <p:nvPr/>
        </p:nvSpPr>
        <p:spPr>
          <a:xfrm>
            <a:off x="445517" y="1061813"/>
            <a:ext cx="7830265" cy="1477328"/>
          </a:xfrm>
          <a:prstGeom prst="rect">
            <a:avLst/>
          </a:prstGeom>
          <a:noFill/>
        </p:spPr>
        <p:txBody>
          <a:bodyPr wrap="square">
            <a:spAutoFit/>
          </a:bodyPr>
          <a:lstStyle/>
          <a:p>
            <a:pPr algn="just"/>
            <a:r>
              <a:rPr lang="en-US" dirty="0">
                <a:solidFill>
                  <a:schemeClr val="bg1"/>
                </a:solidFill>
                <a:latin typeface="Times New Roman" panose="02020603050405020304" pitchFamily="18" charset="0"/>
                <a:cs typeface="Times New Roman" panose="02020603050405020304" pitchFamily="18" charset="0"/>
              </a:rPr>
              <a:t>The "Pet Club" platform was developed to meet the increasing demand for online shopping options for pet owners. With its user-friendly interface and comprehensive product catalog, the platform aims to provide a convenient and enjoyable shopping experience for pet lovers. Our mission is to provide authentic and good quality pet food at a cheaper price.</a:t>
            </a:r>
          </a:p>
        </p:txBody>
      </p:sp>
      <p:sp>
        <p:nvSpPr>
          <p:cNvPr id="7" name="Freeform: Shape 6">
            <a:extLst>
              <a:ext uri="{FF2B5EF4-FFF2-40B4-BE49-F238E27FC236}">
                <a16:creationId xmlns:a16="http://schemas.microsoft.com/office/drawing/2014/main" id="{22DF9239-445E-D4C6-CE17-9BDA2C360791}"/>
              </a:ext>
            </a:extLst>
          </p:cNvPr>
          <p:cNvSpPr/>
          <p:nvPr/>
        </p:nvSpPr>
        <p:spPr>
          <a:xfrm>
            <a:off x="6696364" y="0"/>
            <a:ext cx="5495636" cy="6858000"/>
          </a:xfrm>
          <a:custGeom>
            <a:avLst/>
            <a:gdLst>
              <a:gd name="connsiteX0" fmla="*/ 3980640 w 5881803"/>
              <a:gd name="connsiteY0" fmla="*/ 0 h 6858000"/>
              <a:gd name="connsiteX1" fmla="*/ 5881803 w 5881803"/>
              <a:gd name="connsiteY1" fmla="*/ 0 h 6858000"/>
              <a:gd name="connsiteX2" fmla="*/ 5881803 w 5881803"/>
              <a:gd name="connsiteY2" fmla="*/ 6858000 h 6858000"/>
              <a:gd name="connsiteX3" fmla="*/ 2202050 w 5881803"/>
              <a:gd name="connsiteY3" fmla="*/ 6858000 h 6858000"/>
              <a:gd name="connsiteX4" fmla="*/ 208118 w 5881803"/>
              <a:gd name="connsiteY4" fmla="*/ 4990969 h 6858000"/>
              <a:gd name="connsiteX5" fmla="*/ 177570 w 5881803"/>
              <a:gd name="connsiteY5" fmla="*/ 406156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81803" h="6858000">
                <a:moveTo>
                  <a:pt x="3980640" y="0"/>
                </a:moveTo>
                <a:lnTo>
                  <a:pt x="5881803" y="0"/>
                </a:lnTo>
                <a:lnTo>
                  <a:pt x="5881803" y="6858000"/>
                </a:lnTo>
                <a:lnTo>
                  <a:pt x="2202050" y="6858000"/>
                </a:lnTo>
                <a:lnTo>
                  <a:pt x="208118" y="4990969"/>
                </a:lnTo>
                <a:cubicBezTo>
                  <a:pt x="-56967" y="4742755"/>
                  <a:pt x="-70643" y="4326647"/>
                  <a:pt x="177570" y="4061563"/>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35D0785-88F9-E438-EA2C-4E3280F7FA3B}"/>
              </a:ext>
            </a:extLst>
          </p:cNvPr>
          <p:cNvSpPr txBox="1"/>
          <p:nvPr/>
        </p:nvSpPr>
        <p:spPr>
          <a:xfrm>
            <a:off x="445517" y="2667244"/>
            <a:ext cx="2413866" cy="369332"/>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TECHNOLOGY USED</a:t>
            </a:r>
          </a:p>
        </p:txBody>
      </p:sp>
      <p:sp>
        <p:nvSpPr>
          <p:cNvPr id="9" name="TextBox 8">
            <a:extLst>
              <a:ext uri="{FF2B5EF4-FFF2-40B4-BE49-F238E27FC236}">
                <a16:creationId xmlns:a16="http://schemas.microsoft.com/office/drawing/2014/main" id="{0BC35FCE-FAEC-2384-3841-AA3F835A07C7}"/>
              </a:ext>
            </a:extLst>
          </p:cNvPr>
          <p:cNvSpPr txBox="1"/>
          <p:nvPr/>
        </p:nvSpPr>
        <p:spPr>
          <a:xfrm>
            <a:off x="445516" y="3059668"/>
            <a:ext cx="6103065" cy="1200329"/>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Pet Club Project Is Fully Based On MERN Stack. We used firebase for authentication. We have also used some React libraries to fulfill some tasks. We will talk about that in the letter.</a:t>
            </a:r>
          </a:p>
        </p:txBody>
      </p:sp>
      <p:pic>
        <p:nvPicPr>
          <p:cNvPr id="11" name="Picture 10">
            <a:extLst>
              <a:ext uri="{FF2B5EF4-FFF2-40B4-BE49-F238E27FC236}">
                <a16:creationId xmlns:a16="http://schemas.microsoft.com/office/drawing/2014/main" id="{31533EA4-F656-0B1C-0F91-60ADC9150A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516" y="4177328"/>
            <a:ext cx="3749379" cy="982166"/>
          </a:xfrm>
          <a:prstGeom prst="rect">
            <a:avLst/>
          </a:prstGeom>
        </p:spPr>
      </p:pic>
      <p:pic>
        <p:nvPicPr>
          <p:cNvPr id="14" name="Picture 13">
            <a:extLst>
              <a:ext uri="{FF2B5EF4-FFF2-40B4-BE49-F238E27FC236}">
                <a16:creationId xmlns:a16="http://schemas.microsoft.com/office/drawing/2014/main" id="{8AAD059D-4533-A40D-F9A4-B9E0366EA3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2450" y="5162341"/>
            <a:ext cx="1690255" cy="1267691"/>
          </a:xfrm>
          <a:prstGeom prst="rect">
            <a:avLst/>
          </a:prstGeom>
        </p:spPr>
      </p:pic>
    </p:spTree>
    <p:extLst>
      <p:ext uri="{BB962C8B-B14F-4D97-AF65-F5344CB8AC3E}">
        <p14:creationId xmlns:p14="http://schemas.microsoft.com/office/powerpoint/2010/main" val="178807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776BE7B2-8CDB-B1D8-F939-5402DF3F8D96}"/>
              </a:ext>
            </a:extLst>
          </p:cNvPr>
          <p:cNvSpPr/>
          <p:nvPr/>
        </p:nvSpPr>
        <p:spPr>
          <a:xfrm>
            <a:off x="6696364" y="0"/>
            <a:ext cx="5495636" cy="6858000"/>
          </a:xfrm>
          <a:custGeom>
            <a:avLst/>
            <a:gdLst>
              <a:gd name="connsiteX0" fmla="*/ 3980640 w 5881803"/>
              <a:gd name="connsiteY0" fmla="*/ 0 h 6858000"/>
              <a:gd name="connsiteX1" fmla="*/ 5881803 w 5881803"/>
              <a:gd name="connsiteY1" fmla="*/ 0 h 6858000"/>
              <a:gd name="connsiteX2" fmla="*/ 5881803 w 5881803"/>
              <a:gd name="connsiteY2" fmla="*/ 6858000 h 6858000"/>
              <a:gd name="connsiteX3" fmla="*/ 2202050 w 5881803"/>
              <a:gd name="connsiteY3" fmla="*/ 6858000 h 6858000"/>
              <a:gd name="connsiteX4" fmla="*/ 208118 w 5881803"/>
              <a:gd name="connsiteY4" fmla="*/ 4990969 h 6858000"/>
              <a:gd name="connsiteX5" fmla="*/ 177570 w 5881803"/>
              <a:gd name="connsiteY5" fmla="*/ 406156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81803" h="6858000">
                <a:moveTo>
                  <a:pt x="3980640" y="0"/>
                </a:moveTo>
                <a:lnTo>
                  <a:pt x="5881803" y="0"/>
                </a:lnTo>
                <a:lnTo>
                  <a:pt x="5881803" y="6858000"/>
                </a:lnTo>
                <a:lnTo>
                  <a:pt x="2202050" y="6858000"/>
                </a:lnTo>
                <a:lnTo>
                  <a:pt x="208118" y="4990969"/>
                </a:lnTo>
                <a:cubicBezTo>
                  <a:pt x="-56967" y="4742755"/>
                  <a:pt x="-70643" y="4326647"/>
                  <a:pt x="177570" y="4061563"/>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C003336-48F9-DA2B-6E58-E28D16DD2B89}"/>
              </a:ext>
            </a:extLst>
          </p:cNvPr>
          <p:cNvSpPr txBox="1"/>
          <p:nvPr/>
        </p:nvSpPr>
        <p:spPr>
          <a:xfrm>
            <a:off x="489528" y="591126"/>
            <a:ext cx="2863272" cy="461665"/>
          </a:xfrm>
          <a:prstGeom prst="rect">
            <a:avLst/>
          </a:prstGeom>
          <a:solidFill>
            <a:schemeClr val="tx1">
              <a:lumMod val="85000"/>
              <a:lumOff val="15000"/>
            </a:schemeClr>
          </a:solid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Key Features</a:t>
            </a:r>
          </a:p>
        </p:txBody>
      </p:sp>
      <p:sp>
        <p:nvSpPr>
          <p:cNvPr id="2" name="TextBox 1">
            <a:extLst>
              <a:ext uri="{FF2B5EF4-FFF2-40B4-BE49-F238E27FC236}">
                <a16:creationId xmlns:a16="http://schemas.microsoft.com/office/drawing/2014/main" id="{72254C51-0EA0-FDB3-FB9F-D83BDA8F0976}"/>
              </a:ext>
            </a:extLst>
          </p:cNvPr>
          <p:cNvSpPr txBox="1"/>
          <p:nvPr/>
        </p:nvSpPr>
        <p:spPr>
          <a:xfrm>
            <a:off x="489528" y="1268442"/>
            <a:ext cx="11286836" cy="4524315"/>
          </a:xfrm>
          <a:prstGeom prst="rect">
            <a:avLst/>
          </a:prstGeom>
          <a:noFill/>
        </p:spPr>
        <p:txBody>
          <a:bodyPr wrap="square" rtlCol="0">
            <a:spAutoFit/>
          </a:bodyPr>
          <a:lstStyle/>
          <a:p>
            <a:pPr algn="just">
              <a:buFont typeface="Arial" panose="020B0604020202020204" pitchFamily="34" charset="0"/>
              <a:buChar char="•"/>
            </a:pPr>
            <a:r>
              <a:rPr lang="en-US" b="0" i="0" dirty="0">
                <a:solidFill>
                  <a:srgbClr val="D1D5DB"/>
                </a:solidFill>
                <a:effectLst/>
                <a:latin typeface="Söhne"/>
              </a:rPr>
              <a:t> Product catalog: A comprehensive catalog of pet food and accessories, organized by category and featuring product descriptions, images, and pricing information.</a:t>
            </a:r>
          </a:p>
          <a:p>
            <a:pPr algn="just">
              <a:buFont typeface="Arial" panose="020B0604020202020204" pitchFamily="34" charset="0"/>
              <a:buChar char="•"/>
            </a:pPr>
            <a:endParaRPr lang="en-US" b="0" i="0" dirty="0">
              <a:solidFill>
                <a:srgbClr val="D1D5DB"/>
              </a:solidFill>
              <a:effectLst/>
              <a:latin typeface="Söhne"/>
            </a:endParaRPr>
          </a:p>
          <a:p>
            <a:pPr algn="just">
              <a:buFont typeface="Arial" panose="020B0604020202020204" pitchFamily="34" charset="0"/>
              <a:buChar char="•"/>
            </a:pPr>
            <a:r>
              <a:rPr lang="en-US" b="0" i="0" dirty="0">
                <a:solidFill>
                  <a:srgbClr val="D1D5DB"/>
                </a:solidFill>
                <a:effectLst/>
                <a:latin typeface="Söhne"/>
              </a:rPr>
              <a:t> Search functionality: A search feature that allows users to find specific products by name, or category.</a:t>
            </a:r>
          </a:p>
          <a:p>
            <a:pPr algn="just"/>
            <a:endParaRPr lang="en-US" b="0" i="0" dirty="0">
              <a:solidFill>
                <a:srgbClr val="D1D5DB"/>
              </a:solidFill>
              <a:effectLst/>
              <a:latin typeface="Söhne"/>
            </a:endParaRPr>
          </a:p>
          <a:p>
            <a:pPr algn="just">
              <a:buFont typeface="Arial" panose="020B0604020202020204" pitchFamily="34" charset="0"/>
              <a:buChar char="•"/>
            </a:pPr>
            <a:r>
              <a:rPr lang="en-US" b="0" i="0" dirty="0">
                <a:solidFill>
                  <a:srgbClr val="D1D5DB"/>
                </a:solidFill>
                <a:effectLst/>
                <a:latin typeface="Söhne"/>
              </a:rPr>
              <a:t> Login system: A user login system that allows users to create their own accounts and save their personal and payment information for faster checkout in the future.</a:t>
            </a:r>
          </a:p>
          <a:p>
            <a:pPr algn="just">
              <a:buFont typeface="Arial" panose="020B0604020202020204" pitchFamily="34" charset="0"/>
              <a:buChar char="•"/>
            </a:pPr>
            <a:endParaRPr lang="en-US" b="0" i="0" dirty="0">
              <a:solidFill>
                <a:srgbClr val="D1D5DB"/>
              </a:solidFill>
              <a:effectLst/>
              <a:latin typeface="Söhne"/>
            </a:endParaRPr>
          </a:p>
          <a:p>
            <a:pPr algn="just">
              <a:buFont typeface="Arial" panose="020B0604020202020204" pitchFamily="34" charset="0"/>
              <a:buChar char="•"/>
            </a:pPr>
            <a:r>
              <a:rPr lang="en-US" b="0" i="0" dirty="0">
                <a:solidFill>
                  <a:srgbClr val="D1D5DB"/>
                </a:solidFill>
                <a:effectLst/>
                <a:latin typeface="Söhne"/>
              </a:rPr>
              <a:t> Admin-level access: A secure dashboard that allows store staff to add, edit, or delete products in the database, and to manage other aspects of the store's operations.</a:t>
            </a:r>
          </a:p>
          <a:p>
            <a:pPr algn="just">
              <a:buFont typeface="Arial" panose="020B0604020202020204" pitchFamily="34" charset="0"/>
              <a:buChar char="•"/>
            </a:pPr>
            <a:endParaRPr lang="en-US" b="0" i="0" dirty="0">
              <a:solidFill>
                <a:srgbClr val="D1D5DB"/>
              </a:solidFill>
              <a:effectLst/>
              <a:latin typeface="Söhne"/>
            </a:endParaRPr>
          </a:p>
          <a:p>
            <a:pPr algn="just">
              <a:buFont typeface="Arial" panose="020B0604020202020204" pitchFamily="34" charset="0"/>
              <a:buChar char="•"/>
            </a:pPr>
            <a:r>
              <a:rPr lang="en-US" b="0" i="0" dirty="0">
                <a:solidFill>
                  <a:srgbClr val="D1D5DB"/>
                </a:solidFill>
                <a:effectLst/>
                <a:latin typeface="Söhne"/>
              </a:rPr>
              <a:t> User-friendly interface: A design that is easy to navigate and use, with clear calls to action and intuitive controls.</a:t>
            </a:r>
          </a:p>
          <a:p>
            <a:pPr algn="just"/>
            <a:endParaRPr lang="en-US" b="0" i="0" dirty="0">
              <a:solidFill>
                <a:srgbClr val="D1D5DB"/>
              </a:solidFill>
              <a:effectLst/>
              <a:latin typeface="Söhne"/>
            </a:endParaRPr>
          </a:p>
          <a:p>
            <a:pPr algn="just">
              <a:buFont typeface="Arial" panose="020B0604020202020204" pitchFamily="34" charset="0"/>
              <a:buChar char="•"/>
            </a:pPr>
            <a:r>
              <a:rPr lang="en-US" b="0" i="0" dirty="0">
                <a:solidFill>
                  <a:srgbClr val="D1D5DB"/>
                </a:solidFill>
                <a:effectLst/>
                <a:latin typeface="Söhne"/>
              </a:rPr>
              <a:t> Responsive design: A design that adapts to different screen sizes and devices, ensuring that the website looks and functions well on desktop computers, tablets, and smartphones.</a:t>
            </a:r>
          </a:p>
          <a:p>
            <a:pPr algn="just"/>
            <a:endParaRPr lang="en-US" dirty="0"/>
          </a:p>
        </p:txBody>
      </p:sp>
    </p:spTree>
    <p:extLst>
      <p:ext uri="{BB962C8B-B14F-4D97-AF65-F5344CB8AC3E}">
        <p14:creationId xmlns:p14="http://schemas.microsoft.com/office/powerpoint/2010/main" val="3911222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457DCE-F43D-C684-1BA7-4DA3713D676A}"/>
              </a:ext>
            </a:extLst>
          </p:cNvPr>
          <p:cNvSpPr txBox="1"/>
          <p:nvPr/>
        </p:nvSpPr>
        <p:spPr>
          <a:xfrm>
            <a:off x="651163" y="2197563"/>
            <a:ext cx="10889673" cy="1754326"/>
          </a:xfrm>
          <a:prstGeom prst="rect">
            <a:avLst/>
          </a:prstGeom>
          <a:noFill/>
        </p:spPr>
        <p:txBody>
          <a:bodyPr wrap="square" rtlCol="0">
            <a:spAutoFit/>
          </a:bodyPr>
          <a:lstStyle/>
          <a:p>
            <a:pPr algn="ctr"/>
            <a:r>
              <a:rPr lang="en-US" sz="3600" b="1" i="0" dirty="0">
                <a:solidFill>
                  <a:srgbClr val="D1D5DB"/>
                </a:solidFill>
                <a:effectLst/>
                <a:latin typeface="Times New Roman" panose="02020603050405020304" pitchFamily="18" charset="0"/>
                <a:cs typeface="Times New Roman" panose="02020603050405020304" pitchFamily="18" charset="0"/>
              </a:rPr>
              <a:t>Now that we've covered the background information, </a:t>
            </a:r>
            <a:r>
              <a:rPr lang="en-US" sz="3600" b="1" dirty="0">
                <a:solidFill>
                  <a:srgbClr val="D1D5DB"/>
                </a:solidFill>
                <a:latin typeface="Times New Roman" panose="02020603050405020304" pitchFamily="18" charset="0"/>
                <a:cs typeface="Times New Roman" panose="02020603050405020304" pitchFamily="18" charset="0"/>
              </a:rPr>
              <a:t>It's time to showcase the results of all our hard work. Let's dive into our project.</a:t>
            </a:r>
          </a:p>
        </p:txBody>
      </p:sp>
      <p:pic>
        <p:nvPicPr>
          <p:cNvPr id="6" name="Picture 5">
            <a:extLst>
              <a:ext uri="{FF2B5EF4-FFF2-40B4-BE49-F238E27FC236}">
                <a16:creationId xmlns:a16="http://schemas.microsoft.com/office/drawing/2014/main" id="{EEBBFA6D-BD3D-0FD3-F31C-94BB2AA119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8216" y="4124728"/>
            <a:ext cx="2575565" cy="899162"/>
          </a:xfrm>
          <a:prstGeom prst="rect">
            <a:avLst/>
          </a:prstGeom>
        </p:spPr>
      </p:pic>
    </p:spTree>
    <p:extLst>
      <p:ext uri="{BB962C8B-B14F-4D97-AF65-F5344CB8AC3E}">
        <p14:creationId xmlns:p14="http://schemas.microsoft.com/office/powerpoint/2010/main" val="3738048566"/>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TotalTime>
  <Words>381</Words>
  <Application>Microsoft Office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Söhne</vt:lpstr>
      <vt:lpstr>Times New Roman</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 Mohaimin Farabi</dc:creator>
  <cp:lastModifiedBy>Kazi Mohammad Moinul Ahsan</cp:lastModifiedBy>
  <cp:revision>7</cp:revision>
  <dcterms:created xsi:type="dcterms:W3CDTF">2022-12-13T18:27:19Z</dcterms:created>
  <dcterms:modified xsi:type="dcterms:W3CDTF">2023-01-10T03:05:29Z</dcterms:modified>
</cp:coreProperties>
</file>