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4B74-87F6-2640-8F19-447989F3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721EA-3909-0E4C-AC35-2EBBEA4E6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C55E-0F62-7149-A75B-B29B1FCF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457A-02D1-714D-8DEF-BF083BE0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BB9C-ECF6-484D-B110-4AD53B7B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C5C-9841-7E43-96B9-337B85EB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D8EF-DF4B-554D-BA36-78447C10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8EEF-0273-494B-B0B1-11C5D10D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C2F8-1D92-E144-B754-B7AFEB8F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30B9D-D6F3-9A4E-9AED-794C18C4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2629A-0C6D-AE48-80C9-044983D2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86384-73BF-C04A-AC26-8A806B38B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9F2E-27E5-AF41-A530-B349EC11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34A0-67E6-E141-AA33-493700FA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FA98-6FEC-9F4E-9C26-FFABEC29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57E4-942E-0B4C-B59F-B57ED613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FCF5-0564-3844-86F0-FEDB4E5A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DD964-7A3C-A14C-A409-90557E9F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F2E0-B5CA-B049-BB05-CCA70B46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7B73-4C6D-1E48-BFA4-5B93701F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F108-3731-A64F-9640-1657533A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CDC53-531F-6B4B-BB62-8C3DE8D5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D87D-5C82-EC4E-9EB5-E5CBD01B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37F6-D804-FA4F-86EB-4B1DE94B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606C-39BA-324F-AE90-13CE4D23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DF72-FCCF-E845-A22C-BBB3555E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0599-0394-334E-B3ED-B369E8025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1001-EE47-A046-96A1-3F1FAE7D3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AD91-E30F-5546-92EC-8AADB90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D186-265E-6C43-BF27-195B61DD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D6B1-840E-C945-9227-E62BAB26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3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B06A-6CCD-004D-9DBB-AE710F8F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8EB0-225C-8248-8248-71D13FEE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EA8E7-26FC-F14A-A0D7-EC936B13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5A5F7-35B8-3141-93B3-429E5C0B3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B544-EBDA-B544-9359-95C46F49B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01D54-49B6-4143-9E76-4264A39F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03746-DF6E-1548-8607-6463F00F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20911-9FF1-264D-97EF-BDE0DAE1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5427-9343-F044-B062-E13590B5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08ECC-A4A2-094B-9952-3F5CD0FC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1F66F-F55A-3F45-9EDD-B1E3D408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70484-FF3B-504F-880C-92F8ACA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11BE7-F5BE-D441-A642-52A6CB8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C4FB5-B42F-E24A-A7A1-55652ED6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25092-3B4C-924C-B76E-9EC10CB7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0E59-2D18-164A-872D-E0B0A444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046-F997-284E-BC29-84B0E855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1B4F6-7956-4F4F-93A4-991B75939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61D03-1320-AD4A-91D5-B403D645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EBE4F-D820-4943-AAB7-88C0200A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286B-858E-B24D-8996-2DA1E4C5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84EE-DFD8-9349-9C35-5312F62B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7647D-80CC-B64E-B63C-94D2BDB6E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5307B-884D-AC4E-A3FC-7991268B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BF97-1112-E34F-8168-5CB452A1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C4B4-8347-8D42-9B15-D524A404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E775-F9CF-294B-B722-7FB2C6FB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DB3F5-0103-9541-94E0-1EAC3B54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A77E-A671-4B40-B088-6E118C0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54E5-F542-2345-A073-1A0F4E281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9F4A-D7B9-0C4B-8EB2-74E37C63D96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7CD-4374-B34B-8C20-509D233E5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C6E5-78C3-B04E-8ADB-5EB7B0D26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DF69-9856-5140-B086-AE3B0DD7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2s/p1wfq08j0bgcsdp2hs16wdmh0000gn/T/com.microsoft.Word/WebArchiveCopyPasteTempFiles/Personal-Letter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2s/p1wfq08j0bgcsdp2hs16wdmh0000gn/T/com.microsoft.Word/WebArchiveCopyPasteTempFiles/Informal-letter.gif" TargetMode="Externa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2s/p1wfq08j0bgcsdp2hs16wdmh0000gn/T/com.microsoft.Word/WebArchiveCopyPasteTempFiles/Formal-Letter_permission-to-attend-family-function-946x1024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2s/p1wfq08j0bgcsdp2hs16wdmh0000gn/T/com.microsoft.Word/WebArchiveCopyPasteTempFiles/Formal-letter-format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2s/p1wfq08j0bgcsdp2hs16wdmh0000gn/T/com.microsoft.Word/WebArchiveCopyPasteTempFiles/formal-letter-templat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2s/p1wfq08j0bgcsdp2hs16wdmh0000gn/T/com.microsoft.Word/WebArchiveCopyPasteTempFiles/Free-Student-Reference-Letter-Template.jpg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2s/p1wfq08j0bgcsdp2hs16wdmh0000gn/T/com.microsoft.Word/WebArchiveCopyPasteTempFiles/formal-business-letter-01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2s/p1wfq08j0bgcsdp2hs16wdmh0000gn/T/com.microsoft.Word/WebArchiveCopyPasteTempFiles/59cbd98936d3207118b2c814b4283043.png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www.cakeresume.com/cdn-cgi/image/fit=scale-down,format=auto,w=1200/https:/images.cakeresume.com/images/26c7eb5d-3117-4e8c-a97c-734900c25358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2s/p1wfq08j0bgcsdp2hs16wdmh0000gn/T/com.microsoft.Word/WebArchiveCopyPasteTempFiles/job-application-letter-sample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F8696B-5990-3E4B-B2B2-12682DCCD344}"/>
              </a:ext>
            </a:extLst>
          </p:cNvPr>
          <p:cNvSpPr txBox="1"/>
          <p:nvPr/>
        </p:nvSpPr>
        <p:spPr>
          <a:xfrm>
            <a:off x="636608" y="379234"/>
            <a:ext cx="8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- 3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ECA24-E974-E045-ADF1-ADCFFA6EF99E}"/>
              </a:ext>
            </a:extLst>
          </p:cNvPr>
          <p:cNvSpPr txBox="1"/>
          <p:nvPr/>
        </p:nvSpPr>
        <p:spPr>
          <a:xfrm>
            <a:off x="1180618" y="1169043"/>
            <a:ext cx="570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Letter Types /Format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4BAA7-EBC9-D246-B972-85CEE9BCE852}"/>
              </a:ext>
            </a:extLst>
          </p:cNvPr>
          <p:cNvSpPr txBox="1"/>
          <p:nvPr/>
        </p:nvSpPr>
        <p:spPr>
          <a:xfrm>
            <a:off x="1180618" y="1909823"/>
            <a:ext cx="10023676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Types of letters in English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Formal letter. It is a type of letter that follows a certain pattern and formality. ... 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Informal Letter. ... 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Business letter. ... 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Official letter. ... 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Social Charter. ... 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Circular letter. ... 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Employment letters.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4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E445325-5FA7-DD49-B23C-6738EA83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194" y="300941"/>
            <a:ext cx="89313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Printable Personal Letter Templates: Make Writing Heartfelt Messages  Effortless">
            <a:extLst>
              <a:ext uri="{FF2B5EF4-FFF2-40B4-BE49-F238E27FC236}">
                <a16:creationId xmlns:a16="http://schemas.microsoft.com/office/drawing/2014/main" id="{C9814F68-C03F-4141-B332-C56B9AD4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36" y="300942"/>
            <a:ext cx="4475939" cy="633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819AAD9-27F4-FC46-A42D-76E2CC97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352" y="1571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2" descr="Informal Letters: Introduction, Letter Format with Questions and Videos">
            <a:extLst>
              <a:ext uri="{FF2B5EF4-FFF2-40B4-BE49-F238E27FC236}">
                <a16:creationId xmlns:a16="http://schemas.microsoft.com/office/drawing/2014/main" id="{686831F7-981B-6B4E-B7D1-F6AB4E76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8077"/>
            <a:ext cx="533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0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C6A19FA-8A2F-BF43-B3E8-740C567A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33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3" descr="Letter Writing: Formal &amp; Informal Letters - My English Solution">
            <a:extLst>
              <a:ext uri="{FF2B5EF4-FFF2-40B4-BE49-F238E27FC236}">
                <a16:creationId xmlns:a16="http://schemas.microsoft.com/office/drawing/2014/main" id="{E1F14FDD-D706-8743-8417-2BBABAF5F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98" y="330200"/>
            <a:ext cx="57277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4F0A51E-EE4D-6844-BD8D-95A31A88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7478" y="379615"/>
            <a:ext cx="204829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5" descr="Formal Letter Format: Useful Example and Writing Tips • 7ESL">
            <a:extLst>
              <a:ext uri="{FF2B5EF4-FFF2-40B4-BE49-F238E27FC236}">
                <a16:creationId xmlns:a16="http://schemas.microsoft.com/office/drawing/2014/main" id="{9B782EEF-98F0-BD4A-9480-7B5F4FB3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05635" cy="686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9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0B736A-1FDC-794D-9111-5A062824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653" y="215899"/>
            <a:ext cx="18288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07DC0E-6643-3F4C-B111-A602F3CF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159" y="-1"/>
            <a:ext cx="100969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7" descr="Formal Letter Template - Zervant">
            <a:extLst>
              <a:ext uri="{FF2B5EF4-FFF2-40B4-BE49-F238E27FC236}">
                <a16:creationId xmlns:a16="http://schemas.microsoft.com/office/drawing/2014/main" id="{8F3CDB47-DE48-DD4D-AA5A-F79797D0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70474"/>
            <a:ext cx="5086350" cy="652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24CA00DA-E167-B946-A069-C181F849D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003" y="2158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8" descr="FREE 72+ Sample Student Letter Templates in MS Word | PDF">
            <a:extLst>
              <a:ext uri="{FF2B5EF4-FFF2-40B4-BE49-F238E27FC236}">
                <a16:creationId xmlns:a16="http://schemas.microsoft.com/office/drawing/2014/main" id="{49D773F2-2CEF-2446-B909-162F81A7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03" y="215899"/>
            <a:ext cx="4953000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17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7103E62-C834-C044-A4F4-33E1613A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58" y="-1"/>
            <a:ext cx="105801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1" descr="35 Formal / Business Letter Format Templates &amp; Examples ᐅ TemplateLab">
            <a:extLst>
              <a:ext uri="{FF2B5EF4-FFF2-40B4-BE49-F238E27FC236}">
                <a16:creationId xmlns:a16="http://schemas.microsoft.com/office/drawing/2014/main" id="{136C456E-86B5-8E4A-B8CB-7434CE45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8" y="0"/>
            <a:ext cx="5119622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D6719D16-B793-A34F-A31E-0ED59311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98" y="-279401"/>
            <a:ext cx="106678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12" descr="Download Preview | Job cover letter, Job application letter format, Job  letter">
            <a:extLst>
              <a:ext uri="{FF2B5EF4-FFF2-40B4-BE49-F238E27FC236}">
                <a16:creationId xmlns:a16="http://schemas.microsoft.com/office/drawing/2014/main" id="{5966F517-C7E2-5944-834F-132B80180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1" y="94815"/>
            <a:ext cx="5119622" cy="65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6BB1BDB-D53F-1C4E-9F8A-3BFFC276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585" y="-561682"/>
            <a:ext cx="98865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5" descr="Job Application Letter template">
            <a:extLst>
              <a:ext uri="{FF2B5EF4-FFF2-40B4-BE49-F238E27FC236}">
                <a16:creationId xmlns:a16="http://schemas.microsoft.com/office/drawing/2014/main" id="{9C56C56E-A26D-A448-A755-D29B5AA0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86" y="302894"/>
            <a:ext cx="5960928" cy="625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33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9A0B21C-748B-CE4B-8ABB-8B1D9B97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391" y="135729"/>
            <a:ext cx="8697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3" descr="Job Application Letter Format &amp; Samples | What to Include in Cover Letter?">
            <a:extLst>
              <a:ext uri="{FF2B5EF4-FFF2-40B4-BE49-F238E27FC236}">
                <a16:creationId xmlns:a16="http://schemas.microsoft.com/office/drawing/2014/main" id="{3F9C05FE-0BDD-1D4D-9301-1847796B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99" y="135731"/>
            <a:ext cx="4656001" cy="6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31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7F64B8-34F5-4D44-8707-CB957592EAE1}"/>
              </a:ext>
            </a:extLst>
          </p:cNvPr>
          <p:cNvSpPr txBox="1"/>
          <p:nvPr/>
        </p:nvSpPr>
        <p:spPr>
          <a:xfrm>
            <a:off x="1145897" y="1030146"/>
            <a:ext cx="973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letter to the Mayor of your municipality, asking for some funds to organize an awareness raising program on collecting biodegradable and non-biodegradable. 								[5]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50BAD-2DB9-EF4F-A300-7E1C10AD931D}"/>
              </a:ext>
            </a:extLst>
          </p:cNvPr>
          <p:cNvSpPr txBox="1"/>
          <p:nvPr/>
        </p:nvSpPr>
        <p:spPr>
          <a:xfrm>
            <a:off x="1145896" y="3059668"/>
            <a:ext cx="1017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job application letter to an IT company for the post of IT personnel. [5]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BEA53-CA5C-8D4B-806F-EDF27C5CBE03}"/>
              </a:ext>
            </a:extLst>
          </p:cNvPr>
          <p:cNvSpPr txBox="1"/>
          <p:nvPr/>
        </p:nvSpPr>
        <p:spPr>
          <a:xfrm>
            <a:off x="1145896" y="4664596"/>
            <a:ext cx="1002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personal letter to your friend asking him/her for economic support for few weeks.     									     [5] </a:t>
            </a:r>
          </a:p>
        </p:txBody>
      </p:sp>
    </p:spTree>
    <p:extLst>
      <p:ext uri="{BB962C8B-B14F-4D97-AF65-F5344CB8AC3E}">
        <p14:creationId xmlns:p14="http://schemas.microsoft.com/office/powerpoint/2010/main" val="56340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93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2023-08-26T07:34:55Z</dcterms:created>
  <dcterms:modified xsi:type="dcterms:W3CDTF">2023-08-26T08:21:12Z</dcterms:modified>
</cp:coreProperties>
</file>