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D883-5E2C-014B-AF6E-738DA97D7D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E39207-8C85-4141-BA78-5382C60A97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7FA4EE-2629-7248-97FA-6002FBAC3D48}"/>
              </a:ext>
            </a:extLst>
          </p:cNvPr>
          <p:cNvSpPr>
            <a:spLocks noGrp="1"/>
          </p:cNvSpPr>
          <p:nvPr>
            <p:ph type="dt" sz="half" idx="10"/>
          </p:nvPr>
        </p:nvSpPr>
        <p:spPr/>
        <p:txBody>
          <a:bodyPr/>
          <a:lstStyle/>
          <a:p>
            <a:fld id="{A4E53612-25E4-EB43-AEB6-3222B0A2F0D2}" type="datetimeFigureOut">
              <a:rPr lang="en-US" smtClean="0"/>
              <a:t>12/15/23</a:t>
            </a:fld>
            <a:endParaRPr lang="en-US"/>
          </a:p>
        </p:txBody>
      </p:sp>
      <p:sp>
        <p:nvSpPr>
          <p:cNvPr id="5" name="Footer Placeholder 4">
            <a:extLst>
              <a:ext uri="{FF2B5EF4-FFF2-40B4-BE49-F238E27FC236}">
                <a16:creationId xmlns:a16="http://schemas.microsoft.com/office/drawing/2014/main" id="{88E2B2E1-351A-2240-B423-8C131BC76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44BF6-4A43-9449-9865-CECFE6783CAC}"/>
              </a:ext>
            </a:extLst>
          </p:cNvPr>
          <p:cNvSpPr>
            <a:spLocks noGrp="1"/>
          </p:cNvSpPr>
          <p:nvPr>
            <p:ph type="sldNum" sz="quarter" idx="12"/>
          </p:nvPr>
        </p:nvSpPr>
        <p:spPr/>
        <p:txBody>
          <a:bodyPr/>
          <a:lstStyle/>
          <a:p>
            <a:fld id="{4BDC6F66-27ED-1243-A529-C9356B5C9C48}" type="slidenum">
              <a:rPr lang="en-US" smtClean="0"/>
              <a:t>‹#›</a:t>
            </a:fld>
            <a:endParaRPr lang="en-US"/>
          </a:p>
        </p:txBody>
      </p:sp>
    </p:spTree>
    <p:extLst>
      <p:ext uri="{BB962C8B-B14F-4D97-AF65-F5344CB8AC3E}">
        <p14:creationId xmlns:p14="http://schemas.microsoft.com/office/powerpoint/2010/main" val="1665418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1EDF9-1D83-3142-B7CE-C46D24FCE4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AE973C-4E9A-1744-AF12-849E5FC880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05D4-43EB-0A47-A3B7-719E208ECE66}"/>
              </a:ext>
            </a:extLst>
          </p:cNvPr>
          <p:cNvSpPr>
            <a:spLocks noGrp="1"/>
          </p:cNvSpPr>
          <p:nvPr>
            <p:ph type="dt" sz="half" idx="10"/>
          </p:nvPr>
        </p:nvSpPr>
        <p:spPr/>
        <p:txBody>
          <a:bodyPr/>
          <a:lstStyle/>
          <a:p>
            <a:fld id="{A4E53612-25E4-EB43-AEB6-3222B0A2F0D2}" type="datetimeFigureOut">
              <a:rPr lang="en-US" smtClean="0"/>
              <a:t>12/15/23</a:t>
            </a:fld>
            <a:endParaRPr lang="en-US"/>
          </a:p>
        </p:txBody>
      </p:sp>
      <p:sp>
        <p:nvSpPr>
          <p:cNvPr id="5" name="Footer Placeholder 4">
            <a:extLst>
              <a:ext uri="{FF2B5EF4-FFF2-40B4-BE49-F238E27FC236}">
                <a16:creationId xmlns:a16="http://schemas.microsoft.com/office/drawing/2014/main" id="{18F672B3-A3AC-DC46-84E4-88B621C8F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6055D-87BF-DA43-BC7A-21219D19D040}"/>
              </a:ext>
            </a:extLst>
          </p:cNvPr>
          <p:cNvSpPr>
            <a:spLocks noGrp="1"/>
          </p:cNvSpPr>
          <p:nvPr>
            <p:ph type="sldNum" sz="quarter" idx="12"/>
          </p:nvPr>
        </p:nvSpPr>
        <p:spPr/>
        <p:txBody>
          <a:bodyPr/>
          <a:lstStyle/>
          <a:p>
            <a:fld id="{4BDC6F66-27ED-1243-A529-C9356B5C9C48}" type="slidenum">
              <a:rPr lang="en-US" smtClean="0"/>
              <a:t>‹#›</a:t>
            </a:fld>
            <a:endParaRPr lang="en-US"/>
          </a:p>
        </p:txBody>
      </p:sp>
    </p:spTree>
    <p:extLst>
      <p:ext uri="{BB962C8B-B14F-4D97-AF65-F5344CB8AC3E}">
        <p14:creationId xmlns:p14="http://schemas.microsoft.com/office/powerpoint/2010/main" val="4147835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822C0-8163-E34A-BCB3-0BD4F10F55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BC9648-0378-AE4B-A6A2-CB03213B5C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1DBEA-CD9F-5846-BD86-CDE045C457D7}"/>
              </a:ext>
            </a:extLst>
          </p:cNvPr>
          <p:cNvSpPr>
            <a:spLocks noGrp="1"/>
          </p:cNvSpPr>
          <p:nvPr>
            <p:ph type="dt" sz="half" idx="10"/>
          </p:nvPr>
        </p:nvSpPr>
        <p:spPr/>
        <p:txBody>
          <a:bodyPr/>
          <a:lstStyle/>
          <a:p>
            <a:fld id="{A4E53612-25E4-EB43-AEB6-3222B0A2F0D2}" type="datetimeFigureOut">
              <a:rPr lang="en-US" smtClean="0"/>
              <a:t>12/15/23</a:t>
            </a:fld>
            <a:endParaRPr lang="en-US"/>
          </a:p>
        </p:txBody>
      </p:sp>
      <p:sp>
        <p:nvSpPr>
          <p:cNvPr id="5" name="Footer Placeholder 4">
            <a:extLst>
              <a:ext uri="{FF2B5EF4-FFF2-40B4-BE49-F238E27FC236}">
                <a16:creationId xmlns:a16="http://schemas.microsoft.com/office/drawing/2014/main" id="{35D41853-0D05-2245-B0C2-6DADEB389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EDA2E-8264-D143-88FF-C64B509B3812}"/>
              </a:ext>
            </a:extLst>
          </p:cNvPr>
          <p:cNvSpPr>
            <a:spLocks noGrp="1"/>
          </p:cNvSpPr>
          <p:nvPr>
            <p:ph type="sldNum" sz="quarter" idx="12"/>
          </p:nvPr>
        </p:nvSpPr>
        <p:spPr/>
        <p:txBody>
          <a:bodyPr/>
          <a:lstStyle/>
          <a:p>
            <a:fld id="{4BDC6F66-27ED-1243-A529-C9356B5C9C48}" type="slidenum">
              <a:rPr lang="en-US" smtClean="0"/>
              <a:t>‹#›</a:t>
            </a:fld>
            <a:endParaRPr lang="en-US"/>
          </a:p>
        </p:txBody>
      </p:sp>
    </p:spTree>
    <p:extLst>
      <p:ext uri="{BB962C8B-B14F-4D97-AF65-F5344CB8AC3E}">
        <p14:creationId xmlns:p14="http://schemas.microsoft.com/office/powerpoint/2010/main" val="909946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3072-BE7C-6140-93D1-41BDE8B0A8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A600C3-6BBF-7948-8FCB-35E10F960D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D89A99-8974-CF47-819C-514E6CA55D0A}"/>
              </a:ext>
            </a:extLst>
          </p:cNvPr>
          <p:cNvSpPr>
            <a:spLocks noGrp="1"/>
          </p:cNvSpPr>
          <p:nvPr>
            <p:ph type="dt" sz="half" idx="10"/>
          </p:nvPr>
        </p:nvSpPr>
        <p:spPr/>
        <p:txBody>
          <a:bodyPr/>
          <a:lstStyle/>
          <a:p>
            <a:fld id="{A4E53612-25E4-EB43-AEB6-3222B0A2F0D2}" type="datetimeFigureOut">
              <a:rPr lang="en-US" smtClean="0"/>
              <a:t>12/15/23</a:t>
            </a:fld>
            <a:endParaRPr lang="en-US"/>
          </a:p>
        </p:txBody>
      </p:sp>
      <p:sp>
        <p:nvSpPr>
          <p:cNvPr id="5" name="Footer Placeholder 4">
            <a:extLst>
              <a:ext uri="{FF2B5EF4-FFF2-40B4-BE49-F238E27FC236}">
                <a16:creationId xmlns:a16="http://schemas.microsoft.com/office/drawing/2014/main" id="{0084CD8C-2BA7-3341-9F19-D68E69F700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D91EB2-9922-FE46-93F5-517F16C840F8}"/>
              </a:ext>
            </a:extLst>
          </p:cNvPr>
          <p:cNvSpPr>
            <a:spLocks noGrp="1"/>
          </p:cNvSpPr>
          <p:nvPr>
            <p:ph type="sldNum" sz="quarter" idx="12"/>
          </p:nvPr>
        </p:nvSpPr>
        <p:spPr/>
        <p:txBody>
          <a:bodyPr/>
          <a:lstStyle/>
          <a:p>
            <a:fld id="{4BDC6F66-27ED-1243-A529-C9356B5C9C48}" type="slidenum">
              <a:rPr lang="en-US" smtClean="0"/>
              <a:t>‹#›</a:t>
            </a:fld>
            <a:endParaRPr lang="en-US"/>
          </a:p>
        </p:txBody>
      </p:sp>
    </p:spTree>
    <p:extLst>
      <p:ext uri="{BB962C8B-B14F-4D97-AF65-F5344CB8AC3E}">
        <p14:creationId xmlns:p14="http://schemas.microsoft.com/office/powerpoint/2010/main" val="3017765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AB75-41CF-8642-B5A3-4FFCF39DD6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32E70E-4F05-944F-BF2B-1631DE4F33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87A189-74B5-8749-A4E8-D2A10E9775D7}"/>
              </a:ext>
            </a:extLst>
          </p:cNvPr>
          <p:cNvSpPr>
            <a:spLocks noGrp="1"/>
          </p:cNvSpPr>
          <p:nvPr>
            <p:ph type="dt" sz="half" idx="10"/>
          </p:nvPr>
        </p:nvSpPr>
        <p:spPr/>
        <p:txBody>
          <a:bodyPr/>
          <a:lstStyle/>
          <a:p>
            <a:fld id="{A4E53612-25E4-EB43-AEB6-3222B0A2F0D2}" type="datetimeFigureOut">
              <a:rPr lang="en-US" smtClean="0"/>
              <a:t>12/15/23</a:t>
            </a:fld>
            <a:endParaRPr lang="en-US"/>
          </a:p>
        </p:txBody>
      </p:sp>
      <p:sp>
        <p:nvSpPr>
          <p:cNvPr id="5" name="Footer Placeholder 4">
            <a:extLst>
              <a:ext uri="{FF2B5EF4-FFF2-40B4-BE49-F238E27FC236}">
                <a16:creationId xmlns:a16="http://schemas.microsoft.com/office/drawing/2014/main" id="{9F9BF030-B8F5-D345-BD7E-F4BD43AAD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5A88F1-3BED-6E48-AC80-B745653FACC9}"/>
              </a:ext>
            </a:extLst>
          </p:cNvPr>
          <p:cNvSpPr>
            <a:spLocks noGrp="1"/>
          </p:cNvSpPr>
          <p:nvPr>
            <p:ph type="sldNum" sz="quarter" idx="12"/>
          </p:nvPr>
        </p:nvSpPr>
        <p:spPr/>
        <p:txBody>
          <a:bodyPr/>
          <a:lstStyle/>
          <a:p>
            <a:fld id="{4BDC6F66-27ED-1243-A529-C9356B5C9C48}" type="slidenum">
              <a:rPr lang="en-US" smtClean="0"/>
              <a:t>‹#›</a:t>
            </a:fld>
            <a:endParaRPr lang="en-US"/>
          </a:p>
        </p:txBody>
      </p:sp>
    </p:spTree>
    <p:extLst>
      <p:ext uri="{BB962C8B-B14F-4D97-AF65-F5344CB8AC3E}">
        <p14:creationId xmlns:p14="http://schemas.microsoft.com/office/powerpoint/2010/main" val="72897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66622-13DA-534B-B3DE-31AB25C207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645111-E1E6-B141-B4F7-9B4DFE402B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00076A-C2BD-7F4E-A225-746CA1700C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C0C04F-101F-2147-A6B7-6261B70CC39B}"/>
              </a:ext>
            </a:extLst>
          </p:cNvPr>
          <p:cNvSpPr>
            <a:spLocks noGrp="1"/>
          </p:cNvSpPr>
          <p:nvPr>
            <p:ph type="dt" sz="half" idx="10"/>
          </p:nvPr>
        </p:nvSpPr>
        <p:spPr/>
        <p:txBody>
          <a:bodyPr/>
          <a:lstStyle/>
          <a:p>
            <a:fld id="{A4E53612-25E4-EB43-AEB6-3222B0A2F0D2}" type="datetimeFigureOut">
              <a:rPr lang="en-US" smtClean="0"/>
              <a:t>12/15/23</a:t>
            </a:fld>
            <a:endParaRPr lang="en-US"/>
          </a:p>
        </p:txBody>
      </p:sp>
      <p:sp>
        <p:nvSpPr>
          <p:cNvPr id="6" name="Footer Placeholder 5">
            <a:extLst>
              <a:ext uri="{FF2B5EF4-FFF2-40B4-BE49-F238E27FC236}">
                <a16:creationId xmlns:a16="http://schemas.microsoft.com/office/drawing/2014/main" id="{9D00849D-36B3-6B43-AC52-2FD2B0BF6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663041-0DAB-4641-997D-F943CC787074}"/>
              </a:ext>
            </a:extLst>
          </p:cNvPr>
          <p:cNvSpPr>
            <a:spLocks noGrp="1"/>
          </p:cNvSpPr>
          <p:nvPr>
            <p:ph type="sldNum" sz="quarter" idx="12"/>
          </p:nvPr>
        </p:nvSpPr>
        <p:spPr/>
        <p:txBody>
          <a:bodyPr/>
          <a:lstStyle/>
          <a:p>
            <a:fld id="{4BDC6F66-27ED-1243-A529-C9356B5C9C48}" type="slidenum">
              <a:rPr lang="en-US" smtClean="0"/>
              <a:t>‹#›</a:t>
            </a:fld>
            <a:endParaRPr lang="en-US"/>
          </a:p>
        </p:txBody>
      </p:sp>
    </p:spTree>
    <p:extLst>
      <p:ext uri="{BB962C8B-B14F-4D97-AF65-F5344CB8AC3E}">
        <p14:creationId xmlns:p14="http://schemas.microsoft.com/office/powerpoint/2010/main" val="340497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99A5-5EE9-3D43-93EB-DDA5327DBB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823323-E235-564C-B232-27B416261C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B2E018-701F-374C-A9E9-DD1443F4E1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A59CB0-0159-0649-84C5-166DA460A7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97FF0B-AB39-3B4E-AA93-64BB87A1F9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BEA325-41F0-D54F-BC9B-6C7D5E52EDA8}"/>
              </a:ext>
            </a:extLst>
          </p:cNvPr>
          <p:cNvSpPr>
            <a:spLocks noGrp="1"/>
          </p:cNvSpPr>
          <p:nvPr>
            <p:ph type="dt" sz="half" idx="10"/>
          </p:nvPr>
        </p:nvSpPr>
        <p:spPr/>
        <p:txBody>
          <a:bodyPr/>
          <a:lstStyle/>
          <a:p>
            <a:fld id="{A4E53612-25E4-EB43-AEB6-3222B0A2F0D2}" type="datetimeFigureOut">
              <a:rPr lang="en-US" smtClean="0"/>
              <a:t>12/15/23</a:t>
            </a:fld>
            <a:endParaRPr lang="en-US"/>
          </a:p>
        </p:txBody>
      </p:sp>
      <p:sp>
        <p:nvSpPr>
          <p:cNvPr id="8" name="Footer Placeholder 7">
            <a:extLst>
              <a:ext uri="{FF2B5EF4-FFF2-40B4-BE49-F238E27FC236}">
                <a16:creationId xmlns:a16="http://schemas.microsoft.com/office/drawing/2014/main" id="{5D87F52D-333E-CA41-9CC1-DA862EC461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ACABA2-1ECD-9147-90A9-73272880D67A}"/>
              </a:ext>
            </a:extLst>
          </p:cNvPr>
          <p:cNvSpPr>
            <a:spLocks noGrp="1"/>
          </p:cNvSpPr>
          <p:nvPr>
            <p:ph type="sldNum" sz="quarter" idx="12"/>
          </p:nvPr>
        </p:nvSpPr>
        <p:spPr/>
        <p:txBody>
          <a:bodyPr/>
          <a:lstStyle/>
          <a:p>
            <a:fld id="{4BDC6F66-27ED-1243-A529-C9356B5C9C48}" type="slidenum">
              <a:rPr lang="en-US" smtClean="0"/>
              <a:t>‹#›</a:t>
            </a:fld>
            <a:endParaRPr lang="en-US"/>
          </a:p>
        </p:txBody>
      </p:sp>
    </p:spTree>
    <p:extLst>
      <p:ext uri="{BB962C8B-B14F-4D97-AF65-F5344CB8AC3E}">
        <p14:creationId xmlns:p14="http://schemas.microsoft.com/office/powerpoint/2010/main" val="1250817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DC26-BF94-E24D-8446-8AD5AA2557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73C304-D81D-8845-BD9A-DB39BD022AAD}"/>
              </a:ext>
            </a:extLst>
          </p:cNvPr>
          <p:cNvSpPr>
            <a:spLocks noGrp="1"/>
          </p:cNvSpPr>
          <p:nvPr>
            <p:ph type="dt" sz="half" idx="10"/>
          </p:nvPr>
        </p:nvSpPr>
        <p:spPr/>
        <p:txBody>
          <a:bodyPr/>
          <a:lstStyle/>
          <a:p>
            <a:fld id="{A4E53612-25E4-EB43-AEB6-3222B0A2F0D2}" type="datetimeFigureOut">
              <a:rPr lang="en-US" smtClean="0"/>
              <a:t>12/15/23</a:t>
            </a:fld>
            <a:endParaRPr lang="en-US"/>
          </a:p>
        </p:txBody>
      </p:sp>
      <p:sp>
        <p:nvSpPr>
          <p:cNvPr id="4" name="Footer Placeholder 3">
            <a:extLst>
              <a:ext uri="{FF2B5EF4-FFF2-40B4-BE49-F238E27FC236}">
                <a16:creationId xmlns:a16="http://schemas.microsoft.com/office/drawing/2014/main" id="{ACFEE22C-ADDA-734A-94C2-D4B2D6A426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8024C7-6702-6043-9A67-1FB80EE9D81B}"/>
              </a:ext>
            </a:extLst>
          </p:cNvPr>
          <p:cNvSpPr>
            <a:spLocks noGrp="1"/>
          </p:cNvSpPr>
          <p:nvPr>
            <p:ph type="sldNum" sz="quarter" idx="12"/>
          </p:nvPr>
        </p:nvSpPr>
        <p:spPr/>
        <p:txBody>
          <a:bodyPr/>
          <a:lstStyle/>
          <a:p>
            <a:fld id="{4BDC6F66-27ED-1243-A529-C9356B5C9C48}" type="slidenum">
              <a:rPr lang="en-US" smtClean="0"/>
              <a:t>‹#›</a:t>
            </a:fld>
            <a:endParaRPr lang="en-US"/>
          </a:p>
        </p:txBody>
      </p:sp>
    </p:spTree>
    <p:extLst>
      <p:ext uri="{BB962C8B-B14F-4D97-AF65-F5344CB8AC3E}">
        <p14:creationId xmlns:p14="http://schemas.microsoft.com/office/powerpoint/2010/main" val="1457282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936E77-A8B7-F145-A647-B92A23F1D795}"/>
              </a:ext>
            </a:extLst>
          </p:cNvPr>
          <p:cNvSpPr>
            <a:spLocks noGrp="1"/>
          </p:cNvSpPr>
          <p:nvPr>
            <p:ph type="dt" sz="half" idx="10"/>
          </p:nvPr>
        </p:nvSpPr>
        <p:spPr/>
        <p:txBody>
          <a:bodyPr/>
          <a:lstStyle/>
          <a:p>
            <a:fld id="{A4E53612-25E4-EB43-AEB6-3222B0A2F0D2}" type="datetimeFigureOut">
              <a:rPr lang="en-US" smtClean="0"/>
              <a:t>12/15/23</a:t>
            </a:fld>
            <a:endParaRPr lang="en-US"/>
          </a:p>
        </p:txBody>
      </p:sp>
      <p:sp>
        <p:nvSpPr>
          <p:cNvPr id="3" name="Footer Placeholder 2">
            <a:extLst>
              <a:ext uri="{FF2B5EF4-FFF2-40B4-BE49-F238E27FC236}">
                <a16:creationId xmlns:a16="http://schemas.microsoft.com/office/drawing/2014/main" id="{A956F00A-088A-6848-A650-A0119F169D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0E9F03-4F29-6A4F-96B1-8726CB6E5605}"/>
              </a:ext>
            </a:extLst>
          </p:cNvPr>
          <p:cNvSpPr>
            <a:spLocks noGrp="1"/>
          </p:cNvSpPr>
          <p:nvPr>
            <p:ph type="sldNum" sz="quarter" idx="12"/>
          </p:nvPr>
        </p:nvSpPr>
        <p:spPr/>
        <p:txBody>
          <a:bodyPr/>
          <a:lstStyle/>
          <a:p>
            <a:fld id="{4BDC6F66-27ED-1243-A529-C9356B5C9C48}" type="slidenum">
              <a:rPr lang="en-US" smtClean="0"/>
              <a:t>‹#›</a:t>
            </a:fld>
            <a:endParaRPr lang="en-US"/>
          </a:p>
        </p:txBody>
      </p:sp>
    </p:spTree>
    <p:extLst>
      <p:ext uri="{BB962C8B-B14F-4D97-AF65-F5344CB8AC3E}">
        <p14:creationId xmlns:p14="http://schemas.microsoft.com/office/powerpoint/2010/main" val="220857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AFFD-E691-8D49-849B-E781E7341D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19F411-675E-D94F-BEB4-74FDE50680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4E845D-1D97-784B-9D20-A8FE2D8E7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8839F9-AC7E-D14C-A1FF-773F4CF36643}"/>
              </a:ext>
            </a:extLst>
          </p:cNvPr>
          <p:cNvSpPr>
            <a:spLocks noGrp="1"/>
          </p:cNvSpPr>
          <p:nvPr>
            <p:ph type="dt" sz="half" idx="10"/>
          </p:nvPr>
        </p:nvSpPr>
        <p:spPr/>
        <p:txBody>
          <a:bodyPr/>
          <a:lstStyle/>
          <a:p>
            <a:fld id="{A4E53612-25E4-EB43-AEB6-3222B0A2F0D2}" type="datetimeFigureOut">
              <a:rPr lang="en-US" smtClean="0"/>
              <a:t>12/15/23</a:t>
            </a:fld>
            <a:endParaRPr lang="en-US"/>
          </a:p>
        </p:txBody>
      </p:sp>
      <p:sp>
        <p:nvSpPr>
          <p:cNvPr id="6" name="Footer Placeholder 5">
            <a:extLst>
              <a:ext uri="{FF2B5EF4-FFF2-40B4-BE49-F238E27FC236}">
                <a16:creationId xmlns:a16="http://schemas.microsoft.com/office/drawing/2014/main" id="{EB594EE1-20CF-9B40-9FE1-D967322409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8EFF9B-C518-1040-8B67-3D04F9C95272}"/>
              </a:ext>
            </a:extLst>
          </p:cNvPr>
          <p:cNvSpPr>
            <a:spLocks noGrp="1"/>
          </p:cNvSpPr>
          <p:nvPr>
            <p:ph type="sldNum" sz="quarter" idx="12"/>
          </p:nvPr>
        </p:nvSpPr>
        <p:spPr/>
        <p:txBody>
          <a:bodyPr/>
          <a:lstStyle/>
          <a:p>
            <a:fld id="{4BDC6F66-27ED-1243-A529-C9356B5C9C48}" type="slidenum">
              <a:rPr lang="en-US" smtClean="0"/>
              <a:t>‹#›</a:t>
            </a:fld>
            <a:endParaRPr lang="en-US"/>
          </a:p>
        </p:txBody>
      </p:sp>
    </p:spTree>
    <p:extLst>
      <p:ext uri="{BB962C8B-B14F-4D97-AF65-F5344CB8AC3E}">
        <p14:creationId xmlns:p14="http://schemas.microsoft.com/office/powerpoint/2010/main" val="122697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E4F93-1F9B-5640-9DCD-A3BE4981E3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3DDDAC-4E54-BD4A-95BA-E838BF9180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62570A-D9B5-9C4F-8C8A-E5664B04C6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C14106-984E-4D45-B525-73B83D321679}"/>
              </a:ext>
            </a:extLst>
          </p:cNvPr>
          <p:cNvSpPr>
            <a:spLocks noGrp="1"/>
          </p:cNvSpPr>
          <p:nvPr>
            <p:ph type="dt" sz="half" idx="10"/>
          </p:nvPr>
        </p:nvSpPr>
        <p:spPr/>
        <p:txBody>
          <a:bodyPr/>
          <a:lstStyle/>
          <a:p>
            <a:fld id="{A4E53612-25E4-EB43-AEB6-3222B0A2F0D2}" type="datetimeFigureOut">
              <a:rPr lang="en-US" smtClean="0"/>
              <a:t>12/15/23</a:t>
            </a:fld>
            <a:endParaRPr lang="en-US"/>
          </a:p>
        </p:txBody>
      </p:sp>
      <p:sp>
        <p:nvSpPr>
          <p:cNvPr id="6" name="Footer Placeholder 5">
            <a:extLst>
              <a:ext uri="{FF2B5EF4-FFF2-40B4-BE49-F238E27FC236}">
                <a16:creationId xmlns:a16="http://schemas.microsoft.com/office/drawing/2014/main" id="{28BE1690-C7C9-5549-92BF-33331E449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6BDA47-362C-BC49-B6FF-C68583D037C5}"/>
              </a:ext>
            </a:extLst>
          </p:cNvPr>
          <p:cNvSpPr>
            <a:spLocks noGrp="1"/>
          </p:cNvSpPr>
          <p:nvPr>
            <p:ph type="sldNum" sz="quarter" idx="12"/>
          </p:nvPr>
        </p:nvSpPr>
        <p:spPr/>
        <p:txBody>
          <a:bodyPr/>
          <a:lstStyle/>
          <a:p>
            <a:fld id="{4BDC6F66-27ED-1243-A529-C9356B5C9C48}" type="slidenum">
              <a:rPr lang="en-US" smtClean="0"/>
              <a:t>‹#›</a:t>
            </a:fld>
            <a:endParaRPr lang="en-US"/>
          </a:p>
        </p:txBody>
      </p:sp>
    </p:spTree>
    <p:extLst>
      <p:ext uri="{BB962C8B-B14F-4D97-AF65-F5344CB8AC3E}">
        <p14:creationId xmlns:p14="http://schemas.microsoft.com/office/powerpoint/2010/main" val="1053830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64D6A2-893C-EE42-8712-956247072D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18B56C-DA08-6745-964F-DB0F9B78C4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0383CF-4480-E34E-84AD-4E20E22175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E53612-25E4-EB43-AEB6-3222B0A2F0D2}" type="datetimeFigureOut">
              <a:rPr lang="en-US" smtClean="0"/>
              <a:t>12/15/23</a:t>
            </a:fld>
            <a:endParaRPr lang="en-US"/>
          </a:p>
        </p:txBody>
      </p:sp>
      <p:sp>
        <p:nvSpPr>
          <p:cNvPr id="5" name="Footer Placeholder 4">
            <a:extLst>
              <a:ext uri="{FF2B5EF4-FFF2-40B4-BE49-F238E27FC236}">
                <a16:creationId xmlns:a16="http://schemas.microsoft.com/office/drawing/2014/main" id="{1CED5543-43C8-6344-8F0B-5CD590BDB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C6B435-FD9B-6B44-9E75-EF5A9366B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C6F66-27ED-1243-A529-C9356B5C9C48}" type="slidenum">
              <a:rPr lang="en-US" smtClean="0"/>
              <a:t>‹#›</a:t>
            </a:fld>
            <a:endParaRPr lang="en-US"/>
          </a:p>
        </p:txBody>
      </p:sp>
    </p:spTree>
    <p:extLst>
      <p:ext uri="{BB962C8B-B14F-4D97-AF65-F5344CB8AC3E}">
        <p14:creationId xmlns:p14="http://schemas.microsoft.com/office/powerpoint/2010/main" val="385028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7F12CB-23FE-D44B-BC71-CCB1C4ECCC56}"/>
              </a:ext>
            </a:extLst>
          </p:cNvPr>
          <p:cNvSpPr txBox="1"/>
          <p:nvPr/>
        </p:nvSpPr>
        <p:spPr>
          <a:xfrm>
            <a:off x="555585" y="416694"/>
            <a:ext cx="1539433" cy="369332"/>
          </a:xfrm>
          <a:prstGeom prst="rect">
            <a:avLst/>
          </a:prstGeom>
          <a:noFill/>
        </p:spPr>
        <p:txBody>
          <a:bodyPr wrap="square" rtlCol="0">
            <a:spAutoFit/>
          </a:bodyPr>
          <a:lstStyle/>
          <a:p>
            <a:r>
              <a:rPr lang="en-US" b="1" dirty="0"/>
              <a:t>Unit-11 Ethics</a:t>
            </a:r>
          </a:p>
        </p:txBody>
      </p:sp>
      <p:sp>
        <p:nvSpPr>
          <p:cNvPr id="5" name="TextBox 4">
            <a:extLst>
              <a:ext uri="{FF2B5EF4-FFF2-40B4-BE49-F238E27FC236}">
                <a16:creationId xmlns:a16="http://schemas.microsoft.com/office/drawing/2014/main" id="{376D9437-85F2-254A-9672-34E0ED103201}"/>
              </a:ext>
            </a:extLst>
          </p:cNvPr>
          <p:cNvSpPr txBox="1"/>
          <p:nvPr/>
        </p:nvSpPr>
        <p:spPr>
          <a:xfrm>
            <a:off x="555585" y="787076"/>
            <a:ext cx="10069974" cy="1015663"/>
          </a:xfrm>
          <a:prstGeom prst="rect">
            <a:avLst/>
          </a:prstGeom>
          <a:noFill/>
        </p:spPr>
        <p:txBody>
          <a:bodyPr wrap="square" rtlCol="0">
            <a:spAutoFit/>
          </a:bodyPr>
          <a:lstStyle/>
          <a:p>
            <a:r>
              <a:rPr lang="en-US" sz="2000" dirty="0"/>
              <a:t>Derived from the Greek word “ethos”, which means “way of living”, ethics is a branch of philosophy that is concerned with human conduct, more specifically the behavior of individuals in society</a:t>
            </a:r>
          </a:p>
        </p:txBody>
      </p:sp>
      <p:sp>
        <p:nvSpPr>
          <p:cNvPr id="6" name="TextBox 5">
            <a:extLst>
              <a:ext uri="{FF2B5EF4-FFF2-40B4-BE49-F238E27FC236}">
                <a16:creationId xmlns:a16="http://schemas.microsoft.com/office/drawing/2014/main" id="{9BF35631-EDCC-4C4C-B2CA-0A3FBF448C4E}"/>
              </a:ext>
            </a:extLst>
          </p:cNvPr>
          <p:cNvSpPr txBox="1"/>
          <p:nvPr/>
        </p:nvSpPr>
        <p:spPr>
          <a:xfrm>
            <a:off x="555585" y="1869280"/>
            <a:ext cx="2731625" cy="707886"/>
          </a:xfrm>
          <a:prstGeom prst="rect">
            <a:avLst/>
          </a:prstGeom>
          <a:noFill/>
        </p:spPr>
        <p:txBody>
          <a:bodyPr wrap="square" rtlCol="0">
            <a:spAutoFit/>
          </a:bodyPr>
          <a:lstStyle/>
          <a:p>
            <a:r>
              <a:rPr lang="en-US" sz="2000" b="1" dirty="0"/>
              <a:t>Ethics in the Professions </a:t>
            </a:r>
          </a:p>
          <a:p>
            <a:endParaRPr lang="en-US" sz="2000" b="1" dirty="0"/>
          </a:p>
        </p:txBody>
      </p:sp>
      <p:sp>
        <p:nvSpPr>
          <p:cNvPr id="7" name="TextBox 6">
            <a:extLst>
              <a:ext uri="{FF2B5EF4-FFF2-40B4-BE49-F238E27FC236}">
                <a16:creationId xmlns:a16="http://schemas.microsoft.com/office/drawing/2014/main" id="{15929EBF-A366-994C-83F0-765D03B46969}"/>
              </a:ext>
            </a:extLst>
          </p:cNvPr>
          <p:cNvSpPr txBox="1"/>
          <p:nvPr/>
        </p:nvSpPr>
        <p:spPr>
          <a:xfrm>
            <a:off x="517002" y="2341842"/>
            <a:ext cx="6138441" cy="1631216"/>
          </a:xfrm>
          <a:prstGeom prst="rect">
            <a:avLst/>
          </a:prstGeom>
          <a:solidFill>
            <a:srgbClr val="FFFF00"/>
          </a:solidFill>
        </p:spPr>
        <p:txBody>
          <a:bodyPr wrap="square" rtlCol="0">
            <a:spAutoFit/>
          </a:bodyPr>
          <a:lstStyle/>
          <a:p>
            <a:r>
              <a:rPr lang="en-US" sz="2000" dirty="0"/>
              <a:t>The ethics of presentation encompass a set of principles that guide how information is shared, ensuring honesty, respect, and fairness. Presenters are ethically obligated to provide accurate and well-researched content, avoiding misleading or biased information.</a:t>
            </a:r>
          </a:p>
        </p:txBody>
      </p:sp>
      <p:pic>
        <p:nvPicPr>
          <p:cNvPr id="8" name="Picture 7">
            <a:extLst>
              <a:ext uri="{FF2B5EF4-FFF2-40B4-BE49-F238E27FC236}">
                <a16:creationId xmlns:a16="http://schemas.microsoft.com/office/drawing/2014/main" id="{CA28D70A-0568-DA4E-97AA-A660A1E3944E}"/>
              </a:ext>
            </a:extLst>
          </p:cNvPr>
          <p:cNvPicPr>
            <a:picLocks noChangeAspect="1"/>
          </p:cNvPicPr>
          <p:nvPr/>
        </p:nvPicPr>
        <p:blipFill>
          <a:blip r:embed="rId2"/>
          <a:stretch>
            <a:fillRect/>
          </a:stretch>
        </p:blipFill>
        <p:spPr>
          <a:xfrm>
            <a:off x="6885289" y="1753530"/>
            <a:ext cx="4751126" cy="2705563"/>
          </a:xfrm>
          <a:prstGeom prst="rect">
            <a:avLst/>
          </a:prstGeom>
        </p:spPr>
      </p:pic>
      <p:sp>
        <p:nvSpPr>
          <p:cNvPr id="9" name="TextBox 8">
            <a:extLst>
              <a:ext uri="{FF2B5EF4-FFF2-40B4-BE49-F238E27FC236}">
                <a16:creationId xmlns:a16="http://schemas.microsoft.com/office/drawing/2014/main" id="{661E6ACF-0EC6-1F4D-A059-A31E90D27314}"/>
              </a:ext>
            </a:extLst>
          </p:cNvPr>
          <p:cNvSpPr txBox="1"/>
          <p:nvPr/>
        </p:nvSpPr>
        <p:spPr>
          <a:xfrm>
            <a:off x="517002" y="4459093"/>
            <a:ext cx="5872223" cy="707886"/>
          </a:xfrm>
          <a:prstGeom prst="rect">
            <a:avLst/>
          </a:prstGeom>
          <a:noFill/>
        </p:spPr>
        <p:txBody>
          <a:bodyPr wrap="square" rtlCol="0">
            <a:spAutoFit/>
          </a:bodyPr>
          <a:lstStyle/>
          <a:p>
            <a:r>
              <a:rPr lang="en-US" sz="2000" b="1" dirty="0"/>
              <a:t>Trustworthiness, integrity, respect for others, dignity in conduct, and truthfulness in the message</a:t>
            </a:r>
          </a:p>
        </p:txBody>
      </p:sp>
      <p:sp>
        <p:nvSpPr>
          <p:cNvPr id="10" name="TextBox 9">
            <a:extLst>
              <a:ext uri="{FF2B5EF4-FFF2-40B4-BE49-F238E27FC236}">
                <a16:creationId xmlns:a16="http://schemas.microsoft.com/office/drawing/2014/main" id="{3F54FAF0-866C-AF4B-8F02-0318F19EDD9F}"/>
              </a:ext>
            </a:extLst>
          </p:cNvPr>
          <p:cNvSpPr txBox="1"/>
          <p:nvPr/>
        </p:nvSpPr>
        <p:spPr>
          <a:xfrm>
            <a:off x="3125164" y="5425547"/>
            <a:ext cx="7870785" cy="707886"/>
          </a:xfrm>
          <a:prstGeom prst="rect">
            <a:avLst/>
          </a:prstGeom>
          <a:noFill/>
        </p:spPr>
        <p:txBody>
          <a:bodyPr wrap="square" rtlCol="0">
            <a:spAutoFit/>
          </a:bodyPr>
          <a:lstStyle/>
          <a:p>
            <a:r>
              <a:rPr lang="en-US" sz="2000" i="1" dirty="0"/>
              <a:t>*It's also important to ensure you cite sources if you take information from a website, book, film, or any other form of media.</a:t>
            </a:r>
          </a:p>
        </p:txBody>
      </p:sp>
    </p:spTree>
    <p:extLst>
      <p:ext uri="{BB962C8B-B14F-4D97-AF65-F5344CB8AC3E}">
        <p14:creationId xmlns:p14="http://schemas.microsoft.com/office/powerpoint/2010/main" val="1775117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CF7A2E-5BBD-0C4D-8F2C-902237AF46F7}"/>
              </a:ext>
            </a:extLst>
          </p:cNvPr>
          <p:cNvSpPr txBox="1"/>
          <p:nvPr/>
        </p:nvSpPr>
        <p:spPr>
          <a:xfrm>
            <a:off x="925975" y="381966"/>
            <a:ext cx="2199190" cy="707886"/>
          </a:xfrm>
          <a:prstGeom prst="rect">
            <a:avLst/>
          </a:prstGeom>
          <a:noFill/>
        </p:spPr>
        <p:txBody>
          <a:bodyPr wrap="square" rtlCol="0">
            <a:spAutoFit/>
          </a:bodyPr>
          <a:lstStyle/>
          <a:p>
            <a:r>
              <a:rPr lang="en-US" sz="2000" b="1" dirty="0"/>
              <a:t>Ethics for Students </a:t>
            </a:r>
          </a:p>
          <a:p>
            <a:endParaRPr lang="en-US" sz="2000" b="1" dirty="0"/>
          </a:p>
        </p:txBody>
      </p:sp>
      <p:sp>
        <p:nvSpPr>
          <p:cNvPr id="5" name="TextBox 4">
            <a:extLst>
              <a:ext uri="{FF2B5EF4-FFF2-40B4-BE49-F238E27FC236}">
                <a16:creationId xmlns:a16="http://schemas.microsoft.com/office/drawing/2014/main" id="{D619D60F-4911-DA40-B9A0-7B54E105BB2A}"/>
              </a:ext>
            </a:extLst>
          </p:cNvPr>
          <p:cNvSpPr txBox="1"/>
          <p:nvPr/>
        </p:nvSpPr>
        <p:spPr>
          <a:xfrm>
            <a:off x="925975" y="869927"/>
            <a:ext cx="5822066" cy="2862322"/>
          </a:xfrm>
          <a:prstGeom prst="rect">
            <a:avLst/>
          </a:prstGeom>
          <a:noFill/>
        </p:spPr>
        <p:txBody>
          <a:bodyPr wrap="square" rtlCol="0">
            <a:spAutoFit/>
          </a:bodyPr>
          <a:lstStyle/>
          <a:p>
            <a:pPr marL="342900" indent="-342900">
              <a:buFont typeface="Wingdings" pitchFamily="2" charset="2"/>
              <a:buChar char="v"/>
            </a:pPr>
            <a:r>
              <a:rPr lang="en-US" sz="2000" i="1" dirty="0"/>
              <a:t>Responsibility and Accountability: We take responsibility for our actions and decisions, raising concerns about anything that's not right.</a:t>
            </a:r>
          </a:p>
          <a:p>
            <a:pPr marL="342900" indent="-342900">
              <a:buFont typeface="Wingdings" pitchFamily="2" charset="2"/>
              <a:buChar char="v"/>
            </a:pPr>
            <a:r>
              <a:rPr lang="en-US" sz="2000" i="1" dirty="0"/>
              <a:t>Integrity: We're honest and truthful, acting within the law.</a:t>
            </a:r>
          </a:p>
          <a:p>
            <a:pPr marL="342900" indent="-342900">
              <a:buFont typeface="Wingdings" pitchFamily="2" charset="2"/>
              <a:buChar char="v"/>
            </a:pPr>
            <a:r>
              <a:rPr lang="en-US" sz="2000" i="1" dirty="0"/>
              <a:t>Intellectual Freedom: We protect freedom of expression and free speech.</a:t>
            </a:r>
          </a:p>
          <a:p>
            <a:br>
              <a:rPr lang="en-US" sz="2000" i="1" dirty="0"/>
            </a:br>
            <a:endParaRPr lang="en-US" sz="2000" i="1" dirty="0"/>
          </a:p>
        </p:txBody>
      </p:sp>
      <p:pic>
        <p:nvPicPr>
          <p:cNvPr id="6" name="Picture 5">
            <a:extLst>
              <a:ext uri="{FF2B5EF4-FFF2-40B4-BE49-F238E27FC236}">
                <a16:creationId xmlns:a16="http://schemas.microsoft.com/office/drawing/2014/main" id="{B9CA6975-F3DB-1445-8714-9D68ECDAD0AD}"/>
              </a:ext>
            </a:extLst>
          </p:cNvPr>
          <p:cNvPicPr>
            <a:picLocks noChangeAspect="1"/>
          </p:cNvPicPr>
          <p:nvPr/>
        </p:nvPicPr>
        <p:blipFill>
          <a:blip r:embed="rId2"/>
          <a:stretch>
            <a:fillRect/>
          </a:stretch>
        </p:blipFill>
        <p:spPr>
          <a:xfrm>
            <a:off x="734696" y="3159889"/>
            <a:ext cx="9069062" cy="3530278"/>
          </a:xfrm>
          <a:prstGeom prst="rect">
            <a:avLst/>
          </a:prstGeom>
        </p:spPr>
      </p:pic>
      <p:sp>
        <p:nvSpPr>
          <p:cNvPr id="7" name="TextBox 6">
            <a:extLst>
              <a:ext uri="{FF2B5EF4-FFF2-40B4-BE49-F238E27FC236}">
                <a16:creationId xmlns:a16="http://schemas.microsoft.com/office/drawing/2014/main" id="{5963DFFB-F8D2-5647-983F-A86A49F6753B}"/>
              </a:ext>
            </a:extLst>
          </p:cNvPr>
          <p:cNvSpPr txBox="1"/>
          <p:nvPr/>
        </p:nvSpPr>
        <p:spPr>
          <a:xfrm>
            <a:off x="8044405" y="960699"/>
            <a:ext cx="2419109" cy="1631216"/>
          </a:xfrm>
          <a:prstGeom prst="rect">
            <a:avLst/>
          </a:prstGeom>
          <a:noFill/>
        </p:spPr>
        <p:txBody>
          <a:bodyPr wrap="square" rtlCol="0">
            <a:spAutoFit/>
          </a:bodyPr>
          <a:lstStyle/>
          <a:p>
            <a:pPr marL="342900" indent="-342900">
              <a:buAutoNum type="arabicParenR"/>
            </a:pPr>
            <a:r>
              <a:rPr lang="en-US" sz="2000" b="1" dirty="0"/>
              <a:t>Autonomy, </a:t>
            </a:r>
          </a:p>
          <a:p>
            <a:pPr marL="342900" indent="-342900">
              <a:buAutoNum type="arabicParenR"/>
            </a:pPr>
            <a:r>
              <a:rPr lang="en-US" sz="2000" b="1" dirty="0"/>
              <a:t>Prevent Harm, </a:t>
            </a:r>
          </a:p>
          <a:p>
            <a:pPr marL="342900" indent="-342900">
              <a:buAutoNum type="arabicParenR"/>
            </a:pPr>
            <a:r>
              <a:rPr lang="en-US" sz="2000" b="1" dirty="0"/>
              <a:t>Do Good, </a:t>
            </a:r>
          </a:p>
          <a:p>
            <a:pPr marL="342900" indent="-342900">
              <a:buAutoNum type="arabicParenR"/>
            </a:pPr>
            <a:r>
              <a:rPr lang="en-US" sz="2000" b="1" dirty="0"/>
              <a:t>Justice, and </a:t>
            </a:r>
          </a:p>
          <a:p>
            <a:pPr marL="342900" indent="-342900">
              <a:buAutoNum type="arabicParenR"/>
            </a:pPr>
            <a:r>
              <a:rPr lang="en-US" sz="2000" b="1" dirty="0"/>
              <a:t>Fidelity.</a:t>
            </a:r>
          </a:p>
        </p:txBody>
      </p:sp>
    </p:spTree>
    <p:extLst>
      <p:ext uri="{BB962C8B-B14F-4D97-AF65-F5344CB8AC3E}">
        <p14:creationId xmlns:p14="http://schemas.microsoft.com/office/powerpoint/2010/main" val="1718019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A27D9F-6EE1-0747-93CB-43A6DDA5C824}"/>
              </a:ext>
            </a:extLst>
          </p:cNvPr>
          <p:cNvSpPr txBox="1"/>
          <p:nvPr/>
        </p:nvSpPr>
        <p:spPr>
          <a:xfrm>
            <a:off x="844952" y="578736"/>
            <a:ext cx="2754775" cy="646331"/>
          </a:xfrm>
          <a:prstGeom prst="rect">
            <a:avLst/>
          </a:prstGeom>
          <a:noFill/>
        </p:spPr>
        <p:txBody>
          <a:bodyPr wrap="square" rtlCol="0">
            <a:spAutoFit/>
          </a:bodyPr>
          <a:lstStyle/>
          <a:p>
            <a:r>
              <a:rPr lang="en-US" b="1" dirty="0"/>
              <a:t>Ethics in Technical Writing, </a:t>
            </a:r>
          </a:p>
          <a:p>
            <a:endParaRPr lang="en-US" b="1" dirty="0"/>
          </a:p>
        </p:txBody>
      </p:sp>
      <p:sp>
        <p:nvSpPr>
          <p:cNvPr id="5" name="TextBox 4">
            <a:extLst>
              <a:ext uri="{FF2B5EF4-FFF2-40B4-BE49-F238E27FC236}">
                <a16:creationId xmlns:a16="http://schemas.microsoft.com/office/drawing/2014/main" id="{123CA8B6-2A50-FA40-B9DC-B144B4BF5497}"/>
              </a:ext>
            </a:extLst>
          </p:cNvPr>
          <p:cNvSpPr txBox="1"/>
          <p:nvPr/>
        </p:nvSpPr>
        <p:spPr>
          <a:xfrm>
            <a:off x="833377" y="1097740"/>
            <a:ext cx="10602410" cy="1015663"/>
          </a:xfrm>
          <a:prstGeom prst="rect">
            <a:avLst/>
          </a:prstGeom>
          <a:noFill/>
        </p:spPr>
        <p:txBody>
          <a:bodyPr wrap="square" rtlCol="0">
            <a:spAutoFit/>
          </a:bodyPr>
          <a:lstStyle/>
          <a:p>
            <a:pPr marL="342900" indent="-342900">
              <a:buFont typeface="Wingdings" pitchFamily="2" charset="2"/>
              <a:buChar char="§"/>
            </a:pPr>
            <a:r>
              <a:rPr lang="en-US" sz="2000" dirty="0"/>
              <a:t>You're honest with your audience, you represent your evidence accurately by avoiding exaggeration or disinformation, and you give credit to the resources you use to complete your writing.</a:t>
            </a:r>
          </a:p>
        </p:txBody>
      </p:sp>
      <p:sp>
        <p:nvSpPr>
          <p:cNvPr id="6" name="TextBox 5">
            <a:extLst>
              <a:ext uri="{FF2B5EF4-FFF2-40B4-BE49-F238E27FC236}">
                <a16:creationId xmlns:a16="http://schemas.microsoft.com/office/drawing/2014/main" id="{4C731FEA-7ACC-9740-B006-FFFD60162733}"/>
              </a:ext>
            </a:extLst>
          </p:cNvPr>
          <p:cNvSpPr txBox="1"/>
          <p:nvPr/>
        </p:nvSpPr>
        <p:spPr>
          <a:xfrm>
            <a:off x="844952" y="2268639"/>
            <a:ext cx="10278319"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Ethical writing is writing with a level of inclusion, respect, and acknowledgement of diversity. The importance of ethical writing, then, is based not only upon the avoidance of </a:t>
            </a:r>
            <a:r>
              <a:rPr lang="en-US" sz="2000" b="1" dirty="0"/>
              <a:t>plagiarism, </a:t>
            </a:r>
            <a:r>
              <a:rPr lang="en-US" sz="2000" dirty="0"/>
              <a:t>but also avoiding the weaknesses of bias and exclusive language (sexist, racist, homophobic, etc. </a:t>
            </a:r>
          </a:p>
        </p:txBody>
      </p:sp>
      <p:sp>
        <p:nvSpPr>
          <p:cNvPr id="7" name="TextBox 6">
            <a:extLst>
              <a:ext uri="{FF2B5EF4-FFF2-40B4-BE49-F238E27FC236}">
                <a16:creationId xmlns:a16="http://schemas.microsoft.com/office/drawing/2014/main" id="{08871FBA-9223-3448-BA53-0660E7067577}"/>
              </a:ext>
            </a:extLst>
          </p:cNvPr>
          <p:cNvSpPr txBox="1"/>
          <p:nvPr/>
        </p:nvSpPr>
        <p:spPr>
          <a:xfrm>
            <a:off x="844952" y="3747316"/>
            <a:ext cx="9873205" cy="707886"/>
          </a:xfrm>
          <a:prstGeom prst="rect">
            <a:avLst/>
          </a:prstGeom>
          <a:noFill/>
        </p:spPr>
        <p:txBody>
          <a:bodyPr wrap="square" rtlCol="0">
            <a:spAutoFit/>
          </a:bodyPr>
          <a:lstStyle/>
          <a:p>
            <a:pPr marL="342900" indent="-342900">
              <a:buFont typeface="Wingdings" pitchFamily="2" charset="2"/>
              <a:buChar char="§"/>
            </a:pPr>
            <a:r>
              <a:rPr lang="en-US" sz="2000" dirty="0"/>
              <a:t>Telling the truth and providing information so that a reasonable audience is made aware of the behavior.</a:t>
            </a:r>
          </a:p>
        </p:txBody>
      </p:sp>
      <p:sp>
        <p:nvSpPr>
          <p:cNvPr id="8" name="TextBox 7">
            <a:extLst>
              <a:ext uri="{FF2B5EF4-FFF2-40B4-BE49-F238E27FC236}">
                <a16:creationId xmlns:a16="http://schemas.microsoft.com/office/drawing/2014/main" id="{2AED8BAD-DAEB-2F4D-841F-9B2558A3D951}"/>
              </a:ext>
            </a:extLst>
          </p:cNvPr>
          <p:cNvSpPr txBox="1"/>
          <p:nvPr/>
        </p:nvSpPr>
        <p:spPr>
          <a:xfrm>
            <a:off x="844952" y="4726184"/>
            <a:ext cx="9618562" cy="1015663"/>
          </a:xfrm>
          <a:prstGeom prst="rect">
            <a:avLst/>
          </a:prstGeom>
          <a:noFill/>
        </p:spPr>
        <p:txBody>
          <a:bodyPr wrap="square" rtlCol="0">
            <a:spAutoFit/>
          </a:bodyPr>
          <a:lstStyle/>
          <a:p>
            <a:pPr marL="342900" indent="-342900">
              <a:buFont typeface="Wingdings" pitchFamily="2" charset="2"/>
              <a:buChar char="§"/>
            </a:pPr>
            <a:r>
              <a:rPr lang="en-US" sz="2000" dirty="0"/>
              <a:t>Principles that can be used to govern technology including factors like risk management and individual rights. They are basically used to understand and resolve moral issues that have to do with the development and application of technology of different types.</a:t>
            </a:r>
          </a:p>
        </p:txBody>
      </p:sp>
    </p:spTree>
    <p:extLst>
      <p:ext uri="{BB962C8B-B14F-4D97-AF65-F5344CB8AC3E}">
        <p14:creationId xmlns:p14="http://schemas.microsoft.com/office/powerpoint/2010/main" val="125250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233</Words>
  <Application>Microsoft Macintosh PowerPoint</Application>
  <PresentationFormat>Widescreen</PresentationFormat>
  <Paragraphs>21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cp:revision>
  <dcterms:created xsi:type="dcterms:W3CDTF">2023-12-15T04:02:01Z</dcterms:created>
  <dcterms:modified xsi:type="dcterms:W3CDTF">2023-12-15T04:29:30Z</dcterms:modified>
</cp:coreProperties>
</file>