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1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7A76-4D2B-4F78-BC89-54BEF428A7B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0F05BE9-BAF1-4AF4-BE12-8160662A91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7A76-4D2B-4F78-BC89-54BEF428A7B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5BE9-BAF1-4AF4-BE12-8160662A9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7A76-4D2B-4F78-BC89-54BEF428A7B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5BE9-BAF1-4AF4-BE12-8160662A9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7A76-4D2B-4F78-BC89-54BEF428A7B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5BE9-BAF1-4AF4-BE12-8160662A91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7A76-4D2B-4F78-BC89-54BEF428A7B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0F05BE9-BAF1-4AF4-BE12-8160662A9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7A76-4D2B-4F78-BC89-54BEF428A7B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5BE9-BAF1-4AF4-BE12-8160662A91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7A76-4D2B-4F78-BC89-54BEF428A7B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5BE9-BAF1-4AF4-BE12-8160662A91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7A76-4D2B-4F78-BC89-54BEF428A7B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5BE9-BAF1-4AF4-BE12-8160662A9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7A76-4D2B-4F78-BC89-54BEF428A7B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5BE9-BAF1-4AF4-BE12-8160662A9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7A76-4D2B-4F78-BC89-54BEF428A7B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5BE9-BAF1-4AF4-BE12-8160662A91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7A76-4D2B-4F78-BC89-54BEF428A7B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0F05BE9-BAF1-4AF4-BE12-8160662A91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7D27A76-4D2B-4F78-BC89-54BEF428A7B9}" type="datetimeFigureOut">
              <a:rPr lang="en-US" smtClean="0"/>
              <a:pPr/>
              <a:t>5/21/2023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0F05BE9-BAF1-4AF4-BE12-8160662A91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76400" y="4343400"/>
            <a:ext cx="6553200" cy="16764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b="1" u="sng" dirty="0" smtClean="0"/>
              <a:t>Prepared BY</a:t>
            </a:r>
          </a:p>
          <a:p>
            <a:pPr algn="ctr">
              <a:buNone/>
            </a:pPr>
            <a:r>
              <a:rPr lang="en-US" dirty="0" smtClean="0"/>
              <a:t>Dharti Raj Shah</a:t>
            </a:r>
          </a:p>
          <a:p>
            <a:pPr algn="ctr">
              <a:buNone/>
            </a:pPr>
            <a:r>
              <a:rPr lang="en-US" dirty="0" smtClean="0"/>
              <a:t>Lecturer, IOE, T.U. Dharan</a:t>
            </a:r>
          </a:p>
          <a:p>
            <a:pPr algn="ctr">
              <a:buNone/>
            </a:pPr>
            <a:r>
              <a:rPr lang="en-US" dirty="0" smtClean="0"/>
              <a:t>Dept. of Electronics &amp; Computer Engineering</a:t>
            </a:r>
          </a:p>
          <a:p>
            <a:pPr algn="ctr"/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85800"/>
            <a:ext cx="8001000" cy="1939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G:\BMC\COMPUTER GRAPHICS\CG NOTES\CG 1.1\slide_1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891381"/>
            <a:ext cx="7696200" cy="5772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:\BMC\COMPUTER GRAPHICS\CG NOTES\CG 1.1\slide_12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777081"/>
            <a:ext cx="7696200" cy="5772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G:\BMC\COMPUTER GRAPHICS\CG NOTES\CG 1.1\slide_13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538508" cy="5653881"/>
          </a:xfrm>
          <a:prstGeom prst="rect">
            <a:avLst/>
          </a:prstGeom>
          <a:noFill/>
        </p:spPr>
      </p:pic>
      <p:pic>
        <p:nvPicPr>
          <p:cNvPr id="5" name="Picture 2" descr="G:\BMC\COMPUTER GRAPHICS\CG NOTES\CG 1.1\slide_1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7152" y="3124200"/>
            <a:ext cx="4064000" cy="304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 descr="G:\BMC\COMPUTER GRAPHICS\CG NOTES\CG 1.1\slide_15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4231"/>
            <a:ext cx="7467600" cy="5600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:\BMC\COMPUTER GRAPHICS\CG NOTES\CG 1.1\slide_16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891381"/>
            <a:ext cx="7162800" cy="53721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G:\BMC\COMPUTER GRAPHICS\CG NOTES\CG 1.1\slide_17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1892" y="990600"/>
            <a:ext cx="6801908" cy="51014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G:\BMC\COMPUTER GRAPHICS\CG NOTES\CG 1.1\slide_18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0292" y="914400"/>
            <a:ext cx="6903508" cy="51776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G:\BMC\COMPUTER GRAPHICS\CG NOTES\CG 1.1\slide_19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834231"/>
            <a:ext cx="6781800" cy="5086350"/>
          </a:xfrm>
          <a:prstGeom prst="rect">
            <a:avLst/>
          </a:prstGeom>
          <a:noFill/>
        </p:spPr>
      </p:pic>
      <p:pic>
        <p:nvPicPr>
          <p:cNvPr id="18435" name="Picture 3" descr="G:\BMC\COMPUTER GRAPHICS\CG NOTES\CG 1.1\slide_2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0" y="4038600"/>
            <a:ext cx="3429000" cy="2341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3" descr="G:\BMC\COMPUTER GRAPHICS\CG NOTES\CG 1.1\slide_21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533400"/>
            <a:ext cx="7086600" cy="5314950"/>
          </a:xfrm>
          <a:prstGeom prst="rect">
            <a:avLst/>
          </a:prstGeom>
          <a:noFill/>
        </p:spPr>
      </p:pic>
      <p:pic>
        <p:nvPicPr>
          <p:cNvPr id="19461" name="Picture 5" descr="G:\BMC\COMPUTER GRAPHICS\CG NOTES\CG 1.1\slide_2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2362200"/>
            <a:ext cx="5562600" cy="417336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G:\BMC\COMPUTER GRAPHICS\CG NOTES\CG 1.1\slide_23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05681"/>
            <a:ext cx="7391400" cy="55435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:\BMC\COMPUTER GRAPHICS\CG NOTES\CG 1.1\slide_2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7315200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G:\BMC\COMPUTER GRAPHICS\CG NOTES\CG 1.1\slide_2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912753"/>
            <a:ext cx="6096128" cy="45736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G:\BMC\COMPUTER GRAPHICS\CG NOTES\CG 1.1\slide_25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0292" y="914400"/>
            <a:ext cx="7132108" cy="53490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G:\BMC\COMPUTER GRAPHICS\CG NOTES\CG 1.1\slide_26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41892" y="990600"/>
            <a:ext cx="7030508" cy="52728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G:\BMC\COMPUTER GRAPHICS\CG NOTES\CG 1.1\slide_27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1005681"/>
            <a:ext cx="7467600" cy="5600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G:\BMC\COMPUTER GRAPHICS\CG NOTES\CG 1.1\slide_3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7092" y="160782"/>
            <a:ext cx="8421624" cy="63162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:\BMC\COMPUTER GRAPHICS\CG NOTES\CG 1.1\slide_4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292" y="533400"/>
            <a:ext cx="8249708" cy="61872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:\BMC\COMPUTER GRAPHICS\CG NOTES\CG 1.1\slide_5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2292" y="533400"/>
            <a:ext cx="8325908" cy="62444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:\BMC\COMPUTER GRAPHICS\CG NOTES\CG 1.1\slide_6 (1)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5492" y="685800"/>
            <a:ext cx="7970308" cy="59777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G:\BMC\COMPUTER GRAPHICS\CG NOTES\CG 1.1\slide_7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5492" y="685800"/>
            <a:ext cx="8122708" cy="60920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G:\BMC\COMPUTER GRAPHICS\CG NOTES\CG 1.1\slide_8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8692" y="838200"/>
            <a:ext cx="7690908" cy="57681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G:\BMC\COMPUTER GRAPHICS\CG NOTES\CG 1.1\slide_10.jp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37092" y="762000"/>
            <a:ext cx="7563908" cy="56729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</TotalTime>
  <Words>19</Words>
  <Application>Microsoft Office PowerPoint</Application>
  <PresentationFormat>On-screen Show (4:3)</PresentationFormat>
  <Paragraphs>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Equity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DHARTIRAJ</dc:creator>
  <cp:lastModifiedBy>9779862011906</cp:lastModifiedBy>
  <cp:revision>10</cp:revision>
  <dcterms:created xsi:type="dcterms:W3CDTF">2021-06-07T02:25:51Z</dcterms:created>
  <dcterms:modified xsi:type="dcterms:W3CDTF">2023-05-21T14:21:45Z</dcterms:modified>
</cp:coreProperties>
</file>