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3"/>
  </p:notesMasterIdLst>
  <p:sldIdLst>
    <p:sldId id="256" r:id="rId2"/>
    <p:sldId id="308" r:id="rId3"/>
    <p:sldId id="258" r:id="rId4"/>
    <p:sldId id="260" r:id="rId5"/>
    <p:sldId id="261" r:id="rId6"/>
    <p:sldId id="295" r:id="rId7"/>
    <p:sldId id="297" r:id="rId8"/>
    <p:sldId id="298" r:id="rId9"/>
    <p:sldId id="299" r:id="rId10"/>
    <p:sldId id="300" r:id="rId11"/>
    <p:sldId id="30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F8318-2DB2-411F-9C81-982EF3ADC6F5}" v="53" dt="2023-07-01T09:07:17.192"/>
  </p1510:revLst>
</p1510:revInfo>
</file>

<file path=ppt/tableStyles.xml><?xml version="1.0" encoding="utf-8"?>
<a:tblStyleLst xmlns:a="http://schemas.openxmlformats.org/drawingml/2006/main" def="{A3B255C7-57A9-4618-8A2B-97E6063746A2}">
  <a:tblStyle styleId="{A3B255C7-57A9-4618-8A2B-97E6063746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106" d="100"/>
          <a:sy n="106"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ya Nawang" userId="8c9779aa8439bc9d" providerId="LiveId" clId="{323F8318-2DB2-411F-9C81-982EF3ADC6F5}"/>
    <pc:docChg chg="undo custSel addSld delSld modSld sldOrd">
      <pc:chgData name="Aisya Nawang" userId="8c9779aa8439bc9d" providerId="LiveId" clId="{323F8318-2DB2-411F-9C81-982EF3ADC6F5}" dt="2023-07-01T09:10:36.910" v="1524" actId="1076"/>
      <pc:docMkLst>
        <pc:docMk/>
      </pc:docMkLst>
      <pc:sldChg chg="modSp mod">
        <pc:chgData name="Aisya Nawang" userId="8c9779aa8439bc9d" providerId="LiveId" clId="{323F8318-2DB2-411F-9C81-982EF3ADC6F5}" dt="2023-07-01T09:10:36.910" v="1524" actId="1076"/>
        <pc:sldMkLst>
          <pc:docMk/>
          <pc:sldMk cId="0" sldId="256"/>
        </pc:sldMkLst>
        <pc:picChg chg="mod">
          <ac:chgData name="Aisya Nawang" userId="8c9779aa8439bc9d" providerId="LiveId" clId="{323F8318-2DB2-411F-9C81-982EF3ADC6F5}" dt="2023-07-01T09:10:36.910" v="1524" actId="1076"/>
          <ac:picMkLst>
            <pc:docMk/>
            <pc:sldMk cId="0" sldId="256"/>
            <ac:picMk id="5" creationId="{7C5F43C4-23E0-DB9F-BACB-346ECD831D8C}"/>
          </ac:picMkLst>
        </pc:picChg>
      </pc:sldChg>
      <pc:sldChg chg="delSp modSp mod modClrScheme chgLayout">
        <pc:chgData name="Aisya Nawang" userId="8c9779aa8439bc9d" providerId="LiveId" clId="{323F8318-2DB2-411F-9C81-982EF3ADC6F5}" dt="2023-07-01T09:04:05.617" v="1467" actId="700"/>
        <pc:sldMkLst>
          <pc:docMk/>
          <pc:sldMk cId="0" sldId="258"/>
        </pc:sldMkLst>
        <pc:spChg chg="mod ord">
          <ac:chgData name="Aisya Nawang" userId="8c9779aa8439bc9d" providerId="LiveId" clId="{323F8318-2DB2-411F-9C81-982EF3ADC6F5}" dt="2023-07-01T09:04:05.617" v="1467" actId="700"/>
          <ac:spMkLst>
            <pc:docMk/>
            <pc:sldMk cId="0" sldId="258"/>
            <ac:spMk id="345" creationId="{00000000-0000-0000-0000-000000000000}"/>
          </ac:spMkLst>
        </pc:spChg>
        <pc:spChg chg="mod ord">
          <ac:chgData name="Aisya Nawang" userId="8c9779aa8439bc9d" providerId="LiveId" clId="{323F8318-2DB2-411F-9C81-982EF3ADC6F5}" dt="2023-07-01T09:04:05.617" v="1467" actId="700"/>
          <ac:spMkLst>
            <pc:docMk/>
            <pc:sldMk cId="0" sldId="258"/>
            <ac:spMk id="356" creationId="{00000000-0000-0000-0000-000000000000}"/>
          </ac:spMkLst>
        </pc:spChg>
        <pc:grpChg chg="del">
          <ac:chgData name="Aisya Nawang" userId="8c9779aa8439bc9d" providerId="LiveId" clId="{323F8318-2DB2-411F-9C81-982EF3ADC6F5}" dt="2023-06-29T10:31:10.107" v="18" actId="478"/>
          <ac:grpSpMkLst>
            <pc:docMk/>
            <pc:sldMk cId="0" sldId="258"/>
            <ac:grpSpMk id="366" creationId="{00000000-0000-0000-0000-000000000000}"/>
          </ac:grpSpMkLst>
        </pc:grpChg>
      </pc:sldChg>
      <pc:sldChg chg="addSp delSp modSp del mod">
        <pc:chgData name="Aisya Nawang" userId="8c9779aa8439bc9d" providerId="LiveId" clId="{323F8318-2DB2-411F-9C81-982EF3ADC6F5}" dt="2023-07-01T07:37:23.643" v="100" actId="47"/>
        <pc:sldMkLst>
          <pc:docMk/>
          <pc:sldMk cId="0" sldId="259"/>
        </pc:sldMkLst>
        <pc:spChg chg="add del mod">
          <ac:chgData name="Aisya Nawang" userId="8c9779aa8439bc9d" providerId="LiveId" clId="{323F8318-2DB2-411F-9C81-982EF3ADC6F5}" dt="2023-07-01T07:31:56.138" v="51" actId="478"/>
          <ac:spMkLst>
            <pc:docMk/>
            <pc:sldMk cId="0" sldId="259"/>
            <ac:spMk id="3" creationId="{C2F27DCF-D3B1-98EB-2CF1-98FA43226BED}"/>
          </ac:spMkLst>
        </pc:spChg>
        <pc:spChg chg="add del mod">
          <ac:chgData name="Aisya Nawang" userId="8c9779aa8439bc9d" providerId="LiveId" clId="{323F8318-2DB2-411F-9C81-982EF3ADC6F5}" dt="2023-07-01T07:32:05.719" v="56" actId="478"/>
          <ac:spMkLst>
            <pc:docMk/>
            <pc:sldMk cId="0" sldId="259"/>
            <ac:spMk id="5" creationId="{DCE0AC9E-FFAC-5C99-4FFE-57C289F7790B}"/>
          </ac:spMkLst>
        </pc:spChg>
        <pc:spChg chg="add del mod">
          <ac:chgData name="Aisya Nawang" userId="8c9779aa8439bc9d" providerId="LiveId" clId="{323F8318-2DB2-411F-9C81-982EF3ADC6F5}" dt="2023-07-01T07:33:51.982" v="69" actId="478"/>
          <ac:spMkLst>
            <pc:docMk/>
            <pc:sldMk cId="0" sldId="259"/>
            <ac:spMk id="9" creationId="{10BFB5FA-A555-75D0-10A9-9B0F56918D7B}"/>
          </ac:spMkLst>
        </pc:spChg>
        <pc:spChg chg="del">
          <ac:chgData name="Aisya Nawang" userId="8c9779aa8439bc9d" providerId="LiveId" clId="{323F8318-2DB2-411F-9C81-982EF3ADC6F5}" dt="2023-07-01T07:31:58.041" v="52" actId="478"/>
          <ac:spMkLst>
            <pc:docMk/>
            <pc:sldMk cId="0" sldId="259"/>
            <ac:spMk id="418" creationId="{00000000-0000-0000-0000-000000000000}"/>
          </ac:spMkLst>
        </pc:spChg>
        <pc:spChg chg="del mod">
          <ac:chgData name="Aisya Nawang" userId="8c9779aa8439bc9d" providerId="LiveId" clId="{323F8318-2DB2-411F-9C81-982EF3ADC6F5}" dt="2023-07-01T07:32:02.801" v="55" actId="478"/>
          <ac:spMkLst>
            <pc:docMk/>
            <pc:sldMk cId="0" sldId="259"/>
            <ac:spMk id="419" creationId="{00000000-0000-0000-0000-000000000000}"/>
          </ac:spMkLst>
        </pc:spChg>
        <pc:spChg chg="del">
          <ac:chgData name="Aisya Nawang" userId="8c9779aa8439bc9d" providerId="LiveId" clId="{323F8318-2DB2-411F-9C81-982EF3ADC6F5}" dt="2023-07-01T07:31:52.880" v="50" actId="478"/>
          <ac:spMkLst>
            <pc:docMk/>
            <pc:sldMk cId="0" sldId="259"/>
            <ac:spMk id="420" creationId="{00000000-0000-0000-0000-000000000000}"/>
          </ac:spMkLst>
        </pc:spChg>
        <pc:spChg chg="add del mod">
          <ac:chgData name="Aisya Nawang" userId="8c9779aa8439bc9d" providerId="LiveId" clId="{323F8318-2DB2-411F-9C81-982EF3ADC6F5}" dt="2023-07-01T07:33:47.909" v="68" actId="478"/>
          <ac:spMkLst>
            <pc:docMk/>
            <pc:sldMk cId="0" sldId="259"/>
            <ac:spMk id="421" creationId="{00000000-0000-0000-0000-000000000000}"/>
          </ac:spMkLst>
        </pc:spChg>
        <pc:grpChg chg="del">
          <ac:chgData name="Aisya Nawang" userId="8c9779aa8439bc9d" providerId="LiveId" clId="{323F8318-2DB2-411F-9C81-982EF3ADC6F5}" dt="2023-07-01T07:13:40.333" v="49" actId="478"/>
          <ac:grpSpMkLst>
            <pc:docMk/>
            <pc:sldMk cId="0" sldId="259"/>
            <ac:grpSpMk id="422" creationId="{00000000-0000-0000-0000-000000000000}"/>
          </ac:grpSpMkLst>
        </pc:grpChg>
        <pc:grpChg chg="del">
          <ac:chgData name="Aisya Nawang" userId="8c9779aa8439bc9d" providerId="LiveId" clId="{323F8318-2DB2-411F-9C81-982EF3ADC6F5}" dt="2023-07-01T07:13:23.102" v="42" actId="478"/>
          <ac:grpSpMkLst>
            <pc:docMk/>
            <pc:sldMk cId="0" sldId="259"/>
            <ac:grpSpMk id="425" creationId="{00000000-0000-0000-0000-000000000000}"/>
          </ac:grpSpMkLst>
        </pc:grpChg>
        <pc:grpChg chg="del">
          <ac:chgData name="Aisya Nawang" userId="8c9779aa8439bc9d" providerId="LiveId" clId="{323F8318-2DB2-411F-9C81-982EF3ADC6F5}" dt="2023-07-01T07:13:30.056" v="46" actId="478"/>
          <ac:grpSpMkLst>
            <pc:docMk/>
            <pc:sldMk cId="0" sldId="259"/>
            <ac:grpSpMk id="473" creationId="{00000000-0000-0000-0000-000000000000}"/>
          </ac:grpSpMkLst>
        </pc:grpChg>
        <pc:grpChg chg="del">
          <ac:chgData name="Aisya Nawang" userId="8c9779aa8439bc9d" providerId="LiveId" clId="{323F8318-2DB2-411F-9C81-982EF3ADC6F5}" dt="2023-07-01T07:13:32.647" v="47" actId="478"/>
          <ac:grpSpMkLst>
            <pc:docMk/>
            <pc:sldMk cId="0" sldId="259"/>
            <ac:grpSpMk id="477" creationId="{00000000-0000-0000-0000-000000000000}"/>
          </ac:grpSpMkLst>
        </pc:grpChg>
        <pc:grpChg chg="del">
          <ac:chgData name="Aisya Nawang" userId="8c9779aa8439bc9d" providerId="LiveId" clId="{323F8318-2DB2-411F-9C81-982EF3ADC6F5}" dt="2023-07-01T07:13:34.565" v="48" actId="478"/>
          <ac:grpSpMkLst>
            <pc:docMk/>
            <pc:sldMk cId="0" sldId="259"/>
            <ac:grpSpMk id="485" creationId="{00000000-0000-0000-0000-000000000000}"/>
          </ac:grpSpMkLst>
        </pc:grpChg>
        <pc:grpChg chg="del mod">
          <ac:chgData name="Aisya Nawang" userId="8c9779aa8439bc9d" providerId="LiveId" clId="{323F8318-2DB2-411F-9C81-982EF3ADC6F5}" dt="2023-07-01T07:13:25.793" v="44" actId="478"/>
          <ac:grpSpMkLst>
            <pc:docMk/>
            <pc:sldMk cId="0" sldId="259"/>
            <ac:grpSpMk id="489" creationId="{00000000-0000-0000-0000-000000000000}"/>
          </ac:grpSpMkLst>
        </pc:grpChg>
        <pc:grpChg chg="del">
          <ac:chgData name="Aisya Nawang" userId="8c9779aa8439bc9d" providerId="LiveId" clId="{323F8318-2DB2-411F-9C81-982EF3ADC6F5}" dt="2023-07-01T07:13:27.982" v="45" actId="478"/>
          <ac:grpSpMkLst>
            <pc:docMk/>
            <pc:sldMk cId="0" sldId="259"/>
            <ac:grpSpMk id="493" creationId="{00000000-0000-0000-0000-000000000000}"/>
          </ac:grpSpMkLst>
        </pc:grpChg>
        <pc:picChg chg="add del mod">
          <ac:chgData name="Aisya Nawang" userId="8c9779aa8439bc9d" providerId="LiveId" clId="{323F8318-2DB2-411F-9C81-982EF3ADC6F5}" dt="2023-07-01T07:33:34.308" v="67" actId="478"/>
          <ac:picMkLst>
            <pc:docMk/>
            <pc:sldMk cId="0" sldId="259"/>
            <ac:picMk id="7" creationId="{AD83AF81-18D7-6482-C333-518D1B5B2510}"/>
          </ac:picMkLst>
        </pc:picChg>
      </pc:sldChg>
      <pc:sldChg chg="addSp delSp modSp mod">
        <pc:chgData name="Aisya Nawang" userId="8c9779aa8439bc9d" providerId="LiveId" clId="{323F8318-2DB2-411F-9C81-982EF3ADC6F5}" dt="2023-07-01T08:30:27.039" v="639" actId="1076"/>
        <pc:sldMkLst>
          <pc:docMk/>
          <pc:sldMk cId="0" sldId="260"/>
        </pc:sldMkLst>
        <pc:spChg chg="add mod">
          <ac:chgData name="Aisya Nawang" userId="8c9779aa8439bc9d" providerId="LiveId" clId="{323F8318-2DB2-411F-9C81-982EF3ADC6F5}" dt="2023-07-01T08:30:27.039" v="639" actId="1076"/>
          <ac:spMkLst>
            <pc:docMk/>
            <pc:sldMk cId="0" sldId="260"/>
            <ac:spMk id="6" creationId="{684B64C1-DE3B-68BC-ABDE-93BB108E8EC2}"/>
          </ac:spMkLst>
        </pc:spChg>
        <pc:spChg chg="mod">
          <ac:chgData name="Aisya Nawang" userId="8c9779aa8439bc9d" providerId="LiveId" clId="{323F8318-2DB2-411F-9C81-982EF3ADC6F5}" dt="2023-07-01T08:09:49.198" v="404" actId="313"/>
          <ac:spMkLst>
            <pc:docMk/>
            <pc:sldMk cId="0" sldId="260"/>
            <ac:spMk id="504" creationId="{00000000-0000-0000-0000-000000000000}"/>
          </ac:spMkLst>
        </pc:spChg>
        <pc:spChg chg="mod">
          <ac:chgData name="Aisya Nawang" userId="8c9779aa8439bc9d" providerId="LiveId" clId="{323F8318-2DB2-411F-9C81-982EF3ADC6F5}" dt="2023-07-01T08:23:08.365" v="554" actId="1076"/>
          <ac:spMkLst>
            <pc:docMk/>
            <pc:sldMk cId="0" sldId="260"/>
            <ac:spMk id="505" creationId="{00000000-0000-0000-0000-000000000000}"/>
          </ac:spMkLst>
        </pc:spChg>
        <pc:grpChg chg="del">
          <ac:chgData name="Aisya Nawang" userId="8c9779aa8439bc9d" providerId="LiveId" clId="{323F8318-2DB2-411F-9C81-982EF3ADC6F5}" dt="2023-07-01T08:07:25.422" v="372" actId="478"/>
          <ac:grpSpMkLst>
            <pc:docMk/>
            <pc:sldMk cId="0" sldId="260"/>
            <ac:grpSpMk id="506" creationId="{00000000-0000-0000-0000-000000000000}"/>
          </ac:grpSpMkLst>
        </pc:grpChg>
        <pc:grpChg chg="del">
          <ac:chgData name="Aisya Nawang" userId="8c9779aa8439bc9d" providerId="LiveId" clId="{323F8318-2DB2-411F-9C81-982EF3ADC6F5}" dt="2023-07-01T08:07:18.017" v="371" actId="478"/>
          <ac:grpSpMkLst>
            <pc:docMk/>
            <pc:sldMk cId="0" sldId="260"/>
            <ac:grpSpMk id="510" creationId="{00000000-0000-0000-0000-000000000000}"/>
          </ac:grpSpMkLst>
        </pc:grpChg>
        <pc:grpChg chg="del">
          <ac:chgData name="Aisya Nawang" userId="8c9779aa8439bc9d" providerId="LiveId" clId="{323F8318-2DB2-411F-9C81-982EF3ADC6F5}" dt="2023-07-01T08:07:28.135" v="373" actId="478"/>
          <ac:grpSpMkLst>
            <pc:docMk/>
            <pc:sldMk cId="0" sldId="260"/>
            <ac:grpSpMk id="558" creationId="{00000000-0000-0000-0000-000000000000}"/>
          </ac:grpSpMkLst>
        </pc:grpChg>
        <pc:picChg chg="add mod">
          <ac:chgData name="Aisya Nawang" userId="8c9779aa8439bc9d" providerId="LiveId" clId="{323F8318-2DB2-411F-9C81-982EF3ADC6F5}" dt="2023-07-01T08:30:04.259" v="635" actId="1076"/>
          <ac:picMkLst>
            <pc:docMk/>
            <pc:sldMk cId="0" sldId="260"/>
            <ac:picMk id="3" creationId="{5A78A1BB-DBA0-B0B2-F6E7-AA18A48339C5}"/>
          </ac:picMkLst>
        </pc:picChg>
        <pc:picChg chg="add del mod">
          <ac:chgData name="Aisya Nawang" userId="8c9779aa8439bc9d" providerId="LiveId" clId="{323F8318-2DB2-411F-9C81-982EF3ADC6F5}" dt="2023-07-01T08:25:56.963" v="559"/>
          <ac:picMkLst>
            <pc:docMk/>
            <pc:sldMk cId="0" sldId="260"/>
            <ac:picMk id="5" creationId="{B8853BA5-011C-91D1-09CE-DAD744D86364}"/>
          </ac:picMkLst>
        </pc:picChg>
      </pc:sldChg>
      <pc:sldChg chg="addSp delSp modSp mod">
        <pc:chgData name="Aisya Nawang" userId="8c9779aa8439bc9d" providerId="LiveId" clId="{323F8318-2DB2-411F-9C81-982EF3ADC6F5}" dt="2023-07-01T07:54:07.099" v="240" actId="20577"/>
        <pc:sldMkLst>
          <pc:docMk/>
          <pc:sldMk cId="0" sldId="261"/>
        </pc:sldMkLst>
        <pc:spChg chg="mod">
          <ac:chgData name="Aisya Nawang" userId="8c9779aa8439bc9d" providerId="LiveId" clId="{323F8318-2DB2-411F-9C81-982EF3ADC6F5}" dt="2023-07-01T07:54:07.099" v="240" actId="20577"/>
          <ac:spMkLst>
            <pc:docMk/>
            <pc:sldMk cId="0" sldId="261"/>
            <ac:spMk id="578" creationId="{00000000-0000-0000-0000-000000000000}"/>
          </ac:spMkLst>
        </pc:spChg>
        <pc:spChg chg="del">
          <ac:chgData name="Aisya Nawang" userId="8c9779aa8439bc9d" providerId="LiveId" clId="{323F8318-2DB2-411F-9C81-982EF3ADC6F5}" dt="2023-07-01T07:35:21.223" v="75" actId="478"/>
          <ac:spMkLst>
            <pc:docMk/>
            <pc:sldMk cId="0" sldId="261"/>
            <ac:spMk id="641" creationId="{00000000-0000-0000-0000-000000000000}"/>
          </ac:spMkLst>
        </pc:spChg>
        <pc:spChg chg="del">
          <ac:chgData name="Aisya Nawang" userId="8c9779aa8439bc9d" providerId="LiveId" clId="{323F8318-2DB2-411F-9C81-982EF3ADC6F5}" dt="2023-07-01T07:35:25.087" v="76" actId="478"/>
          <ac:spMkLst>
            <pc:docMk/>
            <pc:sldMk cId="0" sldId="261"/>
            <ac:spMk id="642" creationId="{00000000-0000-0000-0000-000000000000}"/>
          </ac:spMkLst>
        </pc:spChg>
        <pc:spChg chg="del">
          <ac:chgData name="Aisya Nawang" userId="8c9779aa8439bc9d" providerId="LiveId" clId="{323F8318-2DB2-411F-9C81-982EF3ADC6F5}" dt="2023-07-01T07:35:30.115" v="77" actId="478"/>
          <ac:spMkLst>
            <pc:docMk/>
            <pc:sldMk cId="0" sldId="261"/>
            <ac:spMk id="643" creationId="{00000000-0000-0000-0000-000000000000}"/>
          </ac:spMkLst>
        </pc:spChg>
        <pc:spChg chg="del">
          <ac:chgData name="Aisya Nawang" userId="8c9779aa8439bc9d" providerId="LiveId" clId="{323F8318-2DB2-411F-9C81-982EF3ADC6F5}" dt="2023-07-01T07:35:33.330" v="78" actId="478"/>
          <ac:spMkLst>
            <pc:docMk/>
            <pc:sldMk cId="0" sldId="261"/>
            <ac:spMk id="644" creationId="{00000000-0000-0000-0000-000000000000}"/>
          </ac:spMkLst>
        </pc:spChg>
        <pc:grpChg chg="del">
          <ac:chgData name="Aisya Nawang" userId="8c9779aa8439bc9d" providerId="LiveId" clId="{323F8318-2DB2-411F-9C81-982EF3ADC6F5}" dt="2023-07-01T07:35:07.859" v="70" actId="478"/>
          <ac:grpSpMkLst>
            <pc:docMk/>
            <pc:sldMk cId="0" sldId="261"/>
            <ac:grpSpMk id="579" creationId="{00000000-0000-0000-0000-000000000000}"/>
          </ac:grpSpMkLst>
        </pc:grpChg>
        <pc:grpChg chg="del">
          <ac:chgData name="Aisya Nawang" userId="8c9779aa8439bc9d" providerId="LiveId" clId="{323F8318-2DB2-411F-9C81-982EF3ADC6F5}" dt="2023-07-01T07:35:11.833" v="72" actId="478"/>
          <ac:grpSpMkLst>
            <pc:docMk/>
            <pc:sldMk cId="0" sldId="261"/>
            <ac:grpSpMk id="631" creationId="{00000000-0000-0000-0000-000000000000}"/>
          </ac:grpSpMkLst>
        </pc:grpChg>
        <pc:grpChg chg="del">
          <ac:chgData name="Aisya Nawang" userId="8c9779aa8439bc9d" providerId="LiveId" clId="{323F8318-2DB2-411F-9C81-982EF3ADC6F5}" dt="2023-07-01T07:35:09.927" v="71" actId="478"/>
          <ac:grpSpMkLst>
            <pc:docMk/>
            <pc:sldMk cId="0" sldId="261"/>
            <ac:grpSpMk id="636" creationId="{00000000-0000-0000-0000-000000000000}"/>
          </ac:grpSpMkLst>
        </pc:grpChg>
        <pc:picChg chg="add del mod">
          <ac:chgData name="Aisya Nawang" userId="8c9779aa8439bc9d" providerId="LiveId" clId="{323F8318-2DB2-411F-9C81-982EF3ADC6F5}" dt="2023-07-01T07:49:16.148" v="186" actId="478"/>
          <ac:picMkLst>
            <pc:docMk/>
            <pc:sldMk cId="0" sldId="261"/>
            <ac:picMk id="3" creationId="{BD0AE237-AA48-5217-605E-9A052592F213}"/>
          </ac:picMkLst>
        </pc:picChg>
        <pc:picChg chg="add del mod">
          <ac:chgData name="Aisya Nawang" userId="8c9779aa8439bc9d" providerId="LiveId" clId="{323F8318-2DB2-411F-9C81-982EF3ADC6F5}" dt="2023-07-01T07:51:38.493" v="202" actId="478"/>
          <ac:picMkLst>
            <pc:docMk/>
            <pc:sldMk cId="0" sldId="261"/>
            <ac:picMk id="5" creationId="{29E6F491-7153-952C-9DCB-B5CB6945D4C3}"/>
          </ac:picMkLst>
        </pc:picChg>
        <pc:picChg chg="add mod">
          <ac:chgData name="Aisya Nawang" userId="8c9779aa8439bc9d" providerId="LiveId" clId="{323F8318-2DB2-411F-9C81-982EF3ADC6F5}" dt="2023-07-01T07:52:21.024" v="206" actId="1076"/>
          <ac:picMkLst>
            <pc:docMk/>
            <pc:sldMk cId="0" sldId="261"/>
            <ac:picMk id="7" creationId="{D652E28A-E486-C7CB-00D8-D23A16BD00A1}"/>
          </ac:picMkLst>
        </pc:picChg>
        <pc:cxnChg chg="del">
          <ac:chgData name="Aisya Nawang" userId="8c9779aa8439bc9d" providerId="LiveId" clId="{323F8318-2DB2-411F-9C81-982EF3ADC6F5}" dt="2023-07-01T07:35:14.689" v="73" actId="478"/>
          <ac:cxnSpMkLst>
            <pc:docMk/>
            <pc:sldMk cId="0" sldId="261"/>
            <ac:cxnSpMk id="645" creationId="{00000000-0000-0000-0000-000000000000}"/>
          </ac:cxnSpMkLst>
        </pc:cxnChg>
        <pc:cxnChg chg="del">
          <ac:chgData name="Aisya Nawang" userId="8c9779aa8439bc9d" providerId="LiveId" clId="{323F8318-2DB2-411F-9C81-982EF3ADC6F5}" dt="2023-07-01T07:35:16.679" v="74" actId="478"/>
          <ac:cxnSpMkLst>
            <pc:docMk/>
            <pc:sldMk cId="0" sldId="261"/>
            <ac:cxnSpMk id="646" creationId="{00000000-0000-0000-0000-000000000000}"/>
          </ac:cxnSpMkLst>
        </pc:cxnChg>
      </pc:sldChg>
      <pc:sldChg chg="del">
        <pc:chgData name="Aisya Nawang" userId="8c9779aa8439bc9d" providerId="LiveId" clId="{323F8318-2DB2-411F-9C81-982EF3ADC6F5}" dt="2023-07-01T07:59:00.233" v="321" actId="47"/>
        <pc:sldMkLst>
          <pc:docMk/>
          <pc:sldMk cId="0" sldId="262"/>
        </pc:sldMkLst>
      </pc:sldChg>
      <pc:sldChg chg="del">
        <pc:chgData name="Aisya Nawang" userId="8c9779aa8439bc9d" providerId="LiveId" clId="{323F8318-2DB2-411F-9C81-982EF3ADC6F5}" dt="2023-07-01T07:59:43.655" v="322" actId="47"/>
        <pc:sldMkLst>
          <pc:docMk/>
          <pc:sldMk cId="0" sldId="263"/>
        </pc:sldMkLst>
      </pc:sldChg>
      <pc:sldChg chg="del">
        <pc:chgData name="Aisya Nawang" userId="8c9779aa8439bc9d" providerId="LiveId" clId="{323F8318-2DB2-411F-9C81-982EF3ADC6F5}" dt="2023-07-01T07:59:45.073" v="323" actId="47"/>
        <pc:sldMkLst>
          <pc:docMk/>
          <pc:sldMk cId="0" sldId="264"/>
        </pc:sldMkLst>
      </pc:sldChg>
      <pc:sldChg chg="del">
        <pc:chgData name="Aisya Nawang" userId="8c9779aa8439bc9d" providerId="LiveId" clId="{323F8318-2DB2-411F-9C81-982EF3ADC6F5}" dt="2023-07-01T07:59:45.972" v="324" actId="47"/>
        <pc:sldMkLst>
          <pc:docMk/>
          <pc:sldMk cId="0" sldId="265"/>
        </pc:sldMkLst>
      </pc:sldChg>
      <pc:sldChg chg="del">
        <pc:chgData name="Aisya Nawang" userId="8c9779aa8439bc9d" providerId="LiveId" clId="{323F8318-2DB2-411F-9C81-982EF3ADC6F5}" dt="2023-07-01T07:59:46.680" v="325" actId="47"/>
        <pc:sldMkLst>
          <pc:docMk/>
          <pc:sldMk cId="0" sldId="266"/>
        </pc:sldMkLst>
      </pc:sldChg>
      <pc:sldChg chg="del">
        <pc:chgData name="Aisya Nawang" userId="8c9779aa8439bc9d" providerId="LiveId" clId="{323F8318-2DB2-411F-9C81-982EF3ADC6F5}" dt="2023-07-01T07:59:47.453" v="326" actId="47"/>
        <pc:sldMkLst>
          <pc:docMk/>
          <pc:sldMk cId="0" sldId="267"/>
        </pc:sldMkLst>
      </pc:sldChg>
      <pc:sldChg chg="del">
        <pc:chgData name="Aisya Nawang" userId="8c9779aa8439bc9d" providerId="LiveId" clId="{323F8318-2DB2-411F-9C81-982EF3ADC6F5}" dt="2023-07-01T07:59:48.192" v="327" actId="47"/>
        <pc:sldMkLst>
          <pc:docMk/>
          <pc:sldMk cId="0" sldId="268"/>
        </pc:sldMkLst>
      </pc:sldChg>
      <pc:sldChg chg="del">
        <pc:chgData name="Aisya Nawang" userId="8c9779aa8439bc9d" providerId="LiveId" clId="{323F8318-2DB2-411F-9C81-982EF3ADC6F5}" dt="2023-07-01T07:59:48.872" v="328" actId="47"/>
        <pc:sldMkLst>
          <pc:docMk/>
          <pc:sldMk cId="0" sldId="269"/>
        </pc:sldMkLst>
      </pc:sldChg>
      <pc:sldChg chg="del">
        <pc:chgData name="Aisya Nawang" userId="8c9779aa8439bc9d" providerId="LiveId" clId="{323F8318-2DB2-411F-9C81-982EF3ADC6F5}" dt="2023-07-01T07:59:49.546" v="329" actId="47"/>
        <pc:sldMkLst>
          <pc:docMk/>
          <pc:sldMk cId="0" sldId="270"/>
        </pc:sldMkLst>
      </pc:sldChg>
      <pc:sldChg chg="del">
        <pc:chgData name="Aisya Nawang" userId="8c9779aa8439bc9d" providerId="LiveId" clId="{323F8318-2DB2-411F-9C81-982EF3ADC6F5}" dt="2023-07-01T07:59:50.190" v="330" actId="47"/>
        <pc:sldMkLst>
          <pc:docMk/>
          <pc:sldMk cId="0" sldId="271"/>
        </pc:sldMkLst>
      </pc:sldChg>
      <pc:sldChg chg="del">
        <pc:chgData name="Aisya Nawang" userId="8c9779aa8439bc9d" providerId="LiveId" clId="{323F8318-2DB2-411F-9C81-982EF3ADC6F5}" dt="2023-07-01T07:59:51.354" v="331" actId="47"/>
        <pc:sldMkLst>
          <pc:docMk/>
          <pc:sldMk cId="0" sldId="272"/>
        </pc:sldMkLst>
      </pc:sldChg>
      <pc:sldChg chg="del">
        <pc:chgData name="Aisya Nawang" userId="8c9779aa8439bc9d" providerId="LiveId" clId="{323F8318-2DB2-411F-9C81-982EF3ADC6F5}" dt="2023-07-01T07:59:52.143" v="332" actId="47"/>
        <pc:sldMkLst>
          <pc:docMk/>
          <pc:sldMk cId="0" sldId="273"/>
        </pc:sldMkLst>
      </pc:sldChg>
      <pc:sldChg chg="del">
        <pc:chgData name="Aisya Nawang" userId="8c9779aa8439bc9d" providerId="LiveId" clId="{323F8318-2DB2-411F-9C81-982EF3ADC6F5}" dt="2023-07-01T07:59:52.883" v="333" actId="47"/>
        <pc:sldMkLst>
          <pc:docMk/>
          <pc:sldMk cId="0" sldId="274"/>
        </pc:sldMkLst>
      </pc:sldChg>
      <pc:sldChg chg="del">
        <pc:chgData name="Aisya Nawang" userId="8c9779aa8439bc9d" providerId="LiveId" clId="{323F8318-2DB2-411F-9C81-982EF3ADC6F5}" dt="2023-07-01T07:59:53.482" v="334" actId="47"/>
        <pc:sldMkLst>
          <pc:docMk/>
          <pc:sldMk cId="0" sldId="275"/>
        </pc:sldMkLst>
      </pc:sldChg>
      <pc:sldChg chg="del">
        <pc:chgData name="Aisya Nawang" userId="8c9779aa8439bc9d" providerId="LiveId" clId="{323F8318-2DB2-411F-9C81-982EF3ADC6F5}" dt="2023-07-01T07:59:54.444" v="335" actId="47"/>
        <pc:sldMkLst>
          <pc:docMk/>
          <pc:sldMk cId="0" sldId="276"/>
        </pc:sldMkLst>
      </pc:sldChg>
      <pc:sldChg chg="del">
        <pc:chgData name="Aisya Nawang" userId="8c9779aa8439bc9d" providerId="LiveId" clId="{323F8318-2DB2-411F-9C81-982EF3ADC6F5}" dt="2023-07-01T07:59:55.073" v="336" actId="47"/>
        <pc:sldMkLst>
          <pc:docMk/>
          <pc:sldMk cId="0" sldId="277"/>
        </pc:sldMkLst>
      </pc:sldChg>
      <pc:sldChg chg="del">
        <pc:chgData name="Aisya Nawang" userId="8c9779aa8439bc9d" providerId="LiveId" clId="{323F8318-2DB2-411F-9C81-982EF3ADC6F5}" dt="2023-07-01T07:59:55.638" v="337" actId="47"/>
        <pc:sldMkLst>
          <pc:docMk/>
          <pc:sldMk cId="0" sldId="278"/>
        </pc:sldMkLst>
      </pc:sldChg>
      <pc:sldChg chg="del">
        <pc:chgData name="Aisya Nawang" userId="8c9779aa8439bc9d" providerId="LiveId" clId="{323F8318-2DB2-411F-9C81-982EF3ADC6F5}" dt="2023-07-01T07:59:56.251" v="338" actId="47"/>
        <pc:sldMkLst>
          <pc:docMk/>
          <pc:sldMk cId="0" sldId="279"/>
        </pc:sldMkLst>
      </pc:sldChg>
      <pc:sldChg chg="del">
        <pc:chgData name="Aisya Nawang" userId="8c9779aa8439bc9d" providerId="LiveId" clId="{323F8318-2DB2-411F-9C81-982EF3ADC6F5}" dt="2023-07-01T07:59:56.850" v="339" actId="47"/>
        <pc:sldMkLst>
          <pc:docMk/>
          <pc:sldMk cId="0" sldId="280"/>
        </pc:sldMkLst>
      </pc:sldChg>
      <pc:sldChg chg="del">
        <pc:chgData name="Aisya Nawang" userId="8c9779aa8439bc9d" providerId="LiveId" clId="{323F8318-2DB2-411F-9C81-982EF3ADC6F5}" dt="2023-07-01T07:59:57.512" v="340" actId="47"/>
        <pc:sldMkLst>
          <pc:docMk/>
          <pc:sldMk cId="0" sldId="281"/>
        </pc:sldMkLst>
      </pc:sldChg>
      <pc:sldChg chg="del">
        <pc:chgData name="Aisya Nawang" userId="8c9779aa8439bc9d" providerId="LiveId" clId="{323F8318-2DB2-411F-9C81-982EF3ADC6F5}" dt="2023-07-01T07:59:58.081" v="341" actId="47"/>
        <pc:sldMkLst>
          <pc:docMk/>
          <pc:sldMk cId="0" sldId="282"/>
        </pc:sldMkLst>
      </pc:sldChg>
      <pc:sldChg chg="del">
        <pc:chgData name="Aisya Nawang" userId="8c9779aa8439bc9d" providerId="LiveId" clId="{323F8318-2DB2-411F-9C81-982EF3ADC6F5}" dt="2023-07-01T07:59:58.603" v="342" actId="47"/>
        <pc:sldMkLst>
          <pc:docMk/>
          <pc:sldMk cId="0" sldId="283"/>
        </pc:sldMkLst>
      </pc:sldChg>
      <pc:sldChg chg="del">
        <pc:chgData name="Aisya Nawang" userId="8c9779aa8439bc9d" providerId="LiveId" clId="{323F8318-2DB2-411F-9C81-982EF3ADC6F5}" dt="2023-07-01T07:59:59.185" v="343" actId="47"/>
        <pc:sldMkLst>
          <pc:docMk/>
          <pc:sldMk cId="0" sldId="284"/>
        </pc:sldMkLst>
      </pc:sldChg>
      <pc:sldChg chg="addSp delSp modSp add del mod">
        <pc:chgData name="Aisya Nawang" userId="8c9779aa8439bc9d" providerId="LiveId" clId="{323F8318-2DB2-411F-9C81-982EF3ADC6F5}" dt="2023-07-01T07:50:36.426" v="193" actId="47"/>
        <pc:sldMkLst>
          <pc:docMk/>
          <pc:sldMk cId="3050792374" sldId="285"/>
        </pc:sldMkLst>
        <pc:spChg chg="add del mod">
          <ac:chgData name="Aisya Nawang" userId="8c9779aa8439bc9d" providerId="LiveId" clId="{323F8318-2DB2-411F-9C81-982EF3ADC6F5}" dt="2023-07-01T07:38:34.923" v="108" actId="478"/>
          <ac:spMkLst>
            <pc:docMk/>
            <pc:sldMk cId="3050792374" sldId="285"/>
            <ac:spMk id="6" creationId="{8E0A99EA-32D0-1D83-6A0D-8625DA1D70B5}"/>
          </ac:spMkLst>
        </pc:spChg>
        <pc:spChg chg="del">
          <ac:chgData name="Aisya Nawang" userId="8c9779aa8439bc9d" providerId="LiveId" clId="{323F8318-2DB2-411F-9C81-982EF3ADC6F5}" dt="2023-07-01T07:38:31.384" v="107" actId="478"/>
          <ac:spMkLst>
            <pc:docMk/>
            <pc:sldMk cId="3050792374" sldId="285"/>
            <ac:spMk id="578" creationId="{00000000-0000-0000-0000-000000000000}"/>
          </ac:spMkLst>
        </pc:spChg>
        <pc:picChg chg="del">
          <ac:chgData name="Aisya Nawang" userId="8c9779aa8439bc9d" providerId="LiveId" clId="{323F8318-2DB2-411F-9C81-982EF3ADC6F5}" dt="2023-07-01T07:37:47.883" v="102" actId="478"/>
          <ac:picMkLst>
            <pc:docMk/>
            <pc:sldMk cId="3050792374" sldId="285"/>
            <ac:picMk id="3" creationId="{BD0AE237-AA48-5217-605E-9A052592F213}"/>
          </ac:picMkLst>
        </pc:picChg>
        <pc:picChg chg="add mod">
          <ac:chgData name="Aisya Nawang" userId="8c9779aa8439bc9d" providerId="LiveId" clId="{323F8318-2DB2-411F-9C81-982EF3ADC6F5}" dt="2023-07-01T07:38:41.912" v="110" actId="14100"/>
          <ac:picMkLst>
            <pc:docMk/>
            <pc:sldMk cId="3050792374" sldId="285"/>
            <ac:picMk id="4" creationId="{90CB8F3E-5F5F-DC47-B1CA-38522926BFE6}"/>
          </ac:picMkLst>
        </pc:picChg>
        <pc:picChg chg="add del mod">
          <ac:chgData name="Aisya Nawang" userId="8c9779aa8439bc9d" providerId="LiveId" clId="{323F8318-2DB2-411F-9C81-982EF3ADC6F5}" dt="2023-07-01T07:38:56.666" v="112"/>
          <ac:picMkLst>
            <pc:docMk/>
            <pc:sldMk cId="3050792374" sldId="285"/>
            <ac:picMk id="8" creationId="{D35D73AC-EA4C-412F-5541-C5E1C16979E3}"/>
          </ac:picMkLst>
        </pc:picChg>
      </pc:sldChg>
      <pc:sldChg chg="addSp delSp modSp add del mod">
        <pc:chgData name="Aisya Nawang" userId="8c9779aa8439bc9d" providerId="LiveId" clId="{323F8318-2DB2-411F-9C81-982EF3ADC6F5}" dt="2023-07-01T07:50:39.668" v="194" actId="47"/>
        <pc:sldMkLst>
          <pc:docMk/>
          <pc:sldMk cId="1431615608" sldId="286"/>
        </pc:sldMkLst>
        <pc:picChg chg="add mod">
          <ac:chgData name="Aisya Nawang" userId="8c9779aa8439bc9d" providerId="LiveId" clId="{323F8318-2DB2-411F-9C81-982EF3ADC6F5}" dt="2023-07-01T07:41:00.815" v="130" actId="1076"/>
          <ac:picMkLst>
            <pc:docMk/>
            <pc:sldMk cId="1431615608" sldId="286"/>
            <ac:picMk id="3" creationId="{638997D3-91F4-DCDE-42CC-E47D6B7DCBF4}"/>
          </ac:picMkLst>
        </pc:picChg>
        <pc:picChg chg="del">
          <ac:chgData name="Aisya Nawang" userId="8c9779aa8439bc9d" providerId="LiveId" clId="{323F8318-2DB2-411F-9C81-982EF3ADC6F5}" dt="2023-07-01T07:39:07.336" v="114" actId="478"/>
          <ac:picMkLst>
            <pc:docMk/>
            <pc:sldMk cId="1431615608" sldId="286"/>
            <ac:picMk id="4" creationId="{90CB8F3E-5F5F-DC47-B1CA-38522926BFE6}"/>
          </ac:picMkLst>
        </pc:picChg>
      </pc:sldChg>
      <pc:sldChg chg="addSp delSp modSp add del mod">
        <pc:chgData name="Aisya Nawang" userId="8c9779aa8439bc9d" providerId="LiveId" clId="{323F8318-2DB2-411F-9C81-982EF3ADC6F5}" dt="2023-07-01T07:50:41.337" v="195" actId="47"/>
        <pc:sldMkLst>
          <pc:docMk/>
          <pc:sldMk cId="1010351622" sldId="287"/>
        </pc:sldMkLst>
        <pc:picChg chg="del">
          <ac:chgData name="Aisya Nawang" userId="8c9779aa8439bc9d" providerId="LiveId" clId="{323F8318-2DB2-411F-9C81-982EF3ADC6F5}" dt="2023-07-01T07:40:15.535" v="123" actId="478"/>
          <ac:picMkLst>
            <pc:docMk/>
            <pc:sldMk cId="1010351622" sldId="287"/>
            <ac:picMk id="3" creationId="{638997D3-91F4-DCDE-42CC-E47D6B7DCBF4}"/>
          </ac:picMkLst>
        </pc:picChg>
        <pc:picChg chg="add mod">
          <ac:chgData name="Aisya Nawang" userId="8c9779aa8439bc9d" providerId="LiveId" clId="{323F8318-2DB2-411F-9C81-982EF3ADC6F5}" dt="2023-07-01T07:40:53.355" v="129" actId="1076"/>
          <ac:picMkLst>
            <pc:docMk/>
            <pc:sldMk cId="1010351622" sldId="287"/>
            <ac:picMk id="4" creationId="{3A375966-2490-7158-CECE-1B7EA2379ACC}"/>
          </ac:picMkLst>
        </pc:picChg>
      </pc:sldChg>
      <pc:sldChg chg="addSp delSp modSp add del mod">
        <pc:chgData name="Aisya Nawang" userId="8c9779aa8439bc9d" providerId="LiveId" clId="{323F8318-2DB2-411F-9C81-982EF3ADC6F5}" dt="2023-07-01T07:50:43.230" v="196" actId="47"/>
        <pc:sldMkLst>
          <pc:docMk/>
          <pc:sldMk cId="449336428" sldId="288"/>
        </pc:sldMkLst>
        <pc:picChg chg="add mod">
          <ac:chgData name="Aisya Nawang" userId="8c9779aa8439bc9d" providerId="LiveId" clId="{323F8318-2DB2-411F-9C81-982EF3ADC6F5}" dt="2023-07-01T07:42:03.327" v="141" actId="1076"/>
          <ac:picMkLst>
            <pc:docMk/>
            <pc:sldMk cId="449336428" sldId="288"/>
            <ac:picMk id="3" creationId="{7DF822D0-80EE-C204-0F27-08CE67E8F153}"/>
          </ac:picMkLst>
        </pc:picChg>
        <pc:picChg chg="del">
          <ac:chgData name="Aisya Nawang" userId="8c9779aa8439bc9d" providerId="LiveId" clId="{323F8318-2DB2-411F-9C81-982EF3ADC6F5}" dt="2023-07-01T07:41:12.379" v="132" actId="478"/>
          <ac:picMkLst>
            <pc:docMk/>
            <pc:sldMk cId="449336428" sldId="288"/>
            <ac:picMk id="4" creationId="{3A375966-2490-7158-CECE-1B7EA2379ACC}"/>
          </ac:picMkLst>
        </pc:picChg>
      </pc:sldChg>
      <pc:sldChg chg="addSp delSp modSp add del mod">
        <pc:chgData name="Aisya Nawang" userId="8c9779aa8439bc9d" providerId="LiveId" clId="{323F8318-2DB2-411F-9C81-982EF3ADC6F5}" dt="2023-07-01T07:50:45.127" v="197" actId="47"/>
        <pc:sldMkLst>
          <pc:docMk/>
          <pc:sldMk cId="3704606136" sldId="289"/>
        </pc:sldMkLst>
        <pc:picChg chg="del">
          <ac:chgData name="Aisya Nawang" userId="8c9779aa8439bc9d" providerId="LiveId" clId="{323F8318-2DB2-411F-9C81-982EF3ADC6F5}" dt="2023-07-01T07:42:19.437" v="143" actId="478"/>
          <ac:picMkLst>
            <pc:docMk/>
            <pc:sldMk cId="3704606136" sldId="289"/>
            <ac:picMk id="3" creationId="{7DF822D0-80EE-C204-0F27-08CE67E8F153}"/>
          </ac:picMkLst>
        </pc:picChg>
        <pc:picChg chg="add mod">
          <ac:chgData name="Aisya Nawang" userId="8c9779aa8439bc9d" providerId="LiveId" clId="{323F8318-2DB2-411F-9C81-982EF3ADC6F5}" dt="2023-07-01T07:42:40.447" v="146" actId="1076"/>
          <ac:picMkLst>
            <pc:docMk/>
            <pc:sldMk cId="3704606136" sldId="289"/>
            <ac:picMk id="4" creationId="{940F7F4F-EF8F-6E9D-B4D9-7B75797988F7}"/>
          </ac:picMkLst>
        </pc:picChg>
      </pc:sldChg>
      <pc:sldChg chg="addSp delSp modSp add del mod">
        <pc:chgData name="Aisya Nawang" userId="8c9779aa8439bc9d" providerId="LiveId" clId="{323F8318-2DB2-411F-9C81-982EF3ADC6F5}" dt="2023-07-01T07:50:46.939" v="198" actId="47"/>
        <pc:sldMkLst>
          <pc:docMk/>
          <pc:sldMk cId="3071119080" sldId="290"/>
        </pc:sldMkLst>
        <pc:picChg chg="add mod">
          <ac:chgData name="Aisya Nawang" userId="8c9779aa8439bc9d" providerId="LiveId" clId="{323F8318-2DB2-411F-9C81-982EF3ADC6F5}" dt="2023-07-01T07:43:30.056" v="154" actId="14100"/>
          <ac:picMkLst>
            <pc:docMk/>
            <pc:sldMk cId="3071119080" sldId="290"/>
            <ac:picMk id="3" creationId="{2082633B-6E14-827A-0836-87C9C9D1A774}"/>
          </ac:picMkLst>
        </pc:picChg>
        <pc:picChg chg="del">
          <ac:chgData name="Aisya Nawang" userId="8c9779aa8439bc9d" providerId="LiveId" clId="{323F8318-2DB2-411F-9C81-982EF3ADC6F5}" dt="2023-07-01T07:42:50.585" v="148" actId="478"/>
          <ac:picMkLst>
            <pc:docMk/>
            <pc:sldMk cId="3071119080" sldId="290"/>
            <ac:picMk id="4" creationId="{940F7F4F-EF8F-6E9D-B4D9-7B75797988F7}"/>
          </ac:picMkLst>
        </pc:picChg>
      </pc:sldChg>
      <pc:sldChg chg="addSp delSp modSp add del mod">
        <pc:chgData name="Aisya Nawang" userId="8c9779aa8439bc9d" providerId="LiveId" clId="{323F8318-2DB2-411F-9C81-982EF3ADC6F5}" dt="2023-07-01T07:50:48.494" v="199" actId="47"/>
        <pc:sldMkLst>
          <pc:docMk/>
          <pc:sldMk cId="1791149079" sldId="291"/>
        </pc:sldMkLst>
        <pc:picChg chg="del">
          <ac:chgData name="Aisya Nawang" userId="8c9779aa8439bc9d" providerId="LiveId" clId="{323F8318-2DB2-411F-9C81-982EF3ADC6F5}" dt="2023-07-01T07:43:38.296" v="156" actId="478"/>
          <ac:picMkLst>
            <pc:docMk/>
            <pc:sldMk cId="1791149079" sldId="291"/>
            <ac:picMk id="3" creationId="{2082633B-6E14-827A-0836-87C9C9D1A774}"/>
          </ac:picMkLst>
        </pc:picChg>
        <pc:picChg chg="add mod">
          <ac:chgData name="Aisya Nawang" userId="8c9779aa8439bc9d" providerId="LiveId" clId="{323F8318-2DB2-411F-9C81-982EF3ADC6F5}" dt="2023-07-01T07:44:12.214" v="161" actId="1076"/>
          <ac:picMkLst>
            <pc:docMk/>
            <pc:sldMk cId="1791149079" sldId="291"/>
            <ac:picMk id="4" creationId="{D1EB4177-FED4-B24D-2D47-DCADC90C11DD}"/>
          </ac:picMkLst>
        </pc:picChg>
        <pc:picChg chg="add del mod">
          <ac:chgData name="Aisya Nawang" userId="8c9779aa8439bc9d" providerId="LiveId" clId="{323F8318-2DB2-411F-9C81-982EF3ADC6F5}" dt="2023-07-01T07:44:19.601" v="163"/>
          <ac:picMkLst>
            <pc:docMk/>
            <pc:sldMk cId="1791149079" sldId="291"/>
            <ac:picMk id="6" creationId="{182B5BE7-4E8D-E0C9-4143-31E6D49DF495}"/>
          </ac:picMkLst>
        </pc:picChg>
      </pc:sldChg>
      <pc:sldChg chg="addSp delSp modSp add del mod">
        <pc:chgData name="Aisya Nawang" userId="8c9779aa8439bc9d" providerId="LiveId" clId="{323F8318-2DB2-411F-9C81-982EF3ADC6F5}" dt="2023-07-01T07:50:50.098" v="200" actId="47"/>
        <pc:sldMkLst>
          <pc:docMk/>
          <pc:sldMk cId="2817885203" sldId="292"/>
        </pc:sldMkLst>
        <pc:picChg chg="add mod">
          <ac:chgData name="Aisya Nawang" userId="8c9779aa8439bc9d" providerId="LiveId" clId="{323F8318-2DB2-411F-9C81-982EF3ADC6F5}" dt="2023-07-01T07:44:45.422" v="168" actId="1076"/>
          <ac:picMkLst>
            <pc:docMk/>
            <pc:sldMk cId="2817885203" sldId="292"/>
            <ac:picMk id="3" creationId="{A71B015A-91A2-C865-7F71-D05DF765A113}"/>
          </ac:picMkLst>
        </pc:picChg>
        <pc:picChg chg="del">
          <ac:chgData name="Aisya Nawang" userId="8c9779aa8439bc9d" providerId="LiveId" clId="{323F8318-2DB2-411F-9C81-982EF3ADC6F5}" dt="2023-07-01T07:44:25.883" v="165" actId="478"/>
          <ac:picMkLst>
            <pc:docMk/>
            <pc:sldMk cId="2817885203" sldId="292"/>
            <ac:picMk id="4" creationId="{D1EB4177-FED4-B24D-2D47-DCADC90C11DD}"/>
          </ac:picMkLst>
        </pc:picChg>
      </pc:sldChg>
      <pc:sldChg chg="addSp delSp modSp add del mod">
        <pc:chgData name="Aisya Nawang" userId="8c9779aa8439bc9d" providerId="LiveId" clId="{323F8318-2DB2-411F-9C81-982EF3ADC6F5}" dt="2023-07-01T07:50:51.828" v="201" actId="47"/>
        <pc:sldMkLst>
          <pc:docMk/>
          <pc:sldMk cId="1497106997" sldId="293"/>
        </pc:sldMkLst>
        <pc:picChg chg="del">
          <ac:chgData name="Aisya Nawang" userId="8c9779aa8439bc9d" providerId="LiveId" clId="{323F8318-2DB2-411F-9C81-982EF3ADC6F5}" dt="2023-07-01T07:44:54.300" v="170" actId="478"/>
          <ac:picMkLst>
            <pc:docMk/>
            <pc:sldMk cId="1497106997" sldId="293"/>
            <ac:picMk id="3" creationId="{A71B015A-91A2-C865-7F71-D05DF765A113}"/>
          </ac:picMkLst>
        </pc:picChg>
        <pc:picChg chg="add mod">
          <ac:chgData name="Aisya Nawang" userId="8c9779aa8439bc9d" providerId="LiveId" clId="{323F8318-2DB2-411F-9C81-982EF3ADC6F5}" dt="2023-07-01T07:45:13.566" v="173" actId="1076"/>
          <ac:picMkLst>
            <pc:docMk/>
            <pc:sldMk cId="1497106997" sldId="293"/>
            <ac:picMk id="4" creationId="{EFD9B972-50FA-97E9-776E-A3B9A8BCB53F}"/>
          </ac:picMkLst>
        </pc:picChg>
      </pc:sldChg>
      <pc:sldChg chg="addSp delSp modSp add mod ord">
        <pc:chgData name="Aisya Nawang" userId="8c9779aa8439bc9d" providerId="LiveId" clId="{323F8318-2DB2-411F-9C81-982EF3ADC6F5}" dt="2023-07-01T08:43:15.319" v="917"/>
        <pc:sldMkLst>
          <pc:docMk/>
          <pc:sldMk cId="605968928" sldId="294"/>
        </pc:sldMkLst>
        <pc:picChg chg="del">
          <ac:chgData name="Aisya Nawang" userId="8c9779aa8439bc9d" providerId="LiveId" clId="{323F8318-2DB2-411F-9C81-982EF3ADC6F5}" dt="2023-07-01T07:54:47.484" v="242" actId="478"/>
          <ac:picMkLst>
            <pc:docMk/>
            <pc:sldMk cId="605968928" sldId="294"/>
            <ac:picMk id="3" creationId="{BD0AE237-AA48-5217-605E-9A052592F213}"/>
          </ac:picMkLst>
        </pc:picChg>
        <pc:picChg chg="add mod">
          <ac:chgData name="Aisya Nawang" userId="8c9779aa8439bc9d" providerId="LiveId" clId="{323F8318-2DB2-411F-9C81-982EF3ADC6F5}" dt="2023-07-01T07:55:08.746" v="247" actId="14100"/>
          <ac:picMkLst>
            <pc:docMk/>
            <pc:sldMk cId="605968928" sldId="294"/>
            <ac:picMk id="4" creationId="{64D59752-46DE-5A59-0A76-9E3FF47A2134}"/>
          </ac:picMkLst>
        </pc:picChg>
      </pc:sldChg>
      <pc:sldChg chg="addSp delSp modSp add mod">
        <pc:chgData name="Aisya Nawang" userId="8c9779aa8439bc9d" providerId="LiveId" clId="{323F8318-2DB2-411F-9C81-982EF3ADC6F5}" dt="2023-07-01T07:53:59.218" v="230" actId="20577"/>
        <pc:sldMkLst>
          <pc:docMk/>
          <pc:sldMk cId="777572185" sldId="295"/>
        </pc:sldMkLst>
        <pc:spChg chg="mod">
          <ac:chgData name="Aisya Nawang" userId="8c9779aa8439bc9d" providerId="LiveId" clId="{323F8318-2DB2-411F-9C81-982EF3ADC6F5}" dt="2023-07-01T07:53:59.218" v="230" actId="20577"/>
          <ac:spMkLst>
            <pc:docMk/>
            <pc:sldMk cId="777572185" sldId="295"/>
            <ac:spMk id="578" creationId="{00000000-0000-0000-0000-000000000000}"/>
          </ac:spMkLst>
        </pc:spChg>
        <pc:picChg chg="del">
          <ac:chgData name="Aisya Nawang" userId="8c9779aa8439bc9d" providerId="LiveId" clId="{323F8318-2DB2-411F-9C81-982EF3ADC6F5}" dt="2023-07-01T07:52:46.813" v="215" actId="478"/>
          <ac:picMkLst>
            <pc:docMk/>
            <pc:sldMk cId="777572185" sldId="295"/>
            <ac:picMk id="3" creationId="{BD0AE237-AA48-5217-605E-9A052592F213}"/>
          </ac:picMkLst>
        </pc:picChg>
        <pc:picChg chg="add mod">
          <ac:chgData name="Aisya Nawang" userId="8c9779aa8439bc9d" providerId="LiveId" clId="{323F8318-2DB2-411F-9C81-982EF3ADC6F5}" dt="2023-07-01T07:53:48.612" v="224" actId="14100"/>
          <ac:picMkLst>
            <pc:docMk/>
            <pc:sldMk cId="777572185" sldId="295"/>
            <ac:picMk id="4" creationId="{914BF5FC-BDDA-8255-0A3F-1D300DEBA6C9}"/>
          </ac:picMkLst>
        </pc:picChg>
      </pc:sldChg>
      <pc:sldChg chg="add del">
        <pc:chgData name="Aisya Nawang" userId="8c9779aa8439bc9d" providerId="LiveId" clId="{323F8318-2DB2-411F-9C81-982EF3ADC6F5}" dt="2023-07-01T08:48:51.032" v="994" actId="47"/>
        <pc:sldMkLst>
          <pc:docMk/>
          <pc:sldMk cId="814322611" sldId="296"/>
        </pc:sldMkLst>
      </pc:sldChg>
      <pc:sldChg chg="addSp delSp modSp add mod">
        <pc:chgData name="Aisya Nawang" userId="8c9779aa8439bc9d" providerId="LiveId" clId="{323F8318-2DB2-411F-9C81-982EF3ADC6F5}" dt="2023-07-01T07:56:03.470" v="267" actId="14100"/>
        <pc:sldMkLst>
          <pc:docMk/>
          <pc:sldMk cId="3839328422" sldId="297"/>
        </pc:sldMkLst>
        <pc:spChg chg="mod">
          <ac:chgData name="Aisya Nawang" userId="8c9779aa8439bc9d" providerId="LiveId" clId="{323F8318-2DB2-411F-9C81-982EF3ADC6F5}" dt="2023-07-01T07:55:35.976" v="261" actId="20577"/>
          <ac:spMkLst>
            <pc:docMk/>
            <pc:sldMk cId="3839328422" sldId="297"/>
            <ac:spMk id="578" creationId="{00000000-0000-0000-0000-000000000000}"/>
          </ac:spMkLst>
        </pc:spChg>
        <pc:picChg chg="add mod">
          <ac:chgData name="Aisya Nawang" userId="8c9779aa8439bc9d" providerId="LiveId" clId="{323F8318-2DB2-411F-9C81-982EF3ADC6F5}" dt="2023-07-01T07:56:03.470" v="267" actId="14100"/>
          <ac:picMkLst>
            <pc:docMk/>
            <pc:sldMk cId="3839328422" sldId="297"/>
            <ac:picMk id="3" creationId="{DC382A38-4D12-2F7E-5B4C-2BD4CCA8CF47}"/>
          </ac:picMkLst>
        </pc:picChg>
        <pc:picChg chg="del">
          <ac:chgData name="Aisya Nawang" userId="8c9779aa8439bc9d" providerId="LiveId" clId="{323F8318-2DB2-411F-9C81-982EF3ADC6F5}" dt="2023-07-01T07:55:41.477" v="262" actId="478"/>
          <ac:picMkLst>
            <pc:docMk/>
            <pc:sldMk cId="3839328422" sldId="297"/>
            <ac:picMk id="4" creationId="{914BF5FC-BDDA-8255-0A3F-1D300DEBA6C9}"/>
          </ac:picMkLst>
        </pc:picChg>
      </pc:sldChg>
      <pc:sldChg chg="addSp delSp modSp add mod">
        <pc:chgData name="Aisya Nawang" userId="8c9779aa8439bc9d" providerId="LiveId" clId="{323F8318-2DB2-411F-9C81-982EF3ADC6F5}" dt="2023-07-01T07:57:06.142" v="286" actId="14100"/>
        <pc:sldMkLst>
          <pc:docMk/>
          <pc:sldMk cId="8310951" sldId="298"/>
        </pc:sldMkLst>
        <pc:spChg chg="mod">
          <ac:chgData name="Aisya Nawang" userId="8c9779aa8439bc9d" providerId="LiveId" clId="{323F8318-2DB2-411F-9C81-982EF3ADC6F5}" dt="2023-07-01T07:56:37.792" v="280" actId="20577"/>
          <ac:spMkLst>
            <pc:docMk/>
            <pc:sldMk cId="8310951" sldId="298"/>
            <ac:spMk id="578" creationId="{00000000-0000-0000-0000-000000000000}"/>
          </ac:spMkLst>
        </pc:spChg>
        <pc:picChg chg="del">
          <ac:chgData name="Aisya Nawang" userId="8c9779aa8439bc9d" providerId="LiveId" clId="{323F8318-2DB2-411F-9C81-982EF3ADC6F5}" dt="2023-07-01T07:56:39.970" v="281" actId="478"/>
          <ac:picMkLst>
            <pc:docMk/>
            <pc:sldMk cId="8310951" sldId="298"/>
            <ac:picMk id="3" creationId="{DC382A38-4D12-2F7E-5B4C-2BD4CCA8CF47}"/>
          </ac:picMkLst>
        </pc:picChg>
        <pc:picChg chg="add mod">
          <ac:chgData name="Aisya Nawang" userId="8c9779aa8439bc9d" providerId="LiveId" clId="{323F8318-2DB2-411F-9C81-982EF3ADC6F5}" dt="2023-07-01T07:57:06.142" v="286" actId="14100"/>
          <ac:picMkLst>
            <pc:docMk/>
            <pc:sldMk cId="8310951" sldId="298"/>
            <ac:picMk id="4" creationId="{2612CF78-67F8-1491-1423-5263304C7EE5}"/>
          </ac:picMkLst>
        </pc:picChg>
      </pc:sldChg>
      <pc:sldChg chg="addSp delSp modSp add mod">
        <pc:chgData name="Aisya Nawang" userId="8c9779aa8439bc9d" providerId="LiveId" clId="{323F8318-2DB2-411F-9C81-982EF3ADC6F5}" dt="2023-07-01T07:57:37.877" v="300" actId="14100"/>
        <pc:sldMkLst>
          <pc:docMk/>
          <pc:sldMk cId="4100683675" sldId="299"/>
        </pc:sldMkLst>
        <pc:spChg chg="mod">
          <ac:chgData name="Aisya Nawang" userId="8c9779aa8439bc9d" providerId="LiveId" clId="{323F8318-2DB2-411F-9C81-982EF3ADC6F5}" dt="2023-07-01T07:57:28.037" v="296" actId="20577"/>
          <ac:spMkLst>
            <pc:docMk/>
            <pc:sldMk cId="4100683675" sldId="299"/>
            <ac:spMk id="578" creationId="{00000000-0000-0000-0000-000000000000}"/>
          </ac:spMkLst>
        </pc:spChg>
        <pc:picChg chg="add mod">
          <ac:chgData name="Aisya Nawang" userId="8c9779aa8439bc9d" providerId="LiveId" clId="{323F8318-2DB2-411F-9C81-982EF3ADC6F5}" dt="2023-07-01T07:57:37.877" v="300" actId="14100"/>
          <ac:picMkLst>
            <pc:docMk/>
            <pc:sldMk cId="4100683675" sldId="299"/>
            <ac:picMk id="3" creationId="{82DB56AA-7987-A78F-23D4-EA75B3535412}"/>
          </ac:picMkLst>
        </pc:picChg>
        <pc:picChg chg="del">
          <ac:chgData name="Aisya Nawang" userId="8c9779aa8439bc9d" providerId="LiveId" clId="{323F8318-2DB2-411F-9C81-982EF3ADC6F5}" dt="2023-07-01T07:57:30.084" v="297" actId="478"/>
          <ac:picMkLst>
            <pc:docMk/>
            <pc:sldMk cId="4100683675" sldId="299"/>
            <ac:picMk id="4" creationId="{2612CF78-67F8-1491-1423-5263304C7EE5}"/>
          </ac:picMkLst>
        </pc:picChg>
      </pc:sldChg>
      <pc:sldChg chg="addSp delSp modSp add mod">
        <pc:chgData name="Aisya Nawang" userId="8c9779aa8439bc9d" providerId="LiveId" clId="{323F8318-2DB2-411F-9C81-982EF3ADC6F5}" dt="2023-07-01T07:58:49.059" v="320" actId="20577"/>
        <pc:sldMkLst>
          <pc:docMk/>
          <pc:sldMk cId="2768513914" sldId="300"/>
        </pc:sldMkLst>
        <pc:spChg chg="mod">
          <ac:chgData name="Aisya Nawang" userId="8c9779aa8439bc9d" providerId="LiveId" clId="{323F8318-2DB2-411F-9C81-982EF3ADC6F5}" dt="2023-07-01T07:58:49.059" v="320" actId="20577"/>
          <ac:spMkLst>
            <pc:docMk/>
            <pc:sldMk cId="2768513914" sldId="300"/>
            <ac:spMk id="578" creationId="{00000000-0000-0000-0000-000000000000}"/>
          </ac:spMkLst>
        </pc:spChg>
        <pc:picChg chg="del">
          <ac:chgData name="Aisya Nawang" userId="8c9779aa8439bc9d" providerId="LiveId" clId="{323F8318-2DB2-411F-9C81-982EF3ADC6F5}" dt="2023-07-01T07:57:47.361" v="302" actId="478"/>
          <ac:picMkLst>
            <pc:docMk/>
            <pc:sldMk cId="2768513914" sldId="300"/>
            <ac:picMk id="3" creationId="{82DB56AA-7987-A78F-23D4-EA75B3535412}"/>
          </ac:picMkLst>
        </pc:picChg>
        <pc:picChg chg="add mod">
          <ac:chgData name="Aisya Nawang" userId="8c9779aa8439bc9d" providerId="LiveId" clId="{323F8318-2DB2-411F-9C81-982EF3ADC6F5}" dt="2023-07-01T07:58:16.166" v="309" actId="1076"/>
          <ac:picMkLst>
            <pc:docMk/>
            <pc:sldMk cId="2768513914" sldId="300"/>
            <ac:picMk id="4" creationId="{D8BADB2C-AADA-F45C-EFC1-033D3A9574E7}"/>
          </ac:picMkLst>
        </pc:picChg>
      </pc:sldChg>
      <pc:sldChg chg="addSp delSp modSp add mod">
        <pc:chgData name="Aisya Nawang" userId="8c9779aa8439bc9d" providerId="LiveId" clId="{323F8318-2DB2-411F-9C81-982EF3ADC6F5}" dt="2023-07-01T08:05:20.719" v="370" actId="14100"/>
        <pc:sldMkLst>
          <pc:docMk/>
          <pc:sldMk cId="4156142728" sldId="301"/>
        </pc:sldMkLst>
        <pc:spChg chg="mod">
          <ac:chgData name="Aisya Nawang" userId="8c9779aa8439bc9d" providerId="LiveId" clId="{323F8318-2DB2-411F-9C81-982EF3ADC6F5}" dt="2023-07-01T08:01:11.105" v="365" actId="20577"/>
          <ac:spMkLst>
            <pc:docMk/>
            <pc:sldMk cId="4156142728" sldId="301"/>
            <ac:spMk id="578" creationId="{00000000-0000-0000-0000-000000000000}"/>
          </ac:spMkLst>
        </pc:spChg>
        <pc:picChg chg="add mod">
          <ac:chgData name="Aisya Nawang" userId="8c9779aa8439bc9d" providerId="LiveId" clId="{323F8318-2DB2-411F-9C81-982EF3ADC6F5}" dt="2023-07-01T08:05:20.719" v="370" actId="14100"/>
          <ac:picMkLst>
            <pc:docMk/>
            <pc:sldMk cId="4156142728" sldId="301"/>
            <ac:picMk id="3" creationId="{D0028624-2110-3B2D-178E-D68C63E58025}"/>
          </ac:picMkLst>
        </pc:picChg>
        <pc:picChg chg="del">
          <ac:chgData name="Aisya Nawang" userId="8c9779aa8439bc9d" providerId="LiveId" clId="{323F8318-2DB2-411F-9C81-982EF3ADC6F5}" dt="2023-07-01T08:01:13.507" v="366" actId="478"/>
          <ac:picMkLst>
            <pc:docMk/>
            <pc:sldMk cId="4156142728" sldId="301"/>
            <ac:picMk id="4" creationId="{D8BADB2C-AADA-F45C-EFC1-033D3A9574E7}"/>
          </ac:picMkLst>
        </pc:picChg>
      </pc:sldChg>
      <pc:sldChg chg="delSp modSp add mod">
        <pc:chgData name="Aisya Nawang" userId="8c9779aa8439bc9d" providerId="LiveId" clId="{323F8318-2DB2-411F-9C81-982EF3ADC6F5}" dt="2023-07-01T08:40:29.604" v="909" actId="20577"/>
        <pc:sldMkLst>
          <pc:docMk/>
          <pc:sldMk cId="3298262758" sldId="302"/>
        </pc:sldMkLst>
        <pc:spChg chg="mod">
          <ac:chgData name="Aisya Nawang" userId="8c9779aa8439bc9d" providerId="LiveId" clId="{323F8318-2DB2-411F-9C81-982EF3ADC6F5}" dt="2023-07-01T08:40:29.604" v="909" actId="20577"/>
          <ac:spMkLst>
            <pc:docMk/>
            <pc:sldMk cId="3298262758" sldId="302"/>
            <ac:spMk id="578" creationId="{00000000-0000-0000-0000-000000000000}"/>
          </ac:spMkLst>
        </pc:spChg>
        <pc:picChg chg="del">
          <ac:chgData name="Aisya Nawang" userId="8c9779aa8439bc9d" providerId="LiveId" clId="{323F8318-2DB2-411F-9C81-982EF3ADC6F5}" dt="2023-07-01T08:34:09.188" v="641" actId="478"/>
          <ac:picMkLst>
            <pc:docMk/>
            <pc:sldMk cId="3298262758" sldId="302"/>
            <ac:picMk id="7" creationId="{D652E28A-E486-C7CB-00D8-D23A16BD00A1}"/>
          </ac:picMkLst>
        </pc:picChg>
      </pc:sldChg>
      <pc:sldChg chg="addSp delSp modSp add mod ord">
        <pc:chgData name="Aisya Nawang" userId="8c9779aa8439bc9d" providerId="LiveId" clId="{323F8318-2DB2-411F-9C81-982EF3ADC6F5}" dt="2023-07-01T08:47:35.652" v="993" actId="20577"/>
        <pc:sldMkLst>
          <pc:docMk/>
          <pc:sldMk cId="2090420687" sldId="303"/>
        </pc:sldMkLst>
        <pc:spChg chg="add mod">
          <ac:chgData name="Aisya Nawang" userId="8c9779aa8439bc9d" providerId="LiveId" clId="{323F8318-2DB2-411F-9C81-982EF3ADC6F5}" dt="2023-07-01T08:47:35.652" v="993" actId="20577"/>
          <ac:spMkLst>
            <pc:docMk/>
            <pc:sldMk cId="2090420687" sldId="303"/>
            <ac:spMk id="3" creationId="{06977761-E06D-5C33-89E1-0C9A63A648F2}"/>
          </ac:spMkLst>
        </pc:spChg>
        <pc:spChg chg="del mod">
          <ac:chgData name="Aisya Nawang" userId="8c9779aa8439bc9d" providerId="LiveId" clId="{323F8318-2DB2-411F-9C81-982EF3ADC6F5}" dt="2023-07-01T08:41:20.892" v="913" actId="478"/>
          <ac:spMkLst>
            <pc:docMk/>
            <pc:sldMk cId="2090420687" sldId="303"/>
            <ac:spMk id="578" creationId="{00000000-0000-0000-0000-000000000000}"/>
          </ac:spMkLst>
        </pc:spChg>
        <pc:picChg chg="del">
          <ac:chgData name="Aisya Nawang" userId="8c9779aa8439bc9d" providerId="LiveId" clId="{323F8318-2DB2-411F-9C81-982EF3ADC6F5}" dt="2023-07-01T08:41:07.750" v="911" actId="478"/>
          <ac:picMkLst>
            <pc:docMk/>
            <pc:sldMk cId="2090420687" sldId="303"/>
            <ac:picMk id="7" creationId="{D652E28A-E486-C7CB-00D8-D23A16BD00A1}"/>
          </ac:picMkLst>
        </pc:picChg>
      </pc:sldChg>
      <pc:sldChg chg="delSp modSp add mod">
        <pc:chgData name="Aisya Nawang" userId="8c9779aa8439bc9d" providerId="LiveId" clId="{323F8318-2DB2-411F-9C81-982EF3ADC6F5}" dt="2023-07-01T08:52:44.765" v="1106" actId="20577"/>
        <pc:sldMkLst>
          <pc:docMk/>
          <pc:sldMk cId="3428332168" sldId="304"/>
        </pc:sldMkLst>
        <pc:spChg chg="mod">
          <ac:chgData name="Aisya Nawang" userId="8c9779aa8439bc9d" providerId="LiveId" clId="{323F8318-2DB2-411F-9C81-982EF3ADC6F5}" dt="2023-07-01T08:52:44.765" v="1106" actId="20577"/>
          <ac:spMkLst>
            <pc:docMk/>
            <pc:sldMk cId="3428332168" sldId="304"/>
            <ac:spMk id="578" creationId="{00000000-0000-0000-0000-000000000000}"/>
          </ac:spMkLst>
        </pc:spChg>
        <pc:picChg chg="del">
          <ac:chgData name="Aisya Nawang" userId="8c9779aa8439bc9d" providerId="LiveId" clId="{323F8318-2DB2-411F-9C81-982EF3ADC6F5}" dt="2023-07-01T08:49:01.845" v="996" actId="478"/>
          <ac:picMkLst>
            <pc:docMk/>
            <pc:sldMk cId="3428332168" sldId="304"/>
            <ac:picMk id="3" creationId="{DC382A38-4D12-2F7E-5B4C-2BD4CCA8CF47}"/>
          </ac:picMkLst>
        </pc:picChg>
      </pc:sldChg>
      <pc:sldChg chg="delSp modSp add mod">
        <pc:chgData name="Aisya Nawang" userId="8c9779aa8439bc9d" providerId="LiveId" clId="{323F8318-2DB2-411F-9C81-982EF3ADC6F5}" dt="2023-07-01T08:55:56.888" v="1243" actId="20577"/>
        <pc:sldMkLst>
          <pc:docMk/>
          <pc:sldMk cId="3440759614" sldId="305"/>
        </pc:sldMkLst>
        <pc:spChg chg="mod">
          <ac:chgData name="Aisya Nawang" userId="8c9779aa8439bc9d" providerId="LiveId" clId="{323F8318-2DB2-411F-9C81-982EF3ADC6F5}" dt="2023-07-01T08:55:56.888" v="1243" actId="20577"/>
          <ac:spMkLst>
            <pc:docMk/>
            <pc:sldMk cId="3440759614" sldId="305"/>
            <ac:spMk id="578" creationId="{00000000-0000-0000-0000-000000000000}"/>
          </ac:spMkLst>
        </pc:spChg>
        <pc:picChg chg="del">
          <ac:chgData name="Aisya Nawang" userId="8c9779aa8439bc9d" providerId="LiveId" clId="{323F8318-2DB2-411F-9C81-982EF3ADC6F5}" dt="2023-07-01T08:53:20.950" v="1108" actId="478"/>
          <ac:picMkLst>
            <pc:docMk/>
            <pc:sldMk cId="3440759614" sldId="305"/>
            <ac:picMk id="4" creationId="{2612CF78-67F8-1491-1423-5263304C7EE5}"/>
          </ac:picMkLst>
        </pc:picChg>
      </pc:sldChg>
      <pc:sldChg chg="delSp modSp add mod">
        <pc:chgData name="Aisya Nawang" userId="8c9779aa8439bc9d" providerId="LiveId" clId="{323F8318-2DB2-411F-9C81-982EF3ADC6F5}" dt="2023-07-01T08:57:27.174" v="1294" actId="20577"/>
        <pc:sldMkLst>
          <pc:docMk/>
          <pc:sldMk cId="2629952025" sldId="306"/>
        </pc:sldMkLst>
        <pc:spChg chg="mod">
          <ac:chgData name="Aisya Nawang" userId="8c9779aa8439bc9d" providerId="LiveId" clId="{323F8318-2DB2-411F-9C81-982EF3ADC6F5}" dt="2023-07-01T08:57:27.174" v="1294" actId="20577"/>
          <ac:spMkLst>
            <pc:docMk/>
            <pc:sldMk cId="2629952025" sldId="306"/>
            <ac:spMk id="578" creationId="{00000000-0000-0000-0000-000000000000}"/>
          </ac:spMkLst>
        </pc:spChg>
        <pc:picChg chg="del">
          <ac:chgData name="Aisya Nawang" userId="8c9779aa8439bc9d" providerId="LiveId" clId="{323F8318-2DB2-411F-9C81-982EF3ADC6F5}" dt="2023-07-01T08:56:11.121" v="1245" actId="478"/>
          <ac:picMkLst>
            <pc:docMk/>
            <pc:sldMk cId="2629952025" sldId="306"/>
            <ac:picMk id="3" creationId="{82DB56AA-7987-A78F-23D4-EA75B3535412}"/>
          </ac:picMkLst>
        </pc:picChg>
      </pc:sldChg>
      <pc:sldChg chg="delSp modSp add mod">
        <pc:chgData name="Aisya Nawang" userId="8c9779aa8439bc9d" providerId="LiveId" clId="{323F8318-2DB2-411F-9C81-982EF3ADC6F5}" dt="2023-07-01T09:01:22.160" v="1460" actId="20577"/>
        <pc:sldMkLst>
          <pc:docMk/>
          <pc:sldMk cId="2368306342" sldId="307"/>
        </pc:sldMkLst>
        <pc:spChg chg="mod">
          <ac:chgData name="Aisya Nawang" userId="8c9779aa8439bc9d" providerId="LiveId" clId="{323F8318-2DB2-411F-9C81-982EF3ADC6F5}" dt="2023-07-01T09:01:22.160" v="1460" actId="20577"/>
          <ac:spMkLst>
            <pc:docMk/>
            <pc:sldMk cId="2368306342" sldId="307"/>
            <ac:spMk id="578" creationId="{00000000-0000-0000-0000-000000000000}"/>
          </ac:spMkLst>
        </pc:spChg>
        <pc:picChg chg="del">
          <ac:chgData name="Aisya Nawang" userId="8c9779aa8439bc9d" providerId="LiveId" clId="{323F8318-2DB2-411F-9C81-982EF3ADC6F5}" dt="2023-07-01T08:57:37.534" v="1296" actId="478"/>
          <ac:picMkLst>
            <pc:docMk/>
            <pc:sldMk cId="2368306342" sldId="307"/>
            <ac:picMk id="4" creationId="{64D59752-46DE-5A59-0A76-9E3FF47A2134}"/>
          </ac:picMkLst>
        </pc:picChg>
      </pc:sldChg>
      <pc:sldChg chg="addSp delSp modSp new mod modClrScheme chgLayout">
        <pc:chgData name="Aisya Nawang" userId="8c9779aa8439bc9d" providerId="LiveId" clId="{323F8318-2DB2-411F-9C81-982EF3ADC6F5}" dt="2023-07-01T09:09:39.713" v="1521" actId="2711"/>
        <pc:sldMkLst>
          <pc:docMk/>
          <pc:sldMk cId="1636384346" sldId="308"/>
        </pc:sldMkLst>
        <pc:spChg chg="del">
          <ac:chgData name="Aisya Nawang" userId="8c9779aa8439bc9d" providerId="LiveId" clId="{323F8318-2DB2-411F-9C81-982EF3ADC6F5}" dt="2023-07-01T09:04:20.104" v="1469" actId="700"/>
          <ac:spMkLst>
            <pc:docMk/>
            <pc:sldMk cId="1636384346" sldId="308"/>
            <ac:spMk id="2" creationId="{3F83515B-87FC-86F3-AA8C-746AC23A7215}"/>
          </ac:spMkLst>
        </pc:spChg>
        <pc:spChg chg="del">
          <ac:chgData name="Aisya Nawang" userId="8c9779aa8439bc9d" providerId="LiveId" clId="{323F8318-2DB2-411F-9C81-982EF3ADC6F5}" dt="2023-07-01T09:04:20.104" v="1469" actId="700"/>
          <ac:spMkLst>
            <pc:docMk/>
            <pc:sldMk cId="1636384346" sldId="308"/>
            <ac:spMk id="3" creationId="{AF84D584-1A45-7BA8-BC51-D51A9790B4BE}"/>
          </ac:spMkLst>
        </pc:spChg>
        <pc:spChg chg="add mod">
          <ac:chgData name="Aisya Nawang" userId="8c9779aa8439bc9d" providerId="LiveId" clId="{323F8318-2DB2-411F-9C81-982EF3ADC6F5}" dt="2023-07-01T09:09:17.569" v="1520" actId="20577"/>
          <ac:spMkLst>
            <pc:docMk/>
            <pc:sldMk cId="1636384346" sldId="308"/>
            <ac:spMk id="4" creationId="{CFEE6929-7A77-07AC-327E-B8109CFD97ED}"/>
          </ac:spMkLst>
        </pc:spChg>
        <pc:spChg chg="add mod">
          <ac:chgData name="Aisya Nawang" userId="8c9779aa8439bc9d" providerId="LiveId" clId="{323F8318-2DB2-411F-9C81-982EF3ADC6F5}" dt="2023-07-01T09:09:39.713" v="1521" actId="2711"/>
          <ac:spMkLst>
            <pc:docMk/>
            <pc:sldMk cId="1636384346" sldId="308"/>
            <ac:spMk id="5" creationId="{339D9B51-E3E1-804B-C1F0-E634C6D2F5BC}"/>
          </ac:spMkLst>
        </pc:spChg>
      </pc:sldChg>
      <pc:sldMasterChg chg="delSldLayout">
        <pc:chgData name="Aisya Nawang" userId="8c9779aa8439bc9d" providerId="LiveId" clId="{323F8318-2DB2-411F-9C81-982EF3ADC6F5}" dt="2023-07-01T07:59:59.185" v="343" actId="47"/>
        <pc:sldMasterMkLst>
          <pc:docMk/>
          <pc:sldMasterMk cId="0" sldId="2147483683"/>
        </pc:sldMasterMkLst>
        <pc:sldLayoutChg chg="del">
          <pc:chgData name="Aisya Nawang" userId="8c9779aa8439bc9d" providerId="LiveId" clId="{323F8318-2DB2-411F-9C81-982EF3ADC6F5}" dt="2023-07-01T07:37:23.643" v="100" actId="47"/>
          <pc:sldLayoutMkLst>
            <pc:docMk/>
            <pc:sldMasterMk cId="0" sldId="2147483683"/>
            <pc:sldLayoutMk cId="0" sldId="2147483649"/>
          </pc:sldLayoutMkLst>
        </pc:sldLayoutChg>
        <pc:sldLayoutChg chg="del">
          <pc:chgData name="Aisya Nawang" userId="8c9779aa8439bc9d" providerId="LiveId" clId="{323F8318-2DB2-411F-9C81-982EF3ADC6F5}" dt="2023-07-01T07:59:47.453" v="326" actId="47"/>
          <pc:sldLayoutMkLst>
            <pc:docMk/>
            <pc:sldMasterMk cId="0" sldId="2147483683"/>
            <pc:sldLayoutMk cId="0" sldId="2147483651"/>
          </pc:sldLayoutMkLst>
        </pc:sldLayoutChg>
        <pc:sldLayoutChg chg="del">
          <pc:chgData name="Aisya Nawang" userId="8c9779aa8439bc9d" providerId="LiveId" clId="{323F8318-2DB2-411F-9C81-982EF3ADC6F5}" dt="2023-07-01T07:59:00.233" v="321" actId="47"/>
          <pc:sldLayoutMkLst>
            <pc:docMk/>
            <pc:sldMasterMk cId="0" sldId="2147483683"/>
            <pc:sldLayoutMk cId="0" sldId="2147483652"/>
          </pc:sldLayoutMkLst>
        </pc:sldLayoutChg>
        <pc:sldLayoutChg chg="del">
          <pc:chgData name="Aisya Nawang" userId="8c9779aa8439bc9d" providerId="LiveId" clId="{323F8318-2DB2-411F-9C81-982EF3ADC6F5}" dt="2023-07-01T07:59:55.073" v="336" actId="47"/>
          <pc:sldLayoutMkLst>
            <pc:docMk/>
            <pc:sldMasterMk cId="0" sldId="2147483683"/>
            <pc:sldLayoutMk cId="0" sldId="2147483653"/>
          </pc:sldLayoutMkLst>
        </pc:sldLayoutChg>
        <pc:sldLayoutChg chg="del">
          <pc:chgData name="Aisya Nawang" userId="8c9779aa8439bc9d" providerId="LiveId" clId="{323F8318-2DB2-411F-9C81-982EF3ADC6F5}" dt="2023-07-01T07:59:53.482" v="334" actId="47"/>
          <pc:sldLayoutMkLst>
            <pc:docMk/>
            <pc:sldMasterMk cId="0" sldId="2147483683"/>
            <pc:sldLayoutMk cId="0" sldId="2147483654"/>
          </pc:sldLayoutMkLst>
        </pc:sldLayoutChg>
        <pc:sldLayoutChg chg="del">
          <pc:chgData name="Aisya Nawang" userId="8c9779aa8439bc9d" providerId="LiveId" clId="{323F8318-2DB2-411F-9C81-982EF3ADC6F5}" dt="2023-07-01T07:59:52.883" v="333" actId="47"/>
          <pc:sldLayoutMkLst>
            <pc:docMk/>
            <pc:sldMasterMk cId="0" sldId="2147483683"/>
            <pc:sldLayoutMk cId="0" sldId="2147483656"/>
          </pc:sldLayoutMkLst>
        </pc:sldLayoutChg>
        <pc:sldLayoutChg chg="del">
          <pc:chgData name="Aisya Nawang" userId="8c9779aa8439bc9d" providerId="LiveId" clId="{323F8318-2DB2-411F-9C81-982EF3ADC6F5}" dt="2023-07-01T07:59:52.143" v="332" actId="47"/>
          <pc:sldLayoutMkLst>
            <pc:docMk/>
            <pc:sldMasterMk cId="0" sldId="2147483683"/>
            <pc:sldLayoutMk cId="0" sldId="2147483657"/>
          </pc:sldLayoutMkLst>
        </pc:sldLayoutChg>
        <pc:sldLayoutChg chg="del">
          <pc:chgData name="Aisya Nawang" userId="8c9779aa8439bc9d" providerId="LiveId" clId="{323F8318-2DB2-411F-9C81-982EF3ADC6F5}" dt="2023-07-01T07:59:48.192" v="327" actId="47"/>
          <pc:sldLayoutMkLst>
            <pc:docMk/>
            <pc:sldMasterMk cId="0" sldId="2147483683"/>
            <pc:sldLayoutMk cId="0" sldId="2147483661"/>
          </pc:sldLayoutMkLst>
        </pc:sldLayoutChg>
        <pc:sldLayoutChg chg="del">
          <pc:chgData name="Aisya Nawang" userId="8c9779aa8439bc9d" providerId="LiveId" clId="{323F8318-2DB2-411F-9C81-982EF3ADC6F5}" dt="2023-07-01T07:59:50.190" v="330" actId="47"/>
          <pc:sldLayoutMkLst>
            <pc:docMk/>
            <pc:sldMasterMk cId="0" sldId="2147483683"/>
            <pc:sldLayoutMk cId="0" sldId="2147483662"/>
          </pc:sldLayoutMkLst>
        </pc:sldLayoutChg>
        <pc:sldLayoutChg chg="del">
          <pc:chgData name="Aisya Nawang" userId="8c9779aa8439bc9d" providerId="LiveId" clId="{323F8318-2DB2-411F-9C81-982EF3ADC6F5}" dt="2023-07-01T07:59:51.354" v="331" actId="47"/>
          <pc:sldLayoutMkLst>
            <pc:docMk/>
            <pc:sldMasterMk cId="0" sldId="2147483683"/>
            <pc:sldLayoutMk cId="0" sldId="2147483663"/>
          </pc:sldLayoutMkLst>
        </pc:sldLayoutChg>
        <pc:sldLayoutChg chg="del">
          <pc:chgData name="Aisya Nawang" userId="8c9779aa8439bc9d" providerId="LiveId" clId="{323F8318-2DB2-411F-9C81-982EF3ADC6F5}" dt="2023-07-01T07:59:46.680" v="325" actId="47"/>
          <pc:sldLayoutMkLst>
            <pc:docMk/>
            <pc:sldMasterMk cId="0" sldId="2147483683"/>
            <pc:sldLayoutMk cId="0" sldId="2147483664"/>
          </pc:sldLayoutMkLst>
        </pc:sldLayoutChg>
        <pc:sldLayoutChg chg="del">
          <pc:chgData name="Aisya Nawang" userId="8c9779aa8439bc9d" providerId="LiveId" clId="{323F8318-2DB2-411F-9C81-982EF3ADC6F5}" dt="2023-07-01T07:59:45.073" v="323" actId="47"/>
          <pc:sldLayoutMkLst>
            <pc:docMk/>
            <pc:sldMasterMk cId="0" sldId="2147483683"/>
            <pc:sldLayoutMk cId="0" sldId="2147483665"/>
          </pc:sldLayoutMkLst>
        </pc:sldLayoutChg>
        <pc:sldLayoutChg chg="del">
          <pc:chgData name="Aisya Nawang" userId="8c9779aa8439bc9d" providerId="LiveId" clId="{323F8318-2DB2-411F-9C81-982EF3ADC6F5}" dt="2023-07-01T07:59:45.972" v="324" actId="47"/>
          <pc:sldLayoutMkLst>
            <pc:docMk/>
            <pc:sldMasterMk cId="0" sldId="2147483683"/>
            <pc:sldLayoutMk cId="0" sldId="2147483666"/>
          </pc:sldLayoutMkLst>
        </pc:sldLayoutChg>
        <pc:sldLayoutChg chg="del">
          <pc:chgData name="Aisya Nawang" userId="8c9779aa8439bc9d" providerId="LiveId" clId="{323F8318-2DB2-411F-9C81-982EF3ADC6F5}" dt="2023-07-01T07:59:43.655" v="322" actId="47"/>
          <pc:sldLayoutMkLst>
            <pc:docMk/>
            <pc:sldMasterMk cId="0" sldId="2147483683"/>
            <pc:sldLayoutMk cId="0" sldId="2147483667"/>
          </pc:sldLayoutMkLst>
        </pc:sldLayoutChg>
        <pc:sldLayoutChg chg="del">
          <pc:chgData name="Aisya Nawang" userId="8c9779aa8439bc9d" providerId="LiveId" clId="{323F8318-2DB2-411F-9C81-982EF3ADC6F5}" dt="2023-07-01T07:59:48.872" v="328" actId="47"/>
          <pc:sldLayoutMkLst>
            <pc:docMk/>
            <pc:sldMasterMk cId="0" sldId="2147483683"/>
            <pc:sldLayoutMk cId="0" sldId="2147483668"/>
          </pc:sldLayoutMkLst>
        </pc:sldLayoutChg>
        <pc:sldLayoutChg chg="del">
          <pc:chgData name="Aisya Nawang" userId="8c9779aa8439bc9d" providerId="LiveId" clId="{323F8318-2DB2-411F-9C81-982EF3ADC6F5}" dt="2023-07-01T07:59:56.251" v="338" actId="47"/>
          <pc:sldLayoutMkLst>
            <pc:docMk/>
            <pc:sldMasterMk cId="0" sldId="2147483683"/>
            <pc:sldLayoutMk cId="0" sldId="2147483669"/>
          </pc:sldLayoutMkLst>
        </pc:sldLayoutChg>
        <pc:sldLayoutChg chg="del">
          <pc:chgData name="Aisya Nawang" userId="8c9779aa8439bc9d" providerId="LiveId" clId="{323F8318-2DB2-411F-9C81-982EF3ADC6F5}" dt="2023-07-01T07:59:49.546" v="329" actId="47"/>
          <pc:sldLayoutMkLst>
            <pc:docMk/>
            <pc:sldMasterMk cId="0" sldId="2147483683"/>
            <pc:sldLayoutMk cId="0" sldId="2147483670"/>
          </pc:sldLayoutMkLst>
        </pc:sldLayoutChg>
        <pc:sldLayoutChg chg="del">
          <pc:chgData name="Aisya Nawang" userId="8c9779aa8439bc9d" providerId="LiveId" clId="{323F8318-2DB2-411F-9C81-982EF3ADC6F5}" dt="2023-07-01T07:59:55.638" v="337" actId="47"/>
          <pc:sldLayoutMkLst>
            <pc:docMk/>
            <pc:sldMasterMk cId="0" sldId="2147483683"/>
            <pc:sldLayoutMk cId="0" sldId="2147483671"/>
          </pc:sldLayoutMkLst>
        </pc:sldLayoutChg>
        <pc:sldLayoutChg chg="del">
          <pc:chgData name="Aisya Nawang" userId="8c9779aa8439bc9d" providerId="LiveId" clId="{323F8318-2DB2-411F-9C81-982EF3ADC6F5}" dt="2023-07-01T07:59:56.850" v="339" actId="47"/>
          <pc:sldLayoutMkLst>
            <pc:docMk/>
            <pc:sldMasterMk cId="0" sldId="2147483683"/>
            <pc:sldLayoutMk cId="0" sldId="2147483672"/>
          </pc:sldLayoutMkLst>
        </pc:sldLayoutChg>
        <pc:sldLayoutChg chg="del">
          <pc:chgData name="Aisya Nawang" userId="8c9779aa8439bc9d" providerId="LiveId" clId="{323F8318-2DB2-411F-9C81-982EF3ADC6F5}" dt="2023-07-01T07:59:54.444" v="335" actId="47"/>
          <pc:sldLayoutMkLst>
            <pc:docMk/>
            <pc:sldMasterMk cId="0" sldId="2147483683"/>
            <pc:sldLayoutMk cId="0" sldId="2147483673"/>
          </pc:sldLayoutMkLst>
        </pc:sldLayoutChg>
        <pc:sldLayoutChg chg="del">
          <pc:chgData name="Aisya Nawang" userId="8c9779aa8439bc9d" providerId="LiveId" clId="{323F8318-2DB2-411F-9C81-982EF3ADC6F5}" dt="2023-07-01T07:59:58.603" v="342" actId="47"/>
          <pc:sldLayoutMkLst>
            <pc:docMk/>
            <pc:sldMasterMk cId="0" sldId="2147483683"/>
            <pc:sldLayoutMk cId="0" sldId="2147483674"/>
          </pc:sldLayoutMkLst>
        </pc:sldLayoutChg>
        <pc:sldLayoutChg chg="del">
          <pc:chgData name="Aisya Nawang" userId="8c9779aa8439bc9d" providerId="LiveId" clId="{323F8318-2DB2-411F-9C81-982EF3ADC6F5}" dt="2023-07-01T07:59:59.185" v="343" actId="47"/>
          <pc:sldLayoutMkLst>
            <pc:docMk/>
            <pc:sldMasterMk cId="0" sldId="2147483683"/>
            <pc:sldLayoutMk cId="0" sldId="2147483675"/>
          </pc:sldLayoutMkLst>
        </pc:sldLayoutChg>
        <pc:sldLayoutChg chg="del">
          <pc:chgData name="Aisya Nawang" userId="8c9779aa8439bc9d" providerId="LiveId" clId="{323F8318-2DB2-411F-9C81-982EF3ADC6F5}" dt="2023-07-01T07:59:57.512" v="340" actId="47"/>
          <pc:sldLayoutMkLst>
            <pc:docMk/>
            <pc:sldMasterMk cId="0" sldId="2147483683"/>
            <pc:sldLayoutMk cId="0" sldId="2147483677"/>
          </pc:sldLayoutMkLst>
        </pc:sldLayoutChg>
        <pc:sldLayoutChg chg="del">
          <pc:chgData name="Aisya Nawang" userId="8c9779aa8439bc9d" providerId="LiveId" clId="{323F8318-2DB2-411F-9C81-982EF3ADC6F5}" dt="2023-07-01T07:59:58.081" v="341" actId="47"/>
          <pc:sldLayoutMkLst>
            <pc:docMk/>
            <pc:sldMasterMk cId="0" sldId="2147483683"/>
            <pc:sldLayoutMk cId="0"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09120aa52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09120aa52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10761692bd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10761692bd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2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05cb6b1a7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105cb6b1a7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05cb6b1a7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105cb6b1a7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10761692bd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10761692bd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10761692bd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10761692bd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40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10761692bd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10761692bd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494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10761692bd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10761692bd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80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10761692bd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10761692bd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509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10761692bd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10761692bd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59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75" y="721600"/>
            <a:ext cx="4094100" cy="2663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65675" y="3818900"/>
            <a:ext cx="3454800" cy="3999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4729123" flipH="1">
            <a:off x="4239936" y="-808590"/>
            <a:ext cx="8749865" cy="6032462"/>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rgbClr val="FDB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399672" flipH="1">
            <a:off x="4797450" y="-666292"/>
            <a:ext cx="8749904" cy="603243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713225" y="1604900"/>
            <a:ext cx="3312900" cy="6768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3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4" name="Google Shape;54;p9"/>
          <p:cNvSpPr txBox="1">
            <a:spLocks noGrp="1"/>
          </p:cNvSpPr>
          <p:nvPr>
            <p:ph type="subTitle" idx="1"/>
          </p:nvPr>
        </p:nvSpPr>
        <p:spPr>
          <a:xfrm>
            <a:off x="713225" y="2369200"/>
            <a:ext cx="3312900" cy="1169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9"/>
          <p:cNvSpPr/>
          <p:nvPr/>
        </p:nvSpPr>
        <p:spPr>
          <a:xfrm rot="8253094" flipH="1">
            <a:off x="1690688" y="92848"/>
            <a:ext cx="10706951" cy="684005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8561377" flipH="1">
            <a:off x="1955513" y="377613"/>
            <a:ext cx="10706729" cy="684000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64483" y="47036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716844" y="1859650"/>
            <a:ext cx="25257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70" name="Google Shape;70;p13"/>
          <p:cNvSpPr txBox="1">
            <a:spLocks noGrp="1"/>
          </p:cNvSpPr>
          <p:nvPr>
            <p:ph type="subTitle" idx="1"/>
          </p:nvPr>
        </p:nvSpPr>
        <p:spPr>
          <a:xfrm>
            <a:off x="716575" y="2356924"/>
            <a:ext cx="2525700" cy="538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71" name="Google Shape;71;p13"/>
          <p:cNvSpPr txBox="1">
            <a:spLocks noGrp="1"/>
          </p:cNvSpPr>
          <p:nvPr>
            <p:ph type="title" idx="2"/>
          </p:nvPr>
        </p:nvSpPr>
        <p:spPr>
          <a:xfrm>
            <a:off x="3312413" y="1859625"/>
            <a:ext cx="2526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7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72" name="Google Shape;72;p13"/>
          <p:cNvSpPr txBox="1">
            <a:spLocks noGrp="1"/>
          </p:cNvSpPr>
          <p:nvPr>
            <p:ph type="subTitle" idx="3"/>
          </p:nvPr>
        </p:nvSpPr>
        <p:spPr>
          <a:xfrm>
            <a:off x="3312339" y="2356900"/>
            <a:ext cx="2526000" cy="538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4"/>
          </p:nvPr>
        </p:nvSpPr>
        <p:spPr>
          <a:xfrm>
            <a:off x="716725" y="3576000"/>
            <a:ext cx="25257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74" name="Google Shape;74;p13"/>
          <p:cNvSpPr txBox="1">
            <a:spLocks noGrp="1"/>
          </p:cNvSpPr>
          <p:nvPr>
            <p:ph type="subTitle" idx="5"/>
          </p:nvPr>
        </p:nvSpPr>
        <p:spPr>
          <a:xfrm>
            <a:off x="716655" y="4070375"/>
            <a:ext cx="2525700" cy="538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6"/>
          </p:nvPr>
        </p:nvSpPr>
        <p:spPr>
          <a:xfrm>
            <a:off x="3312413" y="3576000"/>
            <a:ext cx="2526000" cy="572700"/>
          </a:xfrm>
          <a:prstGeom prst="rect">
            <a:avLst/>
          </a:prstGeom>
          <a:noFill/>
          <a:ln>
            <a:noFill/>
          </a:ln>
        </p:spPr>
        <p:txBody>
          <a:bodyPr spcFirstLastPara="1" wrap="square" lIns="91425" tIns="91425" rIns="91425" bIns="91425" anchor="ctr" anchorCtr="0">
            <a:noAutofit/>
          </a:bodyPr>
          <a:lstStyle>
            <a:lvl1pPr marR="38100" lvl="0" rtl="0">
              <a:spcBef>
                <a:spcPts val="0"/>
              </a:spcBef>
              <a:spcAft>
                <a:spcPts val="0"/>
              </a:spcAft>
              <a:buClr>
                <a:schemeClr val="accent1"/>
              </a:buClr>
              <a:buSzPts val="1800"/>
              <a:buNone/>
              <a:defRPr sz="18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76" name="Google Shape;76;p13"/>
          <p:cNvSpPr txBox="1">
            <a:spLocks noGrp="1"/>
          </p:cNvSpPr>
          <p:nvPr>
            <p:ph type="subTitle" idx="7"/>
          </p:nvPr>
        </p:nvSpPr>
        <p:spPr>
          <a:xfrm>
            <a:off x="3312264" y="4070350"/>
            <a:ext cx="2526000" cy="538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77" name="Google Shape;77;p13"/>
          <p:cNvSpPr txBox="1">
            <a:spLocks noGrp="1"/>
          </p:cNvSpPr>
          <p:nvPr>
            <p:ph type="title" idx="8"/>
          </p:nvPr>
        </p:nvSpPr>
        <p:spPr>
          <a:xfrm>
            <a:off x="716575" y="1331250"/>
            <a:ext cx="880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a:p>
        </p:txBody>
      </p:sp>
      <p:sp>
        <p:nvSpPr>
          <p:cNvPr id="78" name="Google Shape;78;p13"/>
          <p:cNvSpPr txBox="1">
            <a:spLocks noGrp="1"/>
          </p:cNvSpPr>
          <p:nvPr>
            <p:ph type="title" idx="9"/>
          </p:nvPr>
        </p:nvSpPr>
        <p:spPr>
          <a:xfrm>
            <a:off x="3312425" y="1331250"/>
            <a:ext cx="880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3"/>
          <p:cNvSpPr txBox="1">
            <a:spLocks noGrp="1"/>
          </p:cNvSpPr>
          <p:nvPr>
            <p:ph type="title" idx="13"/>
          </p:nvPr>
        </p:nvSpPr>
        <p:spPr>
          <a:xfrm>
            <a:off x="716575" y="3048300"/>
            <a:ext cx="880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a:p>
        </p:txBody>
      </p:sp>
      <p:sp>
        <p:nvSpPr>
          <p:cNvPr id="80" name="Google Shape;80;p13"/>
          <p:cNvSpPr txBox="1">
            <a:spLocks noGrp="1"/>
          </p:cNvSpPr>
          <p:nvPr>
            <p:ph type="title" idx="14"/>
          </p:nvPr>
        </p:nvSpPr>
        <p:spPr>
          <a:xfrm>
            <a:off x="720000" y="539500"/>
            <a:ext cx="51150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3"/>
          <p:cNvSpPr txBox="1">
            <a:spLocks noGrp="1"/>
          </p:cNvSpPr>
          <p:nvPr>
            <p:ph type="title" idx="15"/>
          </p:nvPr>
        </p:nvSpPr>
        <p:spPr>
          <a:xfrm>
            <a:off x="3312425" y="3048300"/>
            <a:ext cx="880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p:nvPr/>
        </p:nvSpPr>
        <p:spPr>
          <a:xfrm rot="-4879142">
            <a:off x="3994945" y="259759"/>
            <a:ext cx="7195722" cy="496063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rot="-5400399">
            <a:off x="4375980" y="412100"/>
            <a:ext cx="7195516" cy="4960787"/>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4"/>
          <p:cNvSpPr/>
          <p:nvPr/>
        </p:nvSpPr>
        <p:spPr>
          <a:xfrm rot="-10662036" flipH="1">
            <a:off x="4309994" y="-1706679"/>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rot="-10662036" flipH="1">
            <a:off x="3978561" y="-1719989"/>
            <a:ext cx="5038231" cy="2223416"/>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8570257" flipH="1">
            <a:off x="-1389119" y="4730603"/>
            <a:ext cx="5038191" cy="2223398"/>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8570257" flipH="1">
            <a:off x="-1653465" y="4530237"/>
            <a:ext cx="5038191" cy="2223398"/>
          </a:xfrm>
          <a:custGeom>
            <a:avLst/>
            <a:gdLst/>
            <a:ahLst/>
            <a:cxnLst/>
            <a:rect l="l" t="t" r="r" b="b"/>
            <a:pathLst>
              <a:path w="168100" h="74184" extrusionOk="0">
                <a:moveTo>
                  <a:pt x="125482" y="1"/>
                </a:moveTo>
                <a:cubicBezTo>
                  <a:pt x="115828" y="1"/>
                  <a:pt x="104838" y="2382"/>
                  <a:pt x="94519" y="9414"/>
                </a:cubicBezTo>
                <a:cubicBezTo>
                  <a:pt x="81935" y="17987"/>
                  <a:pt x="74513" y="20405"/>
                  <a:pt x="67832" y="20405"/>
                </a:cubicBezTo>
                <a:cubicBezTo>
                  <a:pt x="59188" y="20405"/>
                  <a:pt x="51784" y="16357"/>
                  <a:pt x="36044" y="16357"/>
                </a:cubicBezTo>
                <a:cubicBezTo>
                  <a:pt x="35506" y="16357"/>
                  <a:pt x="34958" y="16362"/>
                  <a:pt x="34400" y="16372"/>
                </a:cubicBezTo>
                <a:cubicBezTo>
                  <a:pt x="26059" y="16515"/>
                  <a:pt x="19832" y="18477"/>
                  <a:pt x="15211" y="21243"/>
                </a:cubicBezTo>
                <a:cubicBezTo>
                  <a:pt x="2257" y="28977"/>
                  <a:pt x="0" y="47007"/>
                  <a:pt x="10759" y="57578"/>
                </a:cubicBezTo>
                <a:cubicBezTo>
                  <a:pt x="13697" y="60463"/>
                  <a:pt x="17469" y="62555"/>
                  <a:pt x="22241" y="62555"/>
                </a:cubicBezTo>
                <a:cubicBezTo>
                  <a:pt x="24701" y="62555"/>
                  <a:pt x="27426" y="61999"/>
                  <a:pt x="30439" y="60709"/>
                </a:cubicBezTo>
                <a:cubicBezTo>
                  <a:pt x="54106" y="50566"/>
                  <a:pt x="48781" y="52404"/>
                  <a:pt x="56899" y="48960"/>
                </a:cubicBezTo>
                <a:cubicBezTo>
                  <a:pt x="62321" y="46663"/>
                  <a:pt x="67275" y="45693"/>
                  <a:pt x="71871" y="45693"/>
                </a:cubicBezTo>
                <a:cubicBezTo>
                  <a:pt x="96782" y="45693"/>
                  <a:pt x="111174" y="74183"/>
                  <a:pt x="132547" y="74183"/>
                </a:cubicBezTo>
                <a:cubicBezTo>
                  <a:pt x="137762" y="74183"/>
                  <a:pt x="143394" y="72487"/>
                  <a:pt x="149695" y="68265"/>
                </a:cubicBezTo>
                <a:cubicBezTo>
                  <a:pt x="152889" y="66124"/>
                  <a:pt x="168037" y="53573"/>
                  <a:pt x="168082" y="33161"/>
                </a:cubicBezTo>
                <a:cubicBezTo>
                  <a:pt x="168100" y="25025"/>
                  <a:pt x="162622" y="17335"/>
                  <a:pt x="157796" y="12143"/>
                </a:cubicBezTo>
                <a:cubicBezTo>
                  <a:pt x="153585" y="7620"/>
                  <a:pt x="148250" y="4302"/>
                  <a:pt x="142344" y="2482"/>
                </a:cubicBezTo>
                <a:cubicBezTo>
                  <a:pt x="137702" y="1048"/>
                  <a:pt x="131886" y="1"/>
                  <a:pt x="12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TITLE_AND_TWO_COLUMNS_2_1">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30"/>
          <p:cNvSpPr txBox="1">
            <a:spLocks noGrp="1"/>
          </p:cNvSpPr>
          <p:nvPr>
            <p:ph type="body" idx="1"/>
          </p:nvPr>
        </p:nvSpPr>
        <p:spPr>
          <a:xfrm>
            <a:off x="713225" y="1623850"/>
            <a:ext cx="4409400" cy="2320800"/>
          </a:xfrm>
          <a:prstGeom prst="rect">
            <a:avLst/>
          </a:prstGeom>
          <a:noFill/>
        </p:spPr>
        <p:txBody>
          <a:bodyPr spcFirstLastPara="1" wrap="square" lIns="91425" tIns="91425" rIns="91425" bIns="91425" anchor="ctr"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1_1_1">
    <p:spTree>
      <p:nvGrpSpPr>
        <p:cNvPr id="1" name="Shape 240"/>
        <p:cNvGrpSpPr/>
        <p:nvPr/>
      </p:nvGrpSpPr>
      <p:grpSpPr>
        <a:xfrm>
          <a:off x="0" y="0"/>
          <a:ext cx="0" cy="0"/>
          <a:chOff x="0" y="0"/>
          <a:chExt cx="0" cy="0"/>
        </a:xfrm>
      </p:grpSpPr>
      <p:sp>
        <p:nvSpPr>
          <p:cNvPr id="241" name="Google Shape;241;p33"/>
          <p:cNvSpPr/>
          <p:nvPr/>
        </p:nvSpPr>
        <p:spPr>
          <a:xfrm rot="751121">
            <a:off x="-1146488" y="4615378"/>
            <a:ext cx="9648736" cy="1770113"/>
          </a:xfrm>
          <a:custGeom>
            <a:avLst/>
            <a:gdLst/>
            <a:ahLst/>
            <a:cxnLst/>
            <a:rect l="l" t="t" r="r" b="b"/>
            <a:pathLst>
              <a:path w="146229" h="70769" extrusionOk="0">
                <a:moveTo>
                  <a:pt x="48945" y="1"/>
                </a:moveTo>
                <a:cubicBezTo>
                  <a:pt x="22256" y="1"/>
                  <a:pt x="3722" y="11964"/>
                  <a:pt x="3722" y="11964"/>
                </a:cubicBezTo>
                <a:lnTo>
                  <a:pt x="0" y="70769"/>
                </a:lnTo>
                <a:lnTo>
                  <a:pt x="146228" y="70665"/>
                </a:lnTo>
                <a:lnTo>
                  <a:pt x="146228" y="9141"/>
                </a:lnTo>
                <a:cubicBezTo>
                  <a:pt x="146228" y="9141"/>
                  <a:pt x="140914" y="18916"/>
                  <a:pt x="123764" y="18916"/>
                </a:cubicBezTo>
                <a:cubicBezTo>
                  <a:pt x="115176" y="18916"/>
                  <a:pt x="103620" y="16465"/>
                  <a:pt x="88276" y="9107"/>
                </a:cubicBezTo>
                <a:cubicBezTo>
                  <a:pt x="74168" y="2344"/>
                  <a:pt x="60758" y="1"/>
                  <a:pt x="48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rot="751113">
            <a:off x="-1197709" y="4822904"/>
            <a:ext cx="10185083" cy="1760133"/>
          </a:xfrm>
          <a:custGeom>
            <a:avLst/>
            <a:gdLst/>
            <a:ahLst/>
            <a:cxnLst/>
            <a:rect l="l" t="t" r="r" b="b"/>
            <a:pathLst>
              <a:path w="146252" h="70370" extrusionOk="0">
                <a:moveTo>
                  <a:pt x="52287" y="0"/>
                </a:moveTo>
                <a:cubicBezTo>
                  <a:pt x="20650" y="0"/>
                  <a:pt x="2362" y="18754"/>
                  <a:pt x="2362" y="18754"/>
                </a:cubicBezTo>
                <a:lnTo>
                  <a:pt x="0" y="70370"/>
                </a:lnTo>
                <a:lnTo>
                  <a:pt x="146251" y="67824"/>
                </a:lnTo>
                <a:lnTo>
                  <a:pt x="145214" y="6300"/>
                </a:lnTo>
                <a:cubicBezTo>
                  <a:pt x="145214" y="6300"/>
                  <a:pt x="140284" y="15537"/>
                  <a:pt x="122428" y="15537"/>
                </a:cubicBezTo>
                <a:cubicBezTo>
                  <a:pt x="113918" y="15537"/>
                  <a:pt x="102473" y="13439"/>
                  <a:pt x="87228" y="7245"/>
                </a:cubicBezTo>
                <a:cubicBezTo>
                  <a:pt x="74282" y="1985"/>
                  <a:pt x="62578" y="0"/>
                  <a:pt x="5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rot="-8921212">
            <a:off x="3850630" y="-3777280"/>
            <a:ext cx="7196023" cy="4960589"/>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rot="-9114056">
            <a:off x="4121332" y="-4101521"/>
            <a:ext cx="7195934" cy="5348234"/>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_1_2">
    <p:spTree>
      <p:nvGrpSpPr>
        <p:cNvPr id="1" name="Shape 245"/>
        <p:cNvGrpSpPr/>
        <p:nvPr/>
      </p:nvGrpSpPr>
      <p:grpSpPr>
        <a:xfrm>
          <a:off x="0" y="0"/>
          <a:ext cx="0" cy="0"/>
          <a:chOff x="0" y="0"/>
          <a:chExt cx="0" cy="0"/>
        </a:xfrm>
      </p:grpSpPr>
      <p:sp>
        <p:nvSpPr>
          <p:cNvPr id="246" name="Google Shape;246;p34"/>
          <p:cNvSpPr/>
          <p:nvPr/>
        </p:nvSpPr>
        <p:spPr>
          <a:xfrm rot="-4913999" flipH="1">
            <a:off x="6197526" y="1159650"/>
            <a:ext cx="7195508" cy="4960620"/>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rot="-4720974" flipH="1">
            <a:off x="6469886" y="839599"/>
            <a:ext cx="7195598" cy="5348228"/>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rot="4729032">
            <a:off x="-3413783" y="-2567704"/>
            <a:ext cx="5238458" cy="3611721"/>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rgbClr val="FDB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rot="5399726">
            <a:off x="-3324270" y="-2787637"/>
            <a:ext cx="5238756" cy="3611736"/>
          </a:xfrm>
          <a:custGeom>
            <a:avLst/>
            <a:gdLst/>
            <a:ahLst/>
            <a:cxnLst/>
            <a:rect l="l" t="t" r="r" b="b"/>
            <a:pathLst>
              <a:path w="166959" h="87786" extrusionOk="0">
                <a:moveTo>
                  <a:pt x="120453" y="0"/>
                </a:moveTo>
                <a:cubicBezTo>
                  <a:pt x="111502" y="0"/>
                  <a:pt x="101142" y="1810"/>
                  <a:pt x="90398" y="7349"/>
                </a:cubicBezTo>
                <a:cubicBezTo>
                  <a:pt x="72916" y="16364"/>
                  <a:pt x="66223" y="18285"/>
                  <a:pt x="58760" y="18285"/>
                </a:cubicBezTo>
                <a:cubicBezTo>
                  <a:pt x="53214" y="18285"/>
                  <a:pt x="47244" y="17224"/>
                  <a:pt x="36109" y="17224"/>
                </a:cubicBezTo>
                <a:cubicBezTo>
                  <a:pt x="35104" y="17224"/>
                  <a:pt x="34057" y="17233"/>
                  <a:pt x="32964" y="17252"/>
                </a:cubicBezTo>
                <a:cubicBezTo>
                  <a:pt x="19850" y="17484"/>
                  <a:pt x="11973" y="22203"/>
                  <a:pt x="7263" y="27449"/>
                </a:cubicBezTo>
                <a:cubicBezTo>
                  <a:pt x="2365" y="32890"/>
                  <a:pt x="1" y="40152"/>
                  <a:pt x="509" y="47458"/>
                </a:cubicBezTo>
                <a:cubicBezTo>
                  <a:pt x="1056" y="55322"/>
                  <a:pt x="3510" y="68570"/>
                  <a:pt x="13782" y="68570"/>
                </a:cubicBezTo>
                <a:cubicBezTo>
                  <a:pt x="15758" y="68570"/>
                  <a:pt x="18022" y="68081"/>
                  <a:pt x="20617" y="66969"/>
                </a:cubicBezTo>
                <a:cubicBezTo>
                  <a:pt x="27724" y="63924"/>
                  <a:pt x="34121" y="62722"/>
                  <a:pt x="39736" y="62722"/>
                </a:cubicBezTo>
                <a:cubicBezTo>
                  <a:pt x="52827" y="62722"/>
                  <a:pt x="61672" y="69253"/>
                  <a:pt x="65374" y="74186"/>
                </a:cubicBezTo>
                <a:cubicBezTo>
                  <a:pt x="72936" y="84268"/>
                  <a:pt x="83552" y="87785"/>
                  <a:pt x="94673" y="87785"/>
                </a:cubicBezTo>
                <a:cubicBezTo>
                  <a:pt x="119174" y="87785"/>
                  <a:pt x="146124" y="70713"/>
                  <a:pt x="148260" y="69154"/>
                </a:cubicBezTo>
                <a:cubicBezTo>
                  <a:pt x="151364" y="66879"/>
                  <a:pt x="166316" y="54452"/>
                  <a:pt x="166646" y="34050"/>
                </a:cubicBezTo>
                <a:cubicBezTo>
                  <a:pt x="166958" y="15361"/>
                  <a:pt x="152051" y="7733"/>
                  <a:pt x="149535" y="6582"/>
                </a:cubicBezTo>
                <a:cubicBezTo>
                  <a:pt x="149286" y="6466"/>
                  <a:pt x="149027" y="6341"/>
                  <a:pt x="148777" y="6217"/>
                </a:cubicBezTo>
                <a:cubicBezTo>
                  <a:pt x="146568" y="5115"/>
                  <a:pt x="135502" y="0"/>
                  <a:pt x="120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2"/>
              </a:buClr>
              <a:buSzPts val="2800"/>
              <a:buFont typeface="Varela Round"/>
              <a:buNone/>
              <a:defRPr sz="2800" b="1">
                <a:solidFill>
                  <a:schemeClr val="lt2"/>
                </a:solidFill>
                <a:latin typeface="Varela Round"/>
                <a:ea typeface="Varela Round"/>
                <a:cs typeface="Varela Round"/>
                <a:sym typeface="Varela Round"/>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13225" y="1246950"/>
            <a:ext cx="7717500" cy="22110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0" r:id="rId5"/>
    <p:sldLayoutId id="2147483676"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2880">
          <p15:clr>
            <a:srgbClr val="EA4335"/>
          </p15:clr>
        </p15:guide>
        <p15:guide id="3" pos="449">
          <p15:clr>
            <a:srgbClr val="EA4335"/>
          </p15:clr>
        </p15:guide>
        <p15:guide id="4" pos="5311">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ctrTitle"/>
          </p:nvPr>
        </p:nvSpPr>
        <p:spPr>
          <a:xfrm>
            <a:off x="713275" y="721600"/>
            <a:ext cx="4094100" cy="26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2"/>
                </a:solidFill>
              </a:rPr>
              <a:t>Comfortable On The Feet</a:t>
            </a:r>
            <a:br>
              <a:rPr lang="en" sz="2600" dirty="0">
                <a:solidFill>
                  <a:schemeClr val="lt2"/>
                </a:solidFill>
              </a:rPr>
            </a:br>
            <a:r>
              <a:rPr lang="en" sz="3000" dirty="0">
                <a:solidFill>
                  <a:schemeClr val="lt2"/>
                </a:solidFill>
                <a:latin typeface="Sitka Small Semibold" pitchFamily="2" charset="0"/>
              </a:rPr>
              <a:t>SHOES STORE</a:t>
            </a:r>
            <a:br>
              <a:rPr lang="en" sz="3000" dirty="0">
                <a:solidFill>
                  <a:schemeClr val="lt2"/>
                </a:solidFill>
                <a:latin typeface="Sitka Small Semibold" pitchFamily="2" charset="0"/>
              </a:rPr>
            </a:br>
            <a:r>
              <a:rPr lang="en" sz="1400" dirty="0">
                <a:solidFill>
                  <a:schemeClr val="lt2"/>
                </a:solidFill>
                <a:latin typeface="Sitka Small Semibold" pitchFamily="2" charset="0"/>
              </a:rPr>
              <a:t>(Toko Sepatu Sport)</a:t>
            </a:r>
            <a:endParaRPr sz="1400" dirty="0">
              <a:solidFill>
                <a:srgbClr val="FDB334"/>
              </a:solidFill>
              <a:latin typeface="Sitka Small Semibold" pitchFamily="2" charset="0"/>
            </a:endParaRPr>
          </a:p>
        </p:txBody>
      </p:sp>
      <p:sp>
        <p:nvSpPr>
          <p:cNvPr id="261" name="Google Shape;261;p38"/>
          <p:cNvSpPr/>
          <p:nvPr/>
        </p:nvSpPr>
        <p:spPr>
          <a:xfrm>
            <a:off x="713275" y="3708050"/>
            <a:ext cx="3751200" cy="6216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txBox="1">
            <a:spLocks noGrp="1"/>
          </p:cNvSpPr>
          <p:nvPr>
            <p:ph type="subTitle" idx="1"/>
          </p:nvPr>
        </p:nvSpPr>
        <p:spPr>
          <a:xfrm>
            <a:off x="865675" y="3818900"/>
            <a:ext cx="3454800" cy="39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Here is where your presentation begins</a:t>
            </a:r>
            <a:endParaRPr dirty="0"/>
          </a:p>
        </p:txBody>
      </p:sp>
      <p:pic>
        <p:nvPicPr>
          <p:cNvPr id="5" name="Picture 4">
            <a:extLst>
              <a:ext uri="{FF2B5EF4-FFF2-40B4-BE49-F238E27FC236}">
                <a16:creationId xmlns:a16="http://schemas.microsoft.com/office/drawing/2014/main" id="{7C5F43C4-23E0-DB9F-BACB-346ECD831D8C}"/>
              </a:ext>
            </a:extLst>
          </p:cNvPr>
          <p:cNvPicPr>
            <a:picLocks noChangeAspect="1"/>
          </p:cNvPicPr>
          <p:nvPr/>
        </p:nvPicPr>
        <p:blipFill>
          <a:blip r:embed="rId3"/>
          <a:stretch>
            <a:fillRect/>
          </a:stretch>
        </p:blipFill>
        <p:spPr>
          <a:xfrm>
            <a:off x="5456525" y="805156"/>
            <a:ext cx="3323772" cy="33237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3"/>
          <p:cNvSpPr txBox="1">
            <a:spLocks noGrp="1"/>
          </p:cNvSpPr>
          <p:nvPr>
            <p:ph type="title"/>
          </p:nvPr>
        </p:nvSpPr>
        <p:spPr>
          <a:xfrm>
            <a:off x="713250" y="13411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Register Form</a:t>
            </a:r>
            <a:endParaRPr dirty="0">
              <a:solidFill>
                <a:schemeClr val="lt2"/>
              </a:solidFill>
            </a:endParaRPr>
          </a:p>
        </p:txBody>
      </p:sp>
      <p:pic>
        <p:nvPicPr>
          <p:cNvPr id="3" name="Picture 2">
            <a:extLst>
              <a:ext uri="{FF2B5EF4-FFF2-40B4-BE49-F238E27FC236}">
                <a16:creationId xmlns:a16="http://schemas.microsoft.com/office/drawing/2014/main" id="{91FBE5D5-386E-7704-3217-1BBE27C3926A}"/>
              </a:ext>
            </a:extLst>
          </p:cNvPr>
          <p:cNvPicPr>
            <a:picLocks noChangeAspect="1"/>
          </p:cNvPicPr>
          <p:nvPr/>
        </p:nvPicPr>
        <p:blipFill>
          <a:blip r:embed="rId3"/>
          <a:stretch>
            <a:fillRect/>
          </a:stretch>
        </p:blipFill>
        <p:spPr>
          <a:xfrm>
            <a:off x="356625" y="706817"/>
            <a:ext cx="8430750" cy="3943132"/>
          </a:xfrm>
          <a:prstGeom prst="rect">
            <a:avLst/>
          </a:prstGeom>
        </p:spPr>
      </p:pic>
    </p:spTree>
    <p:extLst>
      <p:ext uri="{BB962C8B-B14F-4D97-AF65-F5344CB8AC3E}">
        <p14:creationId xmlns:p14="http://schemas.microsoft.com/office/powerpoint/2010/main" val="276851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3"/>
          <p:cNvSpPr txBox="1">
            <a:spLocks noGrp="1"/>
          </p:cNvSpPr>
          <p:nvPr>
            <p:ph type="title"/>
          </p:nvPr>
        </p:nvSpPr>
        <p:spPr>
          <a:xfrm>
            <a:off x="713250" y="134117"/>
            <a:ext cx="7717500" cy="48216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Demo Website</a:t>
            </a:r>
            <a:endParaRPr dirty="0">
              <a:solidFill>
                <a:schemeClr val="lt2"/>
              </a:solidFill>
            </a:endParaRPr>
          </a:p>
        </p:txBody>
      </p:sp>
    </p:spTree>
    <p:extLst>
      <p:ext uri="{BB962C8B-B14F-4D97-AF65-F5344CB8AC3E}">
        <p14:creationId xmlns:p14="http://schemas.microsoft.com/office/powerpoint/2010/main" val="329826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808D49-33A7-448D-BDC4-885FFCC80001}"/>
              </a:ext>
            </a:extLst>
          </p:cNvPr>
          <p:cNvPicPr>
            <a:picLocks noChangeAspect="1"/>
          </p:cNvPicPr>
          <p:nvPr/>
        </p:nvPicPr>
        <p:blipFill>
          <a:blip r:embed="rId2"/>
          <a:srcRect t="4028" b="4028"/>
          <a:stretch/>
        </p:blipFill>
        <p:spPr>
          <a:xfrm>
            <a:off x="443642" y="1680221"/>
            <a:ext cx="1255059" cy="1283549"/>
          </a:xfrm>
          <a:prstGeom prst="flowChartConnector">
            <a:avLst/>
          </a:prstGeom>
        </p:spPr>
      </p:pic>
      <p:sp>
        <p:nvSpPr>
          <p:cNvPr id="5" name="TextBox 4">
            <a:extLst>
              <a:ext uri="{FF2B5EF4-FFF2-40B4-BE49-F238E27FC236}">
                <a16:creationId xmlns:a16="http://schemas.microsoft.com/office/drawing/2014/main" id="{339D9B51-E3E1-804B-C1F0-E634C6D2F5BC}"/>
              </a:ext>
            </a:extLst>
          </p:cNvPr>
          <p:cNvSpPr txBox="1"/>
          <p:nvPr/>
        </p:nvSpPr>
        <p:spPr>
          <a:xfrm flipH="1">
            <a:off x="2639684" y="536639"/>
            <a:ext cx="3702206" cy="830997"/>
          </a:xfrm>
          <a:prstGeom prst="rect">
            <a:avLst/>
          </a:prstGeom>
          <a:noFill/>
        </p:spPr>
        <p:txBody>
          <a:bodyPr wrap="square" rtlCol="0">
            <a:spAutoFit/>
          </a:bodyPr>
          <a:lstStyle/>
          <a:p>
            <a:pPr algn="ctr"/>
            <a:r>
              <a:rPr lang="en-US" sz="4800" b="1" dirty="0">
                <a:latin typeface="Algerian" panose="04020705040A02060702" pitchFamily="82" charset="0"/>
              </a:rPr>
              <a:t>KELOMPOK</a:t>
            </a:r>
          </a:p>
        </p:txBody>
      </p:sp>
      <p:sp>
        <p:nvSpPr>
          <p:cNvPr id="6" name="TextBox 5">
            <a:extLst>
              <a:ext uri="{FF2B5EF4-FFF2-40B4-BE49-F238E27FC236}">
                <a16:creationId xmlns:a16="http://schemas.microsoft.com/office/drawing/2014/main" id="{0AE461A9-2810-4AC7-AB2B-EA73D5E30DAB}"/>
              </a:ext>
            </a:extLst>
          </p:cNvPr>
          <p:cNvSpPr txBox="1"/>
          <p:nvPr/>
        </p:nvSpPr>
        <p:spPr>
          <a:xfrm>
            <a:off x="2385547" y="1276966"/>
            <a:ext cx="4087153" cy="307777"/>
          </a:xfrm>
          <a:prstGeom prst="rect">
            <a:avLst/>
          </a:prstGeom>
          <a:noFill/>
        </p:spPr>
        <p:txBody>
          <a:bodyPr wrap="square">
            <a:spAutoFit/>
          </a:bodyPr>
          <a:lstStyle/>
          <a:p>
            <a:pPr algn="ctr"/>
            <a:r>
              <a:rPr lang="en-US" sz="1400" b="1" dirty="0">
                <a:latin typeface="Algerian" panose="04020705040A02060702" pitchFamily="82" charset="0"/>
              </a:rPr>
              <a:t>Jobs desc</a:t>
            </a:r>
          </a:p>
        </p:txBody>
      </p:sp>
      <p:sp>
        <p:nvSpPr>
          <p:cNvPr id="7" name="TextBox 6">
            <a:extLst>
              <a:ext uri="{FF2B5EF4-FFF2-40B4-BE49-F238E27FC236}">
                <a16:creationId xmlns:a16="http://schemas.microsoft.com/office/drawing/2014/main" id="{8EC9B29D-314B-4486-8C35-03FB70EFAC9A}"/>
              </a:ext>
            </a:extLst>
          </p:cNvPr>
          <p:cNvSpPr txBox="1"/>
          <p:nvPr/>
        </p:nvSpPr>
        <p:spPr>
          <a:xfrm>
            <a:off x="3164606" y="1114552"/>
            <a:ext cx="2652362" cy="307777"/>
          </a:xfrm>
          <a:prstGeom prst="rect">
            <a:avLst/>
          </a:prstGeom>
          <a:noFill/>
        </p:spPr>
        <p:txBody>
          <a:bodyPr wrap="square">
            <a:spAutoFit/>
          </a:bodyPr>
          <a:lstStyle/>
          <a:p>
            <a:pPr algn="ctr"/>
            <a:r>
              <a:rPr lang="en-US" sz="1400" b="1" dirty="0">
                <a:latin typeface="Algerian" panose="04020705040A02060702" pitchFamily="82" charset="0"/>
              </a:rPr>
              <a:t>&amp;</a:t>
            </a:r>
          </a:p>
        </p:txBody>
      </p:sp>
      <p:pic>
        <p:nvPicPr>
          <p:cNvPr id="12" name="Picture 11">
            <a:extLst>
              <a:ext uri="{FF2B5EF4-FFF2-40B4-BE49-F238E27FC236}">
                <a16:creationId xmlns:a16="http://schemas.microsoft.com/office/drawing/2014/main" id="{94C2362F-275B-46D1-A312-D8359D64B2B7}"/>
              </a:ext>
            </a:extLst>
          </p:cNvPr>
          <p:cNvPicPr>
            <a:picLocks noChangeAspect="1"/>
          </p:cNvPicPr>
          <p:nvPr/>
        </p:nvPicPr>
        <p:blipFill>
          <a:blip r:embed="rId3"/>
          <a:srcRect l="19322" r="19322"/>
          <a:stretch/>
        </p:blipFill>
        <p:spPr>
          <a:xfrm>
            <a:off x="2694353" y="1683295"/>
            <a:ext cx="1255059" cy="1283549"/>
          </a:xfrm>
          <a:prstGeom prst="flowChartConnector">
            <a:avLst/>
          </a:prstGeom>
        </p:spPr>
      </p:pic>
      <p:pic>
        <p:nvPicPr>
          <p:cNvPr id="13" name="Picture 12">
            <a:extLst>
              <a:ext uri="{FF2B5EF4-FFF2-40B4-BE49-F238E27FC236}">
                <a16:creationId xmlns:a16="http://schemas.microsoft.com/office/drawing/2014/main" id="{A7835D1D-ACB5-4F35-B49C-3E0E24D668B5}"/>
              </a:ext>
            </a:extLst>
          </p:cNvPr>
          <p:cNvPicPr>
            <a:picLocks noChangeAspect="1"/>
          </p:cNvPicPr>
          <p:nvPr/>
        </p:nvPicPr>
        <p:blipFill>
          <a:blip r:embed="rId4"/>
          <a:srcRect t="11649" b="11649"/>
          <a:stretch/>
        </p:blipFill>
        <p:spPr>
          <a:xfrm>
            <a:off x="5194589" y="1680377"/>
            <a:ext cx="1255059" cy="1283549"/>
          </a:xfrm>
          <a:prstGeom prst="flowChartConnector">
            <a:avLst/>
          </a:prstGeom>
        </p:spPr>
      </p:pic>
      <p:sp>
        <p:nvSpPr>
          <p:cNvPr id="16" name="TextBox 15">
            <a:extLst>
              <a:ext uri="{FF2B5EF4-FFF2-40B4-BE49-F238E27FC236}">
                <a16:creationId xmlns:a16="http://schemas.microsoft.com/office/drawing/2014/main" id="{7D5A0C42-ECF7-467F-B873-01819A9A9FCF}"/>
              </a:ext>
            </a:extLst>
          </p:cNvPr>
          <p:cNvSpPr txBox="1"/>
          <p:nvPr/>
        </p:nvSpPr>
        <p:spPr>
          <a:xfrm>
            <a:off x="94246" y="3297097"/>
            <a:ext cx="1864645" cy="415498"/>
          </a:xfrm>
          <a:prstGeom prst="rect">
            <a:avLst/>
          </a:prstGeom>
          <a:noFill/>
        </p:spPr>
        <p:txBody>
          <a:bodyPr wrap="square" rtlCol="0">
            <a:spAutoFit/>
          </a:bodyPr>
          <a:lstStyle/>
          <a:p>
            <a:r>
              <a:rPr lang="en-ID" sz="1050" dirty="0"/>
              <a:t>Andika </a:t>
            </a:r>
            <a:r>
              <a:rPr lang="en-ID" sz="1050" dirty="0" err="1"/>
              <a:t>Saputra</a:t>
            </a:r>
            <a:r>
              <a:rPr lang="en-ID" sz="1050" dirty="0"/>
              <a:t> 22.12.2500</a:t>
            </a:r>
          </a:p>
          <a:p>
            <a:pPr algn="ctr"/>
            <a:r>
              <a:rPr lang="en-ID" sz="1050" dirty="0"/>
              <a:t>(Login &amp; Register)</a:t>
            </a:r>
          </a:p>
        </p:txBody>
      </p:sp>
      <p:sp>
        <p:nvSpPr>
          <p:cNvPr id="17" name="TextBox 16">
            <a:extLst>
              <a:ext uri="{FF2B5EF4-FFF2-40B4-BE49-F238E27FC236}">
                <a16:creationId xmlns:a16="http://schemas.microsoft.com/office/drawing/2014/main" id="{11B655EE-9E75-44D8-B153-D2528CAC0B29}"/>
              </a:ext>
            </a:extLst>
          </p:cNvPr>
          <p:cNvSpPr txBox="1"/>
          <p:nvPr/>
        </p:nvSpPr>
        <p:spPr>
          <a:xfrm>
            <a:off x="1942643" y="3296964"/>
            <a:ext cx="2654401" cy="415498"/>
          </a:xfrm>
          <a:prstGeom prst="rect">
            <a:avLst/>
          </a:prstGeom>
          <a:noFill/>
        </p:spPr>
        <p:txBody>
          <a:bodyPr wrap="square" rtlCol="0">
            <a:spAutoFit/>
          </a:bodyPr>
          <a:lstStyle/>
          <a:p>
            <a:r>
              <a:rPr lang="en-ID" sz="1050" dirty="0"/>
              <a:t>Muhammad Habib </a:t>
            </a:r>
            <a:r>
              <a:rPr lang="en-ID" sz="1050" dirty="0" err="1"/>
              <a:t>Hasbiallah</a:t>
            </a:r>
            <a:r>
              <a:rPr lang="en-ID" sz="1050" dirty="0"/>
              <a:t> 22.12.2507</a:t>
            </a:r>
          </a:p>
          <a:p>
            <a:pPr algn="ctr"/>
            <a:r>
              <a:rPr lang="en-ID" sz="1050" dirty="0"/>
              <a:t>(Product &amp; </a:t>
            </a:r>
            <a:r>
              <a:rPr lang="en-ID" sz="1050" dirty="0" err="1"/>
              <a:t>Acount</a:t>
            </a:r>
            <a:r>
              <a:rPr lang="en-ID" sz="1050" dirty="0"/>
              <a:t>)</a:t>
            </a:r>
          </a:p>
        </p:txBody>
      </p:sp>
      <p:sp>
        <p:nvSpPr>
          <p:cNvPr id="18" name="TextBox 17">
            <a:extLst>
              <a:ext uri="{FF2B5EF4-FFF2-40B4-BE49-F238E27FC236}">
                <a16:creationId xmlns:a16="http://schemas.microsoft.com/office/drawing/2014/main" id="{9BBE103A-7127-4BFB-A886-3308A85E80C4}"/>
              </a:ext>
            </a:extLst>
          </p:cNvPr>
          <p:cNvSpPr txBox="1"/>
          <p:nvPr/>
        </p:nvSpPr>
        <p:spPr>
          <a:xfrm>
            <a:off x="4655931" y="3283439"/>
            <a:ext cx="2415687" cy="415498"/>
          </a:xfrm>
          <a:prstGeom prst="rect">
            <a:avLst/>
          </a:prstGeom>
          <a:noFill/>
        </p:spPr>
        <p:txBody>
          <a:bodyPr wrap="square" rtlCol="0">
            <a:spAutoFit/>
          </a:bodyPr>
          <a:lstStyle/>
          <a:p>
            <a:r>
              <a:rPr lang="en-ID" sz="1050" dirty="0" err="1"/>
              <a:t>Aisya</a:t>
            </a:r>
            <a:r>
              <a:rPr lang="en-ID" sz="1050" dirty="0"/>
              <a:t> </a:t>
            </a:r>
            <a:r>
              <a:rPr lang="en-ID" sz="1050" dirty="0" err="1"/>
              <a:t>Nawang</a:t>
            </a:r>
            <a:r>
              <a:rPr lang="en-ID" sz="1050" dirty="0"/>
              <a:t> </a:t>
            </a:r>
            <a:r>
              <a:rPr lang="en-ID" sz="1050" dirty="0" err="1"/>
              <a:t>Krisnanda</a:t>
            </a:r>
            <a:r>
              <a:rPr lang="en-ID" sz="1050" dirty="0"/>
              <a:t> 22.12.2488</a:t>
            </a:r>
          </a:p>
          <a:p>
            <a:pPr algn="ctr"/>
            <a:r>
              <a:rPr lang="en-ID" sz="1050" dirty="0"/>
              <a:t>(Official Seller)</a:t>
            </a:r>
          </a:p>
        </p:txBody>
      </p:sp>
      <p:sp>
        <p:nvSpPr>
          <p:cNvPr id="19" name="TextBox 18">
            <a:extLst>
              <a:ext uri="{FF2B5EF4-FFF2-40B4-BE49-F238E27FC236}">
                <a16:creationId xmlns:a16="http://schemas.microsoft.com/office/drawing/2014/main" id="{07664C20-FD5C-4E46-ABEA-D312B38B24D8}"/>
              </a:ext>
            </a:extLst>
          </p:cNvPr>
          <p:cNvSpPr txBox="1"/>
          <p:nvPr/>
        </p:nvSpPr>
        <p:spPr>
          <a:xfrm>
            <a:off x="7038410" y="3276003"/>
            <a:ext cx="2209670" cy="415498"/>
          </a:xfrm>
          <a:prstGeom prst="rect">
            <a:avLst/>
          </a:prstGeom>
          <a:noFill/>
        </p:spPr>
        <p:txBody>
          <a:bodyPr wrap="square" rtlCol="0">
            <a:spAutoFit/>
          </a:bodyPr>
          <a:lstStyle/>
          <a:p>
            <a:r>
              <a:rPr lang="en-ID" sz="1050" dirty="0" err="1"/>
              <a:t>Kurni</a:t>
            </a:r>
            <a:r>
              <a:rPr lang="en-ID" sz="1050" dirty="0"/>
              <a:t> </a:t>
            </a:r>
            <a:r>
              <a:rPr lang="en-ID" sz="1050" dirty="0" err="1"/>
              <a:t>Yunasabul</a:t>
            </a:r>
            <a:r>
              <a:rPr lang="en-ID" sz="1050" dirty="0"/>
              <a:t> </a:t>
            </a:r>
            <a:r>
              <a:rPr lang="en-ID" sz="1050" dirty="0" err="1"/>
              <a:t>Fitri</a:t>
            </a:r>
            <a:r>
              <a:rPr lang="en-ID" sz="1050" dirty="0"/>
              <a:t> 22.12.2496</a:t>
            </a:r>
          </a:p>
          <a:p>
            <a:pPr algn="ctr"/>
            <a:r>
              <a:rPr lang="en-ID" sz="1050" dirty="0"/>
              <a:t>(Promo Today)</a:t>
            </a:r>
          </a:p>
        </p:txBody>
      </p:sp>
      <p:pic>
        <p:nvPicPr>
          <p:cNvPr id="1026" name="Picture 2">
            <a:extLst>
              <a:ext uri="{FF2B5EF4-FFF2-40B4-BE49-F238E27FC236}">
                <a16:creationId xmlns:a16="http://schemas.microsoft.com/office/drawing/2014/main" id="{4AF2A0B2-2DA7-4A17-B4DD-04BA53D343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5299" y="1682762"/>
            <a:ext cx="1255059" cy="1283549"/>
          </a:xfrm>
          <a:prstGeom prst="flowChartConnec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638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5" name="Google Shape;345;p40"/>
          <p:cNvSpPr txBox="1">
            <a:spLocks noGrp="1"/>
          </p:cNvSpPr>
          <p:nvPr>
            <p:ph type="title"/>
          </p:nvPr>
        </p:nvSpPr>
        <p:spPr>
          <a:xfrm>
            <a:off x="720001" y="1360308"/>
            <a:ext cx="4704346" cy="3243692"/>
          </a:xfrm>
          <a:prstGeom prst="rect">
            <a:avLst/>
          </a:prstGeom>
        </p:spPr>
        <p:txBody>
          <a:bodyPr spcFirstLastPara="1" wrap="square" lIns="91425" tIns="91425" rIns="91425" bIns="91425" anchor="ctr" anchorCtr="0">
            <a:noAutofit/>
          </a:bodyPr>
          <a:lstStyle/>
          <a:p>
            <a:r>
              <a:rPr lang="en-ID" sz="1500" b="0" dirty="0">
                <a:solidFill>
                  <a:srgbClr val="212529"/>
                </a:solidFill>
                <a:latin typeface="Times New Roman" panose="02020603050405020304" pitchFamily="18" charset="0"/>
                <a:cs typeface="Times New Roman" panose="02020603050405020304" pitchFamily="18" charset="0"/>
              </a:rPr>
              <a:t>1. </a:t>
            </a:r>
            <a:r>
              <a:rPr lang="it-IT" sz="1500" b="0" dirty="0">
                <a:solidFill>
                  <a:srgbClr val="212529"/>
                </a:solidFill>
                <a:latin typeface="Times New Roman" panose="02020603050405020304" pitchFamily="18" charset="0"/>
                <a:cs typeface="Times New Roman" panose="02020603050405020304" pitchFamily="18" charset="0"/>
              </a:rPr>
              <a:t>Potensi Pertumbuhan Bisnis di Masa Mendatang.</a:t>
            </a:r>
            <a:br>
              <a:rPr lang="en-ID" sz="1500" b="0" i="0" dirty="0">
                <a:solidFill>
                  <a:srgbClr val="212529"/>
                </a:solidFill>
                <a:effectLst/>
                <a:latin typeface="Times New Roman" panose="02020603050405020304" pitchFamily="18" charset="0"/>
                <a:cs typeface="Times New Roman" panose="02020603050405020304" pitchFamily="18" charset="0"/>
              </a:rPr>
            </a:br>
            <a:r>
              <a:rPr lang="en-ID" sz="1500" b="0" i="0" dirty="0">
                <a:solidFill>
                  <a:srgbClr val="212529"/>
                </a:solidFill>
                <a:effectLst/>
                <a:latin typeface="Times New Roman" panose="02020603050405020304" pitchFamily="18" charset="0"/>
                <a:cs typeface="Times New Roman" panose="02020603050405020304" pitchFamily="18" charset="0"/>
              </a:rPr>
              <a:t>2. </a:t>
            </a:r>
            <a:r>
              <a:rPr lang="en-ID" sz="1500" b="0" i="0" dirty="0" err="1">
                <a:solidFill>
                  <a:srgbClr val="212529"/>
                </a:solidFill>
                <a:effectLst/>
                <a:latin typeface="Times New Roman" panose="02020603050405020304" pitchFamily="18" charset="0"/>
                <a:cs typeface="Times New Roman" panose="02020603050405020304" pitchFamily="18" charset="0"/>
              </a:rPr>
              <a:t>Memberi</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kemudahan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dalam</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usaha</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pemasaran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serta</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promosi</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barang</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ataupun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jasa</a:t>
            </a:r>
            <a:r>
              <a:rPr lang="en-ID" sz="1500" b="0" i="0" dirty="0">
                <a:solidFill>
                  <a:srgbClr val="212529"/>
                </a:solidFill>
                <a:effectLst/>
                <a:latin typeface="Times New Roman" panose="02020603050405020304" pitchFamily="18" charset="0"/>
                <a:cs typeface="Times New Roman" panose="02020603050405020304" pitchFamily="18" charset="0"/>
              </a:rPr>
              <a:t>.</a:t>
            </a:r>
            <a:br>
              <a:rPr lang="en-ID" sz="1500" b="0" i="0" dirty="0">
                <a:solidFill>
                  <a:srgbClr val="212529"/>
                </a:solidFill>
                <a:effectLst/>
                <a:latin typeface="Times New Roman" panose="02020603050405020304" pitchFamily="18" charset="0"/>
                <a:cs typeface="Times New Roman" panose="02020603050405020304" pitchFamily="18" charset="0"/>
              </a:rPr>
            </a:br>
            <a:r>
              <a:rPr lang="en-ID" sz="1500" b="0" i="0" dirty="0">
                <a:solidFill>
                  <a:srgbClr val="212529"/>
                </a:solidFill>
                <a:effectLst/>
                <a:latin typeface="Times New Roman" panose="02020603050405020304" pitchFamily="18" charset="0"/>
                <a:cs typeface="Times New Roman" panose="02020603050405020304" pitchFamily="18" charset="0"/>
              </a:rPr>
              <a:t>3. </a:t>
            </a:r>
            <a:r>
              <a:rPr lang="en-ID" sz="1500" b="0" i="0" dirty="0" err="1">
                <a:solidFill>
                  <a:srgbClr val="212529"/>
                </a:solidFill>
                <a:effectLst/>
                <a:latin typeface="Times New Roman" panose="02020603050405020304" pitchFamily="18" charset="0"/>
                <a:cs typeface="Times New Roman" panose="02020603050405020304" pitchFamily="18" charset="0"/>
              </a:rPr>
              <a:t>Melakukan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perluasan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terhadap</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jangkauan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calon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konsumen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dengan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segmentasi</a:t>
            </a:r>
            <a:r>
              <a:rPr lang="en-ID" sz="1500" b="0" i="0" dirty="0">
                <a:solidFill>
                  <a:srgbClr val="212529"/>
                </a:solidFill>
                <a:effectLst/>
                <a:latin typeface="Times New Roman" panose="02020603050405020304" pitchFamily="18" charset="0"/>
                <a:cs typeface="Times New Roman" panose="02020603050405020304" pitchFamily="18" charset="0"/>
              </a:rPr>
              <a:t> pasar yang </a:t>
            </a:r>
            <a:r>
              <a:rPr lang="en-ID" sz="1500" b="0" i="0" dirty="0" err="1">
                <a:solidFill>
                  <a:srgbClr val="212529"/>
                </a:solidFill>
                <a:effectLst/>
                <a:latin typeface="Times New Roman" panose="02020603050405020304" pitchFamily="18" charset="0"/>
                <a:cs typeface="Times New Roman" panose="02020603050405020304" pitchFamily="18" charset="0"/>
              </a:rPr>
              <a:t>lebih</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luas</a:t>
            </a:r>
            <a:r>
              <a:rPr lang="en-ID" sz="1500" b="0" i="0" dirty="0">
                <a:solidFill>
                  <a:srgbClr val="212529"/>
                </a:solidFill>
                <a:effectLst/>
                <a:latin typeface="Times New Roman" panose="02020603050405020304" pitchFamily="18" charset="0"/>
                <a:cs typeface="Times New Roman" panose="02020603050405020304" pitchFamily="18" charset="0"/>
              </a:rPr>
              <a:t>.</a:t>
            </a:r>
            <a:br>
              <a:rPr lang="en-ID" sz="1500" b="0" i="0" dirty="0">
                <a:solidFill>
                  <a:srgbClr val="212529"/>
                </a:solidFill>
                <a:effectLst/>
                <a:latin typeface="Times New Roman" panose="02020603050405020304" pitchFamily="18" charset="0"/>
                <a:cs typeface="Times New Roman" panose="02020603050405020304" pitchFamily="18" charset="0"/>
              </a:rPr>
            </a:br>
            <a:r>
              <a:rPr lang="en-ID" sz="1500" b="0" i="0" dirty="0">
                <a:solidFill>
                  <a:srgbClr val="212529"/>
                </a:solidFill>
                <a:effectLst/>
                <a:latin typeface="Times New Roman" panose="02020603050405020304" pitchFamily="18" charset="0"/>
                <a:cs typeface="Times New Roman" panose="02020603050405020304" pitchFamily="18" charset="0"/>
              </a:rPr>
              <a:t>4. </a:t>
            </a:r>
            <a:r>
              <a:rPr lang="en-ID" sz="1500" b="0" i="0" dirty="0" err="1">
                <a:solidFill>
                  <a:srgbClr val="212529"/>
                </a:solidFill>
                <a:effectLst/>
                <a:latin typeface="Times New Roman" panose="02020603050405020304" pitchFamily="18" charset="0"/>
                <a:cs typeface="Times New Roman" panose="02020603050405020304" pitchFamily="18" charset="0"/>
              </a:rPr>
              <a:t>Memberi</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kemudahan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dalam</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prosesi</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pembelian</a:t>
            </a:r>
            <a:r>
              <a:rPr lang="en-ID" sz="1500" b="0" i="0" dirty="0">
                <a:solidFill>
                  <a:srgbClr val="212529"/>
                </a:solidFill>
                <a:effectLst/>
                <a:latin typeface="Times New Roman" panose="02020603050405020304" pitchFamily="18" charset="0"/>
                <a:cs typeface="Times New Roman" panose="02020603050405020304" pitchFamily="18" charset="0"/>
              </a:rPr>
              <a:t> dan </a:t>
            </a:r>
            <a:r>
              <a:rPr lang="en-ID" sz="1500" b="0" i="0" dirty="0" err="1">
                <a:solidFill>
                  <a:srgbClr val="212529"/>
                </a:solidFill>
                <a:effectLst/>
                <a:latin typeface="Times New Roman" panose="02020603050405020304" pitchFamily="18" charset="0"/>
                <a:cs typeface="Times New Roman" panose="02020603050405020304" pitchFamily="18" charset="0"/>
              </a:rPr>
              <a:t>penjualan</a:t>
            </a:r>
            <a:r>
              <a:rPr lang="en-ID" sz="1500" b="0" i="0" dirty="0">
                <a:solidFill>
                  <a:srgbClr val="212529"/>
                </a:solidFill>
                <a:effectLst/>
                <a:latin typeface="Times New Roman" panose="02020603050405020304" pitchFamily="18" charset="0"/>
                <a:cs typeface="Times New Roman" panose="02020603050405020304" pitchFamily="18" charset="0"/>
              </a:rPr>
              <a:t>.</a:t>
            </a:r>
            <a:br>
              <a:rPr lang="en-ID" sz="1500" b="0" i="0" dirty="0">
                <a:solidFill>
                  <a:srgbClr val="212529"/>
                </a:solidFill>
                <a:effectLst/>
                <a:latin typeface="Times New Roman" panose="02020603050405020304" pitchFamily="18" charset="0"/>
                <a:cs typeface="Times New Roman" panose="02020603050405020304" pitchFamily="18" charset="0"/>
              </a:rPr>
            </a:br>
            <a:r>
              <a:rPr lang="en-ID" sz="1500" b="0" i="0" dirty="0">
                <a:solidFill>
                  <a:srgbClr val="212529"/>
                </a:solidFill>
                <a:effectLst/>
                <a:latin typeface="Times New Roman" panose="02020603050405020304" pitchFamily="18" charset="0"/>
                <a:cs typeface="Times New Roman" panose="02020603050405020304" pitchFamily="18" charset="0"/>
              </a:rPr>
              <a:t>5. </a:t>
            </a:r>
            <a:r>
              <a:rPr lang="en-ID" sz="1500" b="0" i="0" dirty="0" err="1">
                <a:solidFill>
                  <a:srgbClr val="212529"/>
                </a:solidFill>
                <a:effectLst/>
                <a:latin typeface="Times New Roman" panose="02020603050405020304" pitchFamily="18" charset="0"/>
                <a:cs typeface="Times New Roman" panose="02020603050405020304" pitchFamily="18" charset="0"/>
              </a:rPr>
              <a:t>Memberikan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kemudahan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dalam</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melakukan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pembayaran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karena</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dapat</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dilakukan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secara</a:t>
            </a:r>
            <a:r>
              <a:rPr lang="en-ID" sz="1500" b="0" i="0" dirty="0">
                <a:solidFill>
                  <a:srgbClr val="212529"/>
                </a:solidFill>
                <a:effectLst/>
                <a:latin typeface="Times New Roman" panose="02020603050405020304" pitchFamily="18" charset="0"/>
                <a:cs typeface="Times New Roman" panose="02020603050405020304" pitchFamily="18" charset="0"/>
              </a:rPr>
              <a:t> online.</a:t>
            </a:r>
            <a:br>
              <a:rPr lang="en-ID" sz="1500" b="0" i="0" dirty="0">
                <a:solidFill>
                  <a:srgbClr val="212529"/>
                </a:solidFill>
                <a:effectLst/>
                <a:latin typeface="Times New Roman" panose="02020603050405020304" pitchFamily="18" charset="0"/>
                <a:cs typeface="Times New Roman" panose="02020603050405020304" pitchFamily="18" charset="0"/>
              </a:rPr>
            </a:br>
            <a:r>
              <a:rPr lang="en-ID" sz="1500" b="0" i="0" dirty="0">
                <a:solidFill>
                  <a:srgbClr val="212529"/>
                </a:solidFill>
                <a:effectLst/>
                <a:latin typeface="Times New Roman" panose="02020603050405020304" pitchFamily="18" charset="0"/>
                <a:cs typeface="Times New Roman" panose="02020603050405020304" pitchFamily="18" charset="0"/>
              </a:rPr>
              <a:t>6. </a:t>
            </a:r>
            <a:r>
              <a:rPr lang="en-ID" sz="1500" b="0" i="0" dirty="0" err="1">
                <a:solidFill>
                  <a:srgbClr val="212529"/>
                </a:solidFill>
                <a:effectLst/>
                <a:latin typeface="Times New Roman" panose="02020603050405020304" pitchFamily="18" charset="0"/>
                <a:cs typeface="Times New Roman" panose="02020603050405020304" pitchFamily="18" charset="0"/>
              </a:rPr>
              <a:t>Memberikan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kemudahan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dalam</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penyebaran</a:t>
            </a:r>
            <a:r>
              <a:rPr lang="en-ID" sz="1500" b="0" i="0" dirty="0">
                <a:solidFill>
                  <a:srgbClr val="212529"/>
                </a:solidFill>
                <a:effectLst/>
                <a:latin typeface="Times New Roman" panose="02020603050405020304" pitchFamily="18" charset="0"/>
                <a:cs typeface="Times New Roman" panose="02020603050405020304" pitchFamily="18" charset="0"/>
              </a:rPr>
              <a:t> </a:t>
            </a:r>
            <a:r>
              <a:rPr lang="en-ID" sz="1500" b="0" i="0" dirty="0" err="1">
                <a:solidFill>
                  <a:srgbClr val="212529"/>
                </a:solidFill>
                <a:effectLst/>
                <a:latin typeface="Times New Roman" panose="02020603050405020304" pitchFamily="18" charset="0"/>
                <a:cs typeface="Times New Roman" panose="02020603050405020304" pitchFamily="18" charset="0"/>
              </a:rPr>
              <a:t>informasi</a:t>
            </a:r>
            <a:br>
              <a:rPr lang="en-ID" sz="1500" b="0" i="0" dirty="0">
                <a:solidFill>
                  <a:srgbClr val="212529"/>
                </a:solidFill>
                <a:effectLst/>
                <a:latin typeface="Times New Roman" panose="02020603050405020304" pitchFamily="18" charset="0"/>
                <a:cs typeface="Times New Roman" panose="02020603050405020304" pitchFamily="18" charset="0"/>
              </a:rPr>
            </a:br>
            <a:endParaRPr sz="1500" dirty="0">
              <a:latin typeface="Times New Roman" panose="02020603050405020304" pitchFamily="18" charset="0"/>
              <a:cs typeface="Times New Roman" panose="02020603050405020304" pitchFamily="18" charset="0"/>
            </a:endParaRPr>
          </a:p>
        </p:txBody>
      </p:sp>
      <p:sp>
        <p:nvSpPr>
          <p:cNvPr id="356" name="Google Shape;356;p40"/>
          <p:cNvSpPr txBox="1">
            <a:spLocks noGrp="1"/>
          </p:cNvSpPr>
          <p:nvPr>
            <p:ph type="title" idx="14"/>
          </p:nvPr>
        </p:nvSpPr>
        <p:spPr>
          <a:xfrm>
            <a:off x="720000" y="539499"/>
            <a:ext cx="5255238" cy="5871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Alasan membuat website :</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“Shoes Store”</a:t>
            </a:r>
            <a:br>
              <a:rPr lang="en" dirty="0">
                <a:latin typeface="Times New Roman" panose="02020603050405020304" pitchFamily="18" charset="0"/>
                <a:cs typeface="Times New Roman" panose="02020603050405020304" pitchFamily="18" charset="0"/>
              </a:rPr>
            </a:br>
            <a:r>
              <a:rPr lang="en" sz="1100" dirty="0"/>
              <a:t>(</a:t>
            </a:r>
            <a:r>
              <a:rPr lang="en" sz="1100" dirty="0">
                <a:solidFill>
                  <a:schemeClr val="lt2"/>
                </a:solidFill>
                <a:latin typeface="Sitka Small Semibold" pitchFamily="2" charset="0"/>
              </a:rPr>
              <a:t>Toko Sepatu Sport)</a:t>
            </a:r>
            <a:endParaRPr sz="1100" dirty="0">
              <a:latin typeface="Times New Roman" panose="02020603050405020304" pitchFamily="18" charset="0"/>
              <a:cs typeface="Times New Roman" panose="02020603050405020304" pitchFamily="18" charset="0"/>
            </a:endParaRPr>
          </a:p>
        </p:txBody>
      </p:sp>
      <p:grpSp>
        <p:nvGrpSpPr>
          <p:cNvPr id="358" name="Google Shape;358;p40"/>
          <p:cNvGrpSpPr/>
          <p:nvPr/>
        </p:nvGrpSpPr>
        <p:grpSpPr>
          <a:xfrm>
            <a:off x="8075424" y="676974"/>
            <a:ext cx="2420630" cy="3990863"/>
            <a:chOff x="8119508" y="1251744"/>
            <a:chExt cx="2072102" cy="3416250"/>
          </a:xfrm>
        </p:grpSpPr>
        <p:sp>
          <p:nvSpPr>
            <p:cNvPr id="359" name="Google Shape;359;p40"/>
            <p:cNvSpPr/>
            <p:nvPr/>
          </p:nvSpPr>
          <p:spPr>
            <a:xfrm>
              <a:off x="8187818" y="1320059"/>
              <a:ext cx="1935482" cy="3063402"/>
            </a:xfrm>
            <a:custGeom>
              <a:avLst/>
              <a:gdLst/>
              <a:ahLst/>
              <a:cxnLst/>
              <a:rect l="l" t="t" r="r" b="b"/>
              <a:pathLst>
                <a:path w="47204" h="74708" extrusionOk="0">
                  <a:moveTo>
                    <a:pt x="1" y="1"/>
                  </a:moveTo>
                  <a:lnTo>
                    <a:pt x="1" y="74708"/>
                  </a:lnTo>
                  <a:lnTo>
                    <a:pt x="47204" y="74708"/>
                  </a:lnTo>
                  <a:lnTo>
                    <a:pt x="47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p:cNvSpPr/>
            <p:nvPr/>
          </p:nvSpPr>
          <p:spPr>
            <a:xfrm>
              <a:off x="8119508" y="1251744"/>
              <a:ext cx="136702" cy="3416250"/>
            </a:xfrm>
            <a:custGeom>
              <a:avLst/>
              <a:gdLst/>
              <a:ahLst/>
              <a:cxnLst/>
              <a:rect l="l" t="t" r="r" b="b"/>
              <a:pathLst>
                <a:path w="3334" h="83313" extrusionOk="0">
                  <a:moveTo>
                    <a:pt x="1" y="1"/>
                  </a:moveTo>
                  <a:lnTo>
                    <a:pt x="1" y="83313"/>
                  </a:lnTo>
                  <a:lnTo>
                    <a:pt x="3333" y="83313"/>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p:nvPr/>
          </p:nvSpPr>
          <p:spPr>
            <a:xfrm>
              <a:off x="8119508" y="2263502"/>
              <a:ext cx="2072102" cy="136711"/>
            </a:xfrm>
            <a:custGeom>
              <a:avLst/>
              <a:gdLst/>
              <a:ahLst/>
              <a:cxnLst/>
              <a:rect l="l" t="t" r="r" b="b"/>
              <a:pathLst>
                <a:path w="50536" h="3334" extrusionOk="0">
                  <a:moveTo>
                    <a:pt x="1" y="1"/>
                  </a:moveTo>
                  <a:lnTo>
                    <a:pt x="1" y="3333"/>
                  </a:lnTo>
                  <a:lnTo>
                    <a:pt x="50536" y="3333"/>
                  </a:lnTo>
                  <a:lnTo>
                    <a:pt x="50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a:off x="10054006" y="1251744"/>
              <a:ext cx="137604" cy="3416250"/>
            </a:xfrm>
            <a:custGeom>
              <a:avLst/>
              <a:gdLst/>
              <a:ahLst/>
              <a:cxnLst/>
              <a:rect l="l" t="t" r="r" b="b"/>
              <a:pathLst>
                <a:path w="3356" h="83313" extrusionOk="0">
                  <a:moveTo>
                    <a:pt x="1" y="1"/>
                  </a:moveTo>
                  <a:lnTo>
                    <a:pt x="1" y="83313"/>
                  </a:lnTo>
                  <a:lnTo>
                    <a:pt x="3356" y="83313"/>
                  </a:lnTo>
                  <a:lnTo>
                    <a:pt x="33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a:off x="8119508" y="3275259"/>
              <a:ext cx="2072102" cy="136711"/>
            </a:xfrm>
            <a:custGeom>
              <a:avLst/>
              <a:gdLst/>
              <a:ahLst/>
              <a:cxnLst/>
              <a:rect l="l" t="t" r="r" b="b"/>
              <a:pathLst>
                <a:path w="50536" h="3334" extrusionOk="0">
                  <a:moveTo>
                    <a:pt x="1" y="1"/>
                  </a:moveTo>
                  <a:lnTo>
                    <a:pt x="1" y="3333"/>
                  </a:lnTo>
                  <a:lnTo>
                    <a:pt x="50536" y="3333"/>
                  </a:lnTo>
                  <a:lnTo>
                    <a:pt x="50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a:off x="8119508" y="4372957"/>
              <a:ext cx="2072102" cy="136711"/>
            </a:xfrm>
            <a:custGeom>
              <a:avLst/>
              <a:gdLst/>
              <a:ahLst/>
              <a:cxnLst/>
              <a:rect l="l" t="t" r="r" b="b"/>
              <a:pathLst>
                <a:path w="50536" h="3334" extrusionOk="0">
                  <a:moveTo>
                    <a:pt x="1" y="1"/>
                  </a:moveTo>
                  <a:lnTo>
                    <a:pt x="1" y="3333"/>
                  </a:lnTo>
                  <a:lnTo>
                    <a:pt x="50536" y="3333"/>
                  </a:lnTo>
                  <a:lnTo>
                    <a:pt x="50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40"/>
          <p:cNvSpPr/>
          <p:nvPr/>
        </p:nvSpPr>
        <p:spPr>
          <a:xfrm>
            <a:off x="8075698" y="677018"/>
            <a:ext cx="2420674" cy="159707"/>
          </a:xfrm>
          <a:custGeom>
            <a:avLst/>
            <a:gdLst/>
            <a:ahLst/>
            <a:cxnLst/>
            <a:rect l="l" t="t" r="r" b="b"/>
            <a:pathLst>
              <a:path w="50536" h="3334" extrusionOk="0">
                <a:moveTo>
                  <a:pt x="1" y="1"/>
                </a:moveTo>
                <a:lnTo>
                  <a:pt x="1" y="3333"/>
                </a:lnTo>
                <a:lnTo>
                  <a:pt x="50536" y="3333"/>
                </a:lnTo>
                <a:lnTo>
                  <a:pt x="50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2"/>
          <p:cNvSpPr txBox="1">
            <a:spLocks noGrp="1"/>
          </p:cNvSpPr>
          <p:nvPr>
            <p:ph type="title"/>
          </p:nvPr>
        </p:nvSpPr>
        <p:spPr>
          <a:xfrm>
            <a:off x="401443" y="1307534"/>
            <a:ext cx="4079211" cy="67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a:t>
            </a:r>
            <a:br>
              <a:rPr lang="en" dirty="0"/>
            </a:br>
            <a:r>
              <a:rPr lang="en" dirty="0"/>
              <a:t>Shoes Store </a:t>
            </a:r>
            <a:r>
              <a:rPr lang="en" sz="1200" dirty="0"/>
              <a:t>(</a:t>
            </a:r>
            <a:r>
              <a:rPr lang="en" sz="1200" dirty="0">
                <a:solidFill>
                  <a:schemeClr val="lt2"/>
                </a:solidFill>
                <a:latin typeface="Sitka Small Semibold" pitchFamily="2" charset="0"/>
              </a:rPr>
              <a:t>Toko Sepatu Sport)</a:t>
            </a:r>
            <a:endParaRPr sz="1200" dirty="0"/>
          </a:p>
        </p:txBody>
      </p:sp>
      <p:sp>
        <p:nvSpPr>
          <p:cNvPr id="505" name="Google Shape;505;p42"/>
          <p:cNvSpPr txBox="1">
            <a:spLocks noGrp="1"/>
          </p:cNvSpPr>
          <p:nvPr>
            <p:ph type="subTitle" idx="1"/>
          </p:nvPr>
        </p:nvSpPr>
        <p:spPr>
          <a:xfrm>
            <a:off x="492789" y="2004449"/>
            <a:ext cx="4079211" cy="22125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Di </a:t>
            </a:r>
            <a:r>
              <a:rPr lang="en-ID" dirty="0" err="1"/>
              <a:t>dalam</a:t>
            </a:r>
            <a:r>
              <a:rPr lang="en-ID" dirty="0"/>
              <a:t> website shoes store </a:t>
            </a:r>
            <a:r>
              <a:rPr lang="en-ID" dirty="0" err="1"/>
              <a:t>tidak</a:t>
            </a:r>
            <a:r>
              <a:rPr lang="en-ID" dirty="0"/>
              <a:t> </a:t>
            </a:r>
            <a:r>
              <a:rPr lang="en-ID" dirty="0" err="1"/>
              <a:t>hanya</a:t>
            </a:r>
            <a:r>
              <a:rPr lang="en-ID" dirty="0"/>
              <a:t> 1 toko yang </a:t>
            </a:r>
            <a:r>
              <a:rPr lang="en-ID" dirty="0" err="1"/>
              <a:t>menjual</a:t>
            </a:r>
            <a:r>
              <a:rPr lang="en-ID" dirty="0"/>
              <a:t> </a:t>
            </a:r>
            <a:r>
              <a:rPr lang="en-ID" dirty="0" err="1"/>
              <a:t>satu</a:t>
            </a:r>
            <a:r>
              <a:rPr lang="en-ID" dirty="0"/>
              <a:t> </a:t>
            </a:r>
            <a:r>
              <a:rPr lang="en-ID" dirty="0" err="1"/>
              <a:t>jenis</a:t>
            </a:r>
            <a:r>
              <a:rPr lang="en-ID" dirty="0"/>
              <a:t> </a:t>
            </a:r>
            <a:r>
              <a:rPr lang="en-ID" dirty="0" err="1"/>
              <a:t>sepatu</a:t>
            </a:r>
            <a:r>
              <a:rPr lang="en-ID" dirty="0"/>
              <a:t> sport </a:t>
            </a:r>
            <a:r>
              <a:rPr lang="en-ID" dirty="0" err="1"/>
              <a:t>saja</a:t>
            </a:r>
            <a:r>
              <a:rPr lang="en-ID" dirty="0"/>
              <a:t> </a:t>
            </a:r>
            <a:r>
              <a:rPr lang="en-ID" dirty="0" err="1"/>
              <a:t>melainkan</a:t>
            </a:r>
            <a:r>
              <a:rPr lang="en-ID" dirty="0"/>
              <a:t> </a:t>
            </a:r>
            <a:r>
              <a:rPr lang="en-ID" dirty="0" err="1"/>
              <a:t>ada</a:t>
            </a:r>
            <a:r>
              <a:rPr lang="en-ID" dirty="0"/>
              <a:t> </a:t>
            </a:r>
            <a:r>
              <a:rPr lang="en-ID" dirty="0" err="1"/>
              <a:t>beberapa</a:t>
            </a:r>
            <a:r>
              <a:rPr lang="en-ID" dirty="0"/>
              <a:t> toko </a:t>
            </a:r>
            <a:r>
              <a:rPr lang="en-ID" dirty="0" err="1"/>
              <a:t>sepatu</a:t>
            </a:r>
            <a:r>
              <a:rPr lang="en-ID" dirty="0"/>
              <a:t> sport lain </a:t>
            </a:r>
            <a:r>
              <a:rPr lang="en-ID" dirty="0" err="1"/>
              <a:t>contohnya</a:t>
            </a:r>
            <a:r>
              <a:rPr lang="en-ID" dirty="0"/>
              <a:t> :</a:t>
            </a:r>
          </a:p>
          <a:p>
            <a:pPr marL="0" lvl="0" indent="0" algn="l" rtl="0">
              <a:spcBef>
                <a:spcPts val="0"/>
              </a:spcBef>
              <a:spcAft>
                <a:spcPts val="0"/>
              </a:spcAft>
              <a:buNone/>
            </a:pPr>
            <a:r>
              <a:rPr lang="en-ID" dirty="0"/>
              <a:t>1. Nike store</a:t>
            </a:r>
          </a:p>
          <a:p>
            <a:pPr marL="0" lvl="0" indent="0" algn="l" rtl="0">
              <a:spcBef>
                <a:spcPts val="0"/>
              </a:spcBef>
              <a:spcAft>
                <a:spcPts val="0"/>
              </a:spcAft>
              <a:buNone/>
            </a:pPr>
            <a:r>
              <a:rPr lang="en-ID" dirty="0"/>
              <a:t>2. Adidas store</a:t>
            </a:r>
          </a:p>
          <a:p>
            <a:pPr marL="0" lvl="0" indent="0" algn="l" rtl="0">
              <a:spcBef>
                <a:spcPts val="0"/>
              </a:spcBef>
              <a:spcAft>
                <a:spcPts val="0"/>
              </a:spcAft>
              <a:buNone/>
            </a:pPr>
            <a:r>
              <a:rPr lang="en-ID" dirty="0"/>
              <a:t>3. Puma store </a:t>
            </a:r>
          </a:p>
          <a:p>
            <a:pPr marL="0" lvl="0" indent="0" algn="l" rtl="0">
              <a:spcBef>
                <a:spcPts val="0"/>
              </a:spcBef>
              <a:spcAft>
                <a:spcPts val="0"/>
              </a:spcAft>
              <a:buNone/>
            </a:pPr>
            <a:r>
              <a:rPr lang="en-ID" dirty="0"/>
              <a:t>Website Shoes store </a:t>
            </a:r>
            <a:r>
              <a:rPr lang="en-ID" dirty="0" err="1"/>
              <a:t>menjual</a:t>
            </a:r>
            <a:r>
              <a:rPr lang="en-ID" dirty="0"/>
              <a:t> </a:t>
            </a:r>
            <a:r>
              <a:rPr lang="en-ID" dirty="0" err="1"/>
              <a:t>berbagai</a:t>
            </a:r>
            <a:r>
              <a:rPr lang="en-ID" dirty="0"/>
              <a:t> </a:t>
            </a:r>
            <a:r>
              <a:rPr lang="en-ID" dirty="0" err="1"/>
              <a:t>macam</a:t>
            </a:r>
            <a:r>
              <a:rPr lang="en-ID" dirty="0"/>
              <a:t> </a:t>
            </a:r>
            <a:r>
              <a:rPr lang="en-ID" dirty="0" err="1"/>
              <a:t>sepatu</a:t>
            </a:r>
            <a:r>
              <a:rPr lang="en-ID" dirty="0"/>
              <a:t> sport </a:t>
            </a:r>
            <a:r>
              <a:rPr lang="en-ID" dirty="0" err="1"/>
              <a:t>dengan</a:t>
            </a:r>
            <a:r>
              <a:rPr lang="en-ID" dirty="0"/>
              <a:t> </a:t>
            </a:r>
            <a:r>
              <a:rPr lang="en-ID" dirty="0" err="1"/>
              <a:t>memiliki</a:t>
            </a:r>
            <a:r>
              <a:rPr lang="en-ID" dirty="0"/>
              <a:t> </a:t>
            </a:r>
            <a:r>
              <a:rPr lang="en-ID" dirty="0" err="1"/>
              <a:t>kualitas</a:t>
            </a:r>
            <a:r>
              <a:rPr lang="en-ID" dirty="0"/>
              <a:t> </a:t>
            </a:r>
            <a:r>
              <a:rPr lang="en-ID" dirty="0" err="1"/>
              <a:t>tinggi</a:t>
            </a:r>
            <a:r>
              <a:rPr lang="en-ID" dirty="0"/>
              <a:t> dan high class.</a:t>
            </a:r>
            <a:endParaRPr dirty="0"/>
          </a:p>
        </p:txBody>
      </p:sp>
      <p:pic>
        <p:nvPicPr>
          <p:cNvPr id="3" name="Picture 2">
            <a:extLst>
              <a:ext uri="{FF2B5EF4-FFF2-40B4-BE49-F238E27FC236}">
                <a16:creationId xmlns:a16="http://schemas.microsoft.com/office/drawing/2014/main" id="{5A78A1BB-DBA0-B0B2-F6E7-AA18A48339C5}"/>
              </a:ext>
            </a:extLst>
          </p:cNvPr>
          <p:cNvPicPr>
            <a:picLocks noChangeAspect="1"/>
          </p:cNvPicPr>
          <p:nvPr/>
        </p:nvPicPr>
        <p:blipFill>
          <a:blip r:embed="rId3"/>
          <a:stretch>
            <a:fillRect/>
          </a:stretch>
        </p:blipFill>
        <p:spPr>
          <a:xfrm>
            <a:off x="5200451" y="2052322"/>
            <a:ext cx="1080407" cy="1038853"/>
          </a:xfrm>
          <a:prstGeom prst="rect">
            <a:avLst/>
          </a:prstGeom>
        </p:spPr>
      </p:pic>
      <p:sp>
        <p:nvSpPr>
          <p:cNvPr id="6" name="Google Shape;504;p42">
            <a:extLst>
              <a:ext uri="{FF2B5EF4-FFF2-40B4-BE49-F238E27FC236}">
                <a16:creationId xmlns:a16="http://schemas.microsoft.com/office/drawing/2014/main" id="{684B64C1-DE3B-68BC-ABDE-93BB108E8EC2}"/>
              </a:ext>
            </a:extLst>
          </p:cNvPr>
          <p:cNvSpPr txBox="1">
            <a:spLocks/>
          </p:cNvSpPr>
          <p:nvPr/>
        </p:nvSpPr>
        <p:spPr>
          <a:xfrm>
            <a:off x="6460265" y="2204673"/>
            <a:ext cx="2761248" cy="7341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200"/>
              <a:buFont typeface="Varela Round"/>
              <a:buNone/>
              <a:defRPr sz="3200" b="1" i="0" u="none" strike="noStrike" cap="none">
                <a:solidFill>
                  <a:schemeClr val="dk2"/>
                </a:solidFill>
                <a:latin typeface="Varela Round"/>
                <a:ea typeface="Varela Round"/>
                <a:cs typeface="Varela Round"/>
                <a:sym typeface="Varela Round"/>
              </a:defRPr>
            </a:lvl1pPr>
            <a:lvl2pPr marR="0" lvl="1" algn="ctr"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9pPr>
          </a:lstStyle>
          <a:p>
            <a:r>
              <a:rPr lang="en-ID" sz="1600" dirty="0">
                <a:solidFill>
                  <a:schemeClr val="tx1"/>
                </a:solidFill>
              </a:rPr>
              <a:t>Shoes Store</a:t>
            </a:r>
            <a:br>
              <a:rPr lang="en-ID" sz="1600" dirty="0">
                <a:solidFill>
                  <a:schemeClr val="tx1"/>
                </a:solidFill>
              </a:rPr>
            </a:br>
            <a:r>
              <a:rPr lang="en-ID" sz="1600" dirty="0">
                <a:solidFill>
                  <a:schemeClr val="tx1"/>
                </a:solidFill>
              </a:rPr>
              <a:t>Comfortable on the feet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3"/>
          <p:cNvSpPr txBox="1">
            <a:spLocks noGrp="1"/>
          </p:cNvSpPr>
          <p:nvPr>
            <p:ph type="title"/>
          </p:nvPr>
        </p:nvSpPr>
        <p:spPr>
          <a:xfrm>
            <a:off x="713250" y="13411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Product</a:t>
            </a:r>
            <a:endParaRPr dirty="0">
              <a:solidFill>
                <a:schemeClr val="lt2"/>
              </a:solidFill>
            </a:endParaRPr>
          </a:p>
        </p:txBody>
      </p:sp>
      <p:pic>
        <p:nvPicPr>
          <p:cNvPr id="5" name="Picture 4">
            <a:extLst>
              <a:ext uri="{FF2B5EF4-FFF2-40B4-BE49-F238E27FC236}">
                <a16:creationId xmlns:a16="http://schemas.microsoft.com/office/drawing/2014/main" id="{83033131-4A49-3C05-5A42-91AB8454B0CA}"/>
              </a:ext>
            </a:extLst>
          </p:cNvPr>
          <p:cNvPicPr>
            <a:picLocks noChangeAspect="1"/>
          </p:cNvPicPr>
          <p:nvPr/>
        </p:nvPicPr>
        <p:blipFill rotWithShape="1">
          <a:blip r:embed="rId3"/>
          <a:srcRect t="11628"/>
          <a:stretch/>
        </p:blipFill>
        <p:spPr>
          <a:xfrm>
            <a:off x="285008" y="706817"/>
            <a:ext cx="8573984" cy="3976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3"/>
          <p:cNvSpPr txBox="1">
            <a:spLocks noGrp="1"/>
          </p:cNvSpPr>
          <p:nvPr>
            <p:ph type="title"/>
          </p:nvPr>
        </p:nvSpPr>
        <p:spPr>
          <a:xfrm>
            <a:off x="713250" y="13411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Official Saller</a:t>
            </a:r>
            <a:endParaRPr dirty="0">
              <a:solidFill>
                <a:schemeClr val="lt2"/>
              </a:solidFill>
            </a:endParaRPr>
          </a:p>
        </p:txBody>
      </p:sp>
      <p:pic>
        <p:nvPicPr>
          <p:cNvPr id="6" name="Picture 5">
            <a:extLst>
              <a:ext uri="{FF2B5EF4-FFF2-40B4-BE49-F238E27FC236}">
                <a16:creationId xmlns:a16="http://schemas.microsoft.com/office/drawing/2014/main" id="{E1F66B93-50EB-8905-6BFF-7C65DDE810DF}"/>
              </a:ext>
            </a:extLst>
          </p:cNvPr>
          <p:cNvPicPr>
            <a:picLocks noChangeAspect="1"/>
          </p:cNvPicPr>
          <p:nvPr/>
        </p:nvPicPr>
        <p:blipFill rotWithShape="1">
          <a:blip r:embed="rId3"/>
          <a:srcRect t="2247"/>
          <a:stretch/>
        </p:blipFill>
        <p:spPr>
          <a:xfrm>
            <a:off x="356625" y="855022"/>
            <a:ext cx="8430750" cy="3864597"/>
          </a:xfrm>
          <a:prstGeom prst="rect">
            <a:avLst/>
          </a:prstGeom>
        </p:spPr>
      </p:pic>
    </p:spTree>
    <p:extLst>
      <p:ext uri="{BB962C8B-B14F-4D97-AF65-F5344CB8AC3E}">
        <p14:creationId xmlns:p14="http://schemas.microsoft.com/office/powerpoint/2010/main" val="77757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3"/>
          <p:cNvSpPr txBox="1">
            <a:spLocks noGrp="1"/>
          </p:cNvSpPr>
          <p:nvPr>
            <p:ph type="title"/>
          </p:nvPr>
        </p:nvSpPr>
        <p:spPr>
          <a:xfrm>
            <a:off x="713250" y="13411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Discount</a:t>
            </a:r>
            <a:endParaRPr dirty="0">
              <a:solidFill>
                <a:schemeClr val="lt2"/>
              </a:solidFill>
            </a:endParaRPr>
          </a:p>
        </p:txBody>
      </p:sp>
      <p:pic>
        <p:nvPicPr>
          <p:cNvPr id="6" name="Picture 5">
            <a:extLst>
              <a:ext uri="{FF2B5EF4-FFF2-40B4-BE49-F238E27FC236}">
                <a16:creationId xmlns:a16="http://schemas.microsoft.com/office/drawing/2014/main" id="{3BA4581A-C87A-1F0A-EE9A-C6F1A6D7AF5F}"/>
              </a:ext>
            </a:extLst>
          </p:cNvPr>
          <p:cNvPicPr>
            <a:picLocks noChangeAspect="1"/>
          </p:cNvPicPr>
          <p:nvPr/>
        </p:nvPicPr>
        <p:blipFill>
          <a:blip r:embed="rId3"/>
          <a:stretch>
            <a:fillRect/>
          </a:stretch>
        </p:blipFill>
        <p:spPr>
          <a:xfrm>
            <a:off x="469075" y="675956"/>
            <a:ext cx="8205849" cy="3862837"/>
          </a:xfrm>
          <a:prstGeom prst="rect">
            <a:avLst/>
          </a:prstGeom>
        </p:spPr>
      </p:pic>
    </p:spTree>
    <p:extLst>
      <p:ext uri="{BB962C8B-B14F-4D97-AF65-F5344CB8AC3E}">
        <p14:creationId xmlns:p14="http://schemas.microsoft.com/office/powerpoint/2010/main" val="383932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3"/>
          <p:cNvSpPr txBox="1">
            <a:spLocks noGrp="1"/>
          </p:cNvSpPr>
          <p:nvPr>
            <p:ph type="title"/>
          </p:nvPr>
        </p:nvSpPr>
        <p:spPr>
          <a:xfrm>
            <a:off x="713250" y="13411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Account Settings</a:t>
            </a:r>
            <a:endParaRPr dirty="0">
              <a:solidFill>
                <a:schemeClr val="lt2"/>
              </a:solidFill>
            </a:endParaRPr>
          </a:p>
        </p:txBody>
      </p:sp>
      <p:pic>
        <p:nvPicPr>
          <p:cNvPr id="3" name="Picture 2">
            <a:extLst>
              <a:ext uri="{FF2B5EF4-FFF2-40B4-BE49-F238E27FC236}">
                <a16:creationId xmlns:a16="http://schemas.microsoft.com/office/drawing/2014/main" id="{60C92FDC-7A80-37C7-0C77-AFF2B1595A60}"/>
              </a:ext>
            </a:extLst>
          </p:cNvPr>
          <p:cNvPicPr>
            <a:picLocks noChangeAspect="1"/>
          </p:cNvPicPr>
          <p:nvPr/>
        </p:nvPicPr>
        <p:blipFill>
          <a:blip r:embed="rId3"/>
          <a:stretch>
            <a:fillRect/>
          </a:stretch>
        </p:blipFill>
        <p:spPr>
          <a:xfrm>
            <a:off x="356625" y="706817"/>
            <a:ext cx="8430750" cy="3940220"/>
          </a:xfrm>
          <a:prstGeom prst="rect">
            <a:avLst/>
          </a:prstGeom>
        </p:spPr>
      </p:pic>
    </p:spTree>
    <p:extLst>
      <p:ext uri="{BB962C8B-B14F-4D97-AF65-F5344CB8AC3E}">
        <p14:creationId xmlns:p14="http://schemas.microsoft.com/office/powerpoint/2010/main" val="831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3"/>
          <p:cNvSpPr txBox="1">
            <a:spLocks noGrp="1"/>
          </p:cNvSpPr>
          <p:nvPr>
            <p:ph type="title"/>
          </p:nvPr>
        </p:nvSpPr>
        <p:spPr>
          <a:xfrm>
            <a:off x="713250" y="13411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Login</a:t>
            </a:r>
            <a:endParaRPr dirty="0">
              <a:solidFill>
                <a:schemeClr val="lt2"/>
              </a:solidFill>
            </a:endParaRPr>
          </a:p>
        </p:txBody>
      </p:sp>
      <p:pic>
        <p:nvPicPr>
          <p:cNvPr id="4" name="Picture 3">
            <a:extLst>
              <a:ext uri="{FF2B5EF4-FFF2-40B4-BE49-F238E27FC236}">
                <a16:creationId xmlns:a16="http://schemas.microsoft.com/office/drawing/2014/main" id="{D0A3A1D8-65CD-4817-8FB0-D2A2D026B890}"/>
              </a:ext>
            </a:extLst>
          </p:cNvPr>
          <p:cNvPicPr>
            <a:picLocks noChangeAspect="1"/>
          </p:cNvPicPr>
          <p:nvPr/>
        </p:nvPicPr>
        <p:blipFill>
          <a:blip r:embed="rId3"/>
          <a:stretch>
            <a:fillRect/>
          </a:stretch>
        </p:blipFill>
        <p:spPr>
          <a:xfrm>
            <a:off x="463137" y="822922"/>
            <a:ext cx="8217725" cy="3826378"/>
          </a:xfrm>
          <a:prstGeom prst="rect">
            <a:avLst/>
          </a:prstGeom>
        </p:spPr>
      </p:pic>
    </p:spTree>
    <p:extLst>
      <p:ext uri="{BB962C8B-B14F-4D97-AF65-F5344CB8AC3E}">
        <p14:creationId xmlns:p14="http://schemas.microsoft.com/office/powerpoint/2010/main" val="4100683675"/>
      </p:ext>
    </p:extLst>
  </p:cSld>
  <p:clrMapOvr>
    <a:masterClrMapping/>
  </p:clrMapOvr>
</p:sld>
</file>

<file path=ppt/theme/theme1.xml><?xml version="1.0" encoding="utf-8"?>
<a:theme xmlns:a="http://schemas.openxmlformats.org/drawingml/2006/main" name="Local &amp; Long-Distance Moving Company by Slidesgo">
  <a:themeElements>
    <a:clrScheme name="Simple Light">
      <a:dk1>
        <a:srgbClr val="000000"/>
      </a:dk1>
      <a:lt1>
        <a:srgbClr val="FFFFFF"/>
      </a:lt1>
      <a:dk2>
        <a:srgbClr val="384086"/>
      </a:dk2>
      <a:lt2>
        <a:srgbClr val="2E367A"/>
      </a:lt2>
      <a:accent1>
        <a:srgbClr val="0B2E83"/>
      </a:accent1>
      <a:accent2>
        <a:srgbClr val="FFFFFF"/>
      </a:accent2>
      <a:accent3>
        <a:srgbClr val="AAD4EE"/>
      </a:accent3>
      <a:accent4>
        <a:srgbClr val="FDB334"/>
      </a:accent4>
      <a:accent5>
        <a:srgbClr val="EBA647"/>
      </a:accent5>
      <a:accent6>
        <a:srgbClr val="FFD188"/>
      </a:accent6>
      <a:hlink>
        <a:srgbClr val="FDB3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2448</TotalTime>
  <Words>224</Words>
  <Application>Microsoft Office PowerPoint</Application>
  <PresentationFormat>On-screen Show (16:9)</PresentationFormat>
  <Paragraphs>29</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Catamaran</vt:lpstr>
      <vt:lpstr>Sitka Small Semibold</vt:lpstr>
      <vt:lpstr>Times New Roman</vt:lpstr>
      <vt:lpstr>Varela Round</vt:lpstr>
      <vt:lpstr>Local &amp; Long-Distance Moving Company by Slidesgo</vt:lpstr>
      <vt:lpstr>Comfortable On The Feet SHOES STORE (Toko Sepatu Sport)</vt:lpstr>
      <vt:lpstr>PowerPoint Presentation</vt:lpstr>
      <vt:lpstr>1. Potensi Pertumbuhan Bisnis di Masa Mendatang. 2. Memberi kemudahan dalam usaha pemasaran serta promosi barang ataupun jasa. 3. Melakukan perluasan terhadap jangkauan calon konsumen dengan segmentasi pasar yang lebih luas. 4. Memberi kemudahan dalam prosesi pembelian dan penjualan. 5. Memberikan kemudahan dalam melakukan pembayaran karena dapat dilakukan secara online. 6. Memberikan kemudahan dalam penyebaran informasi </vt:lpstr>
      <vt:lpstr>About Shoes Store (Toko Sepatu Sport)</vt:lpstr>
      <vt:lpstr>Product</vt:lpstr>
      <vt:lpstr>Official Saller</vt:lpstr>
      <vt:lpstr>Discount</vt:lpstr>
      <vt:lpstr>Account Settings</vt:lpstr>
      <vt:lpstr>Login</vt:lpstr>
      <vt:lpstr>Register Form</vt:lpstr>
      <vt:lpstr>Demo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Comfortable On The Feet SHOES STORE</dc:title>
  <dc:creator>HP</dc:creator>
  <cp:lastModifiedBy>MUhammad Habib</cp:lastModifiedBy>
  <cp:revision>16</cp:revision>
  <dcterms:modified xsi:type="dcterms:W3CDTF">2023-07-14T06:29:41Z</dcterms:modified>
</cp:coreProperties>
</file>