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Analysis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End-to-End Data Analytics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Revenue: 2,348,363.17</a:t>
            </a:r>
          </a:p>
          <a:p>
            <a:r>
              <a:t>Total Profit: 658,333.01</a:t>
            </a:r>
          </a:p>
          <a:p>
            <a:r>
              <a:t>Avg Order Value: 225.59</a:t>
            </a:r>
          </a:p>
          <a:p>
            <a:r>
              <a:t>Orders: 10,410</a:t>
            </a:r>
          </a:p>
          <a:p>
            <a:r>
              <a:t>Units Sold: 16,032</a:t>
            </a:r>
          </a:p>
          <a:p>
            <a:r>
              <a:t>Profit Margin: 28.03%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Month</a:t>
            </a:r>
          </a:p>
        </p:txBody>
      </p:sp>
      <p:pic>
        <p:nvPicPr>
          <p:cNvPr id="3" name="Picture 2" descr="revenue_by_mon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by Region</a:t>
            </a:r>
          </a:p>
        </p:txBody>
      </p:sp>
      <p:pic>
        <p:nvPicPr>
          <p:cNvPr id="3" name="Picture 2" descr="profit_by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Products by Revenue</a:t>
            </a:r>
          </a:p>
        </p:txBody>
      </p:sp>
      <p:pic>
        <p:nvPicPr>
          <p:cNvPr id="3" name="Picture 2" descr="top10_products_b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Category</a:t>
            </a:r>
          </a:p>
        </p:txBody>
      </p:sp>
      <p:pic>
        <p:nvPicPr>
          <p:cNvPr id="3" name="Picture 2" descr="category_m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Segment</a:t>
            </a:r>
          </a:p>
        </p:txBody>
      </p:sp>
      <p:pic>
        <p:nvPicPr>
          <p:cNvPr id="3" name="Picture 2" descr="segment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Seasonality peaks in Aug–Sep and Nov–Dec.</a:t>
            </a:r>
          </a:p>
          <a:p>
            <a:r>
              <a:t>• Technology leads revenue; Laptop &amp; Monitor are top drivers.</a:t>
            </a:r>
          </a:p>
          <a:p>
            <a:r>
              <a:t>• West &amp; North regions lead profit; focus growth in South/East.</a:t>
            </a:r>
          </a:p>
          <a:p>
            <a:r>
              <a:t>• Consumer &amp; Corporate are key segments.</a:t>
            </a:r>
          </a:p>
          <a:p>
            <a:r>
              <a:t>• Maintain margins via targeted discounts.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