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90" r:id="rId3"/>
    <p:sldId id="292" r:id="rId4"/>
    <p:sldId id="295" r:id="rId5"/>
    <p:sldId id="293" r:id="rId6"/>
    <p:sldId id="296" r:id="rId7"/>
    <p:sldId id="291" r:id="rId8"/>
    <p:sldId id="297" r:id="rId9"/>
    <p:sldId id="27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71735" autoAdjust="0"/>
  </p:normalViewPr>
  <p:slideViewPr>
    <p:cSldViewPr snapToGrid="0">
      <p:cViewPr varScale="1">
        <p:scale>
          <a:sx n="64" d="100"/>
          <a:sy n="64" d="100"/>
        </p:scale>
        <p:origin x="142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048F3-4370-45A1-920C-D010801DF48A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E5752-14E3-4B3B-B9AE-13E06138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03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E5752-14E3-4B3B-B9AE-13E0613879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95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check why it doesn’t support , before that lets talk about identity &amp; mutability</a:t>
            </a:r>
            <a:r>
              <a:rPr lang="en-US" baseline="0" dirty="0" smtClean="0"/>
              <a:t> which is opposite of immutability. Then we will understand why we don’t use pipes in angular.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E5752-14E3-4B3B-B9AE-13E0613879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30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E5752-14E3-4B3B-B9AE-13E0613879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2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E5752-14E3-4B3B-B9AE-13E0613879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56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Array is changed .</a:t>
            </a:r>
          </a:p>
          <a:p>
            <a:pPr marL="228600" indent="-228600">
              <a:buAutoNum type="arabicPeriod"/>
            </a:pPr>
            <a:r>
              <a:rPr lang="en-US" dirty="0" smtClean="0"/>
              <a:t>Check for length used to be 2 ,but is now 1 </a:t>
            </a:r>
          </a:p>
          <a:p>
            <a:pPr marL="228600" indent="-228600">
              <a:buAutoNum type="arabicPeriod"/>
            </a:pPr>
            <a:r>
              <a:rPr lang="en-US" dirty="0" smtClean="0"/>
              <a:t>What if we add new user  , length hasn’t changed but data has.</a:t>
            </a:r>
          </a:p>
          <a:p>
            <a:pPr marL="228600" indent="-228600">
              <a:buAutoNum type="arabicPeriod"/>
            </a:pPr>
            <a:r>
              <a:rPr lang="en-US" dirty="0" smtClean="0"/>
              <a:t>If we have more than  1000 items  and ore properties, </a:t>
            </a:r>
          </a:p>
          <a:p>
            <a:pPr marL="228600" indent="-228600">
              <a:buAutoNum type="arabicPeriod"/>
            </a:pPr>
            <a:r>
              <a:rPr lang="en-US" dirty="0" smtClean="0"/>
              <a:t>Algorithm to compare in new array to see if it is changed will take long time , this is mutable.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E5752-14E3-4B3B-B9AE-13E0613879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94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What</a:t>
            </a:r>
            <a:r>
              <a:rPr lang="en-US" baseline="0" dirty="0" smtClean="0"/>
              <a:t> if we change source data like name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Change name from </a:t>
            </a:r>
            <a:r>
              <a:rPr lang="en-US" baseline="0" dirty="0" err="1" smtClean="0"/>
              <a:t>dave</a:t>
            </a:r>
            <a:r>
              <a:rPr lang="en-US" baseline="0" dirty="0" smtClean="0"/>
              <a:t> to ralph , now data is incorrect and results are out of order.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To sort, this angular needs to know change </a:t>
            </a:r>
            <a:r>
              <a:rPr lang="en-US" baseline="0" dirty="0" err="1" smtClean="0"/>
              <a:t>detection,To</a:t>
            </a:r>
            <a:r>
              <a:rPr lang="en-US" baseline="0" dirty="0" smtClean="0"/>
              <a:t> tell there is change it has to go through each property and identify the </a:t>
            </a:r>
            <a:r>
              <a:rPr lang="en-US" baseline="0" dirty="0" err="1" smtClean="0"/>
              <a:t>change.this</a:t>
            </a:r>
            <a:r>
              <a:rPr lang="en-US" baseline="0" dirty="0" smtClean="0"/>
              <a:t> is expensive operation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By default angular only runs a pipe when identity of source data is changed , this is the reason why we saw pipes used of primitive data types, comparing identity is quick and takes less cpu cycles.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Whereas for filtering and sorting, source data is objects and  identity is not changed so pipes are not rerun so display is not getting updated.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E5752-14E3-4B3B-B9AE-13E0613879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72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0E7B-3417-4594-8FE9-1751D9CBE684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BDE3-E8A4-41FD-B1D4-087D9958E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17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0E7B-3417-4594-8FE9-1751D9CBE684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BDE3-E8A4-41FD-B1D4-087D9958E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26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0E7B-3417-4594-8FE9-1751D9CBE684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BDE3-E8A4-41FD-B1D4-087D9958E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82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0E7B-3417-4594-8FE9-1751D9CBE684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BDE3-E8A4-41FD-B1D4-087D9958E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10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0E7B-3417-4594-8FE9-1751D9CBE684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BDE3-E8A4-41FD-B1D4-087D9958E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66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0E7B-3417-4594-8FE9-1751D9CBE684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BDE3-E8A4-41FD-B1D4-087D9958E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0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0E7B-3417-4594-8FE9-1751D9CBE684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BDE3-E8A4-41FD-B1D4-087D9958E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85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0E7B-3417-4594-8FE9-1751D9CBE684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BDE3-E8A4-41FD-B1D4-087D9958E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01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0E7B-3417-4594-8FE9-1751D9CBE684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BDE3-E8A4-41FD-B1D4-087D9958E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40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0E7B-3417-4594-8FE9-1751D9CBE684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BDE3-E8A4-41FD-B1D4-087D9958E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69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0E7B-3417-4594-8FE9-1751D9CBE684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BDE3-E8A4-41FD-B1D4-087D9958E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61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70E7B-3417-4594-8FE9-1751D9CBE684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BBDE3-E8A4-41FD-B1D4-087D9958E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2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luralsight.com/paths/angular" TargetMode="External"/><Relationship Id="rId2" Type="http://schemas.openxmlformats.org/officeDocument/2006/relationships/hyperlink" Target="https://angular.io/doc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www.edureka.co/blog/angular-tutorial/" TargetMode="External"/><Relationship Id="rId4" Type="http://schemas.openxmlformats.org/officeDocument/2006/relationships/hyperlink" Target="https://www.youtube.com/watch?v=KhzGSHNhnb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 noChangeAspect="1"/>
          </p:cNvSpPr>
          <p:nvPr/>
        </p:nvSpPr>
        <p:spPr bwMode="auto">
          <a:xfrm>
            <a:off x="6568581" y="668192"/>
            <a:ext cx="4718807" cy="5862637"/>
          </a:xfrm>
          <a:custGeom>
            <a:avLst/>
            <a:gdLst>
              <a:gd name="T0" fmla="*/ 0 w 872"/>
              <a:gd name="T1" fmla="*/ 0 h 903"/>
              <a:gd name="T2" fmla="*/ 0 w 872"/>
              <a:gd name="T3" fmla="*/ 197 h 903"/>
              <a:gd name="T4" fmla="*/ 629 w 872"/>
              <a:gd name="T5" fmla="*/ 451 h 903"/>
              <a:gd name="T6" fmla="*/ 0 w 872"/>
              <a:gd name="T7" fmla="*/ 706 h 903"/>
              <a:gd name="T8" fmla="*/ 0 w 872"/>
              <a:gd name="T9" fmla="*/ 903 h 903"/>
              <a:gd name="T10" fmla="*/ 872 w 872"/>
              <a:gd name="T11" fmla="*/ 550 h 903"/>
              <a:gd name="T12" fmla="*/ 872 w 872"/>
              <a:gd name="T13" fmla="*/ 353 h 903"/>
              <a:gd name="T14" fmla="*/ 0 w 872"/>
              <a:gd name="T15" fmla="*/ 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72" h="903">
                <a:moveTo>
                  <a:pt x="0" y="0"/>
                </a:moveTo>
                <a:lnTo>
                  <a:pt x="0" y="197"/>
                </a:lnTo>
                <a:lnTo>
                  <a:pt x="629" y="451"/>
                </a:lnTo>
                <a:lnTo>
                  <a:pt x="0" y="706"/>
                </a:lnTo>
                <a:lnTo>
                  <a:pt x="0" y="903"/>
                </a:lnTo>
                <a:lnTo>
                  <a:pt x="872" y="550"/>
                </a:lnTo>
                <a:lnTo>
                  <a:pt x="872" y="35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F3FF"/>
              </a:gs>
              <a:gs pos="100000">
                <a:srgbClr val="A100FF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Graphik" panose="020B0503030202060203" pitchFamily="34" charset="0"/>
            </a:endParaRP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318085" y="6384786"/>
            <a:ext cx="5714999" cy="14604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Copyright © 2017 Accenture. All rights reserved.</a:t>
            </a:r>
          </a:p>
        </p:txBody>
      </p:sp>
      <p:sp>
        <p:nvSpPr>
          <p:cNvPr id="12" name="Text Placeholder 21"/>
          <p:cNvSpPr txBox="1">
            <a:spLocks/>
          </p:cNvSpPr>
          <p:nvPr/>
        </p:nvSpPr>
        <p:spPr>
          <a:xfrm>
            <a:off x="896174" y="2080957"/>
            <a:ext cx="5441709" cy="23622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/>
              <a:t>Accelerated Learning </a:t>
            </a:r>
            <a:r>
              <a:rPr lang="en-AU" dirty="0" smtClean="0"/>
              <a:t>Initiative</a:t>
            </a:r>
          </a:p>
          <a:p>
            <a:pPr marL="0" indent="0">
              <a:buNone/>
            </a:pPr>
            <a:r>
              <a:rPr lang="en-US" sz="4800" dirty="0" smtClean="0">
                <a:solidFill>
                  <a:srgbClr val="5F0095"/>
                </a:solidFill>
              </a:rPr>
              <a:t>Filtering &amp; Sorting</a:t>
            </a:r>
            <a:endParaRPr lang="en-US" sz="4800" dirty="0">
              <a:solidFill>
                <a:srgbClr val="5F0095"/>
              </a:solidFill>
            </a:endParaRPr>
          </a:p>
          <a:p>
            <a:pPr lvl="2" algn="r"/>
            <a:r>
              <a:rPr lang="en-US" sz="2600" dirty="0" smtClean="0">
                <a:solidFill>
                  <a:srgbClr val="0070C0"/>
                </a:solidFill>
              </a:rPr>
              <a:t>Krishna</a:t>
            </a:r>
            <a:endParaRPr lang="en-US" sz="2600" dirty="0" smtClean="0">
              <a:solidFill>
                <a:srgbClr val="0070C0"/>
              </a:solidFill>
            </a:endParaRPr>
          </a:p>
          <a:p>
            <a:pPr marL="1371600" lvl="3" indent="0">
              <a:buNone/>
            </a:pPr>
            <a:endParaRPr lang="en-US" sz="11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0086" y="6025402"/>
            <a:ext cx="2251115" cy="32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66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Sorting/Filtering in Angular JS vs Angular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AngularJS , Sorting &amp; Filtering are done by a directive OrderBy &amp; sort By .</a:t>
            </a:r>
          </a:p>
          <a:p>
            <a:r>
              <a:rPr lang="en-US" dirty="0" smtClean="0"/>
              <a:t>But In Angular ,There is no Order by or Sort By functionality in Angular2. </a:t>
            </a:r>
          </a:p>
          <a:p>
            <a:r>
              <a:rPr lang="en-US" dirty="0" smtClean="0"/>
              <a:t>This was because of the performance implications by having these as directives in the templates . </a:t>
            </a:r>
          </a:p>
          <a:p>
            <a:r>
              <a:rPr lang="en-US" dirty="0" smtClean="0"/>
              <a:t>In angular ,these are handled at the component level, so that all logic resides only in the respective components.</a:t>
            </a:r>
          </a:p>
          <a:p>
            <a:endParaRPr lang="en-US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Copyright © 2017 Accenture. All rights reserved.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780" y="6201571"/>
            <a:ext cx="2251115" cy="32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45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2078"/>
          </a:xfrm>
        </p:spPr>
        <p:txBody>
          <a:bodyPr/>
          <a:lstStyle/>
          <a:p>
            <a:r>
              <a:rPr lang="en-US" dirty="0" smtClean="0"/>
              <a:t>Primitive Types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var a = 3 </a:t>
            </a:r>
          </a:p>
          <a:p>
            <a:pPr marL="0" indent="0">
              <a:buNone/>
            </a:pPr>
            <a:r>
              <a:rPr lang="en-US" dirty="0" smtClean="0"/>
              <a:t>var b = 3</a:t>
            </a:r>
          </a:p>
          <a:p>
            <a:pPr marL="0" indent="0">
              <a:buNone/>
            </a:pPr>
            <a:r>
              <a:rPr lang="en-US" dirty="0" smtClean="0"/>
              <a:t>a</a:t>
            </a:r>
            <a:r>
              <a:rPr lang="en-US" dirty="0"/>
              <a:t>===b true</a:t>
            </a:r>
          </a:p>
          <a:p>
            <a:pPr marL="0" indent="0">
              <a:buNone/>
            </a:pPr>
            <a:r>
              <a:rPr lang="en-US" dirty="0"/>
              <a:t>var c = a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set c = 3  </a:t>
            </a:r>
          </a:p>
          <a:p>
            <a:pPr marL="0" indent="0">
              <a:buNone/>
            </a:pPr>
            <a:r>
              <a:rPr lang="en-US" dirty="0" smtClean="0"/>
              <a:t>a===c true</a:t>
            </a:r>
          </a:p>
          <a:p>
            <a:pPr marL="0" indent="0">
              <a:buNone/>
            </a:pPr>
            <a:r>
              <a:rPr lang="en-US" dirty="0" smtClean="0"/>
              <a:t>set a = 4 </a:t>
            </a:r>
          </a:p>
          <a:p>
            <a:pPr marL="0" indent="0">
              <a:buNone/>
            </a:pPr>
            <a:r>
              <a:rPr lang="en-US" dirty="0" smtClean="0"/>
              <a:t>and</a:t>
            </a:r>
          </a:p>
          <a:p>
            <a:pPr marL="0" indent="0">
              <a:buNone/>
            </a:pPr>
            <a:r>
              <a:rPr lang="en-US" dirty="0" smtClean="0"/>
              <a:t>a===c false</a:t>
            </a:r>
            <a:endParaRPr lang="en-US" dirty="0"/>
          </a:p>
          <a:p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Primitive </a:t>
            </a:r>
            <a:r>
              <a:rPr lang="en-US" dirty="0"/>
              <a:t>types </a:t>
            </a:r>
            <a:r>
              <a:rPr lang="en-US" dirty="0" smtClean="0"/>
              <a:t>- </a:t>
            </a:r>
            <a:r>
              <a:rPr lang="en-US" dirty="0"/>
              <a:t>where variables and data are stored in same </a:t>
            </a:r>
            <a:r>
              <a:rPr lang="en-US" dirty="0" smtClean="0"/>
              <a:t>memory.</a:t>
            </a:r>
          </a:p>
          <a:p>
            <a:r>
              <a:rPr lang="en-US" dirty="0" smtClean="0"/>
              <a:t>Primitives just compare values.</a:t>
            </a:r>
            <a:endParaRPr lang="en-US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Copyright © 2017 Accenture. All rights reserved.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780" y="6201571"/>
            <a:ext cx="2251115" cy="324092"/>
          </a:xfrm>
          <a:prstGeom prst="rect">
            <a:avLst/>
          </a:prstGeom>
        </p:spPr>
      </p:pic>
      <p:sp>
        <p:nvSpPr>
          <p:cNvPr id="8" name="Content Placeholder 1"/>
          <p:cNvSpPr txBox="1">
            <a:spLocks/>
          </p:cNvSpPr>
          <p:nvPr/>
        </p:nvSpPr>
        <p:spPr>
          <a:xfrm>
            <a:off x="3304673" y="1296590"/>
            <a:ext cx="3098187" cy="435133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a3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b3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c3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a4                                 </a:t>
            </a:r>
          </a:p>
          <a:p>
            <a:pPr marL="0" indent="0">
              <a:buNone/>
            </a:pPr>
            <a:r>
              <a:rPr lang="en-US" dirty="0"/>
              <a:t>b</a:t>
            </a:r>
            <a:r>
              <a:rPr lang="en-US" dirty="0" smtClean="0"/>
              <a:t>3</a:t>
            </a:r>
          </a:p>
          <a:p>
            <a:pPr marL="0" indent="0">
              <a:buNone/>
            </a:pPr>
            <a:r>
              <a:rPr lang="en-US" dirty="0" smtClean="0"/>
              <a:t>c3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4692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2078"/>
          </a:xfrm>
        </p:spPr>
        <p:txBody>
          <a:bodyPr/>
          <a:lstStyle/>
          <a:p>
            <a:r>
              <a:rPr lang="en-US" dirty="0" smtClean="0"/>
              <a:t>Object Identity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200" y="1561108"/>
            <a:ext cx="5181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var a = {} </a:t>
            </a:r>
          </a:p>
          <a:p>
            <a:pPr marL="0" indent="0">
              <a:buNone/>
            </a:pPr>
            <a:r>
              <a:rPr lang="en-US" dirty="0" smtClean="0"/>
              <a:t>var b = {}</a:t>
            </a:r>
          </a:p>
          <a:p>
            <a:pPr marL="0" indent="0">
              <a:buNone/>
            </a:pPr>
            <a:r>
              <a:rPr lang="en-US" dirty="0" smtClean="0"/>
              <a:t>a</a:t>
            </a:r>
            <a:r>
              <a:rPr lang="en-US" dirty="0"/>
              <a:t>===b </a:t>
            </a:r>
            <a:r>
              <a:rPr lang="en-US" dirty="0" smtClean="0"/>
              <a:t>false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var c = a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a===c true</a:t>
            </a:r>
          </a:p>
          <a:p>
            <a:pPr marL="0" indent="0">
              <a:buNone/>
            </a:pPr>
            <a:r>
              <a:rPr lang="en-US" dirty="0" smtClean="0"/>
              <a:t>a.var1 =3 </a:t>
            </a:r>
          </a:p>
          <a:p>
            <a:pPr marL="0" indent="0">
              <a:buNone/>
            </a:pPr>
            <a:r>
              <a:rPr lang="en-US" dirty="0" smtClean="0"/>
              <a:t>a===c true</a:t>
            </a:r>
            <a:endParaRPr lang="en-US" dirty="0"/>
          </a:p>
          <a:p>
            <a:pPr marL="0" indent="0">
              <a:buNone/>
            </a:pPr>
            <a:r>
              <a:rPr lang="en-US" sz="1400" dirty="0" smtClean="0"/>
              <a:t>Don’t change ‘a’</a:t>
            </a:r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= </a:t>
            </a:r>
            <a:r>
              <a:rPr lang="en-US" dirty="0" smtClean="0"/>
              <a:t>{};</a:t>
            </a:r>
          </a:p>
          <a:p>
            <a:pPr marL="0" indent="0">
              <a:buNone/>
            </a:pPr>
            <a:r>
              <a:rPr lang="en-US" dirty="0" smtClean="0"/>
              <a:t>a === c false</a:t>
            </a:r>
            <a:endParaRPr lang="en-US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Identity - </a:t>
            </a:r>
            <a:r>
              <a:rPr lang="en-US" dirty="0"/>
              <a:t>where variables and data are stored in </a:t>
            </a:r>
            <a:r>
              <a:rPr lang="en-US" dirty="0" smtClean="0"/>
              <a:t>different memory.</a:t>
            </a:r>
          </a:p>
          <a:p>
            <a:r>
              <a:rPr lang="en-US" dirty="0" smtClean="0"/>
              <a:t>Pointers to data, point to empty object.</a:t>
            </a:r>
          </a:p>
          <a:p>
            <a:r>
              <a:rPr lang="en-US" dirty="0" smtClean="0"/>
              <a:t>Objects can be changed by mutation like a.var1=3</a:t>
            </a:r>
          </a:p>
          <a:p>
            <a:r>
              <a:rPr lang="en-US" dirty="0" smtClean="0"/>
              <a:t>Javascript doesn’t care about comparison for objects.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Copyright © 2017 Accenture. All rights reserved.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780" y="6201571"/>
            <a:ext cx="2251115" cy="324092"/>
          </a:xfrm>
          <a:prstGeom prst="rect">
            <a:avLst/>
          </a:prstGeom>
        </p:spPr>
      </p:pic>
      <p:sp>
        <p:nvSpPr>
          <p:cNvPr id="8" name="Content Placeholder 1"/>
          <p:cNvSpPr txBox="1">
            <a:spLocks/>
          </p:cNvSpPr>
          <p:nvPr/>
        </p:nvSpPr>
        <p:spPr>
          <a:xfrm>
            <a:off x="3304673" y="1296590"/>
            <a:ext cx="3098187" cy="490498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/>
              <a:t>Scenario 1: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         {}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</a:t>
            </a:r>
            <a:r>
              <a:rPr lang="en-US" dirty="0" smtClean="0"/>
              <a:t>         {}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/>
              <a:t> Scenario 2: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           {var1:3}                     </a:t>
            </a:r>
          </a:p>
          <a:p>
            <a:pPr marL="0" indent="0">
              <a:buNone/>
            </a:pPr>
            <a:r>
              <a:rPr lang="en-US" dirty="0" smtClean="0"/>
              <a:t>b-{}</a:t>
            </a:r>
          </a:p>
          <a:p>
            <a:pPr marL="0" indent="0">
              <a:buNone/>
            </a:pPr>
            <a:r>
              <a:rPr lang="en-US" dirty="0" smtClean="0"/>
              <a:t>c</a:t>
            </a:r>
          </a:p>
          <a:p>
            <a:pPr marL="0" indent="0">
              <a:buNone/>
            </a:pPr>
            <a:r>
              <a:rPr lang="en-US" b="1" dirty="0" smtClean="0"/>
              <a:t>Scenario 3:</a:t>
            </a:r>
          </a:p>
          <a:p>
            <a:pPr marL="0" indent="0">
              <a:buNone/>
            </a:pPr>
            <a:r>
              <a:rPr lang="en-US" dirty="0" smtClean="0"/>
              <a:t>        {}</a:t>
            </a:r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     {}  </a:t>
            </a:r>
          </a:p>
          <a:p>
            <a:pPr marL="0" indent="0">
              <a:buNone/>
            </a:pPr>
            <a:r>
              <a:rPr lang="en-US" dirty="0" smtClean="0"/>
              <a:t>b     {}</a:t>
            </a:r>
          </a:p>
          <a:p>
            <a:pPr marL="0" indent="0">
              <a:buNone/>
            </a:pPr>
            <a:r>
              <a:rPr lang="en-US" dirty="0"/>
              <a:t>c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465091" y="1804733"/>
            <a:ext cx="733926" cy="12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525251" y="2165676"/>
            <a:ext cx="733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525251" y="1851385"/>
            <a:ext cx="641680" cy="69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525251" y="3287091"/>
            <a:ext cx="743954" cy="714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525251" y="4692316"/>
            <a:ext cx="366963" cy="300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525251" y="5426242"/>
            <a:ext cx="306803" cy="24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525251" y="5137484"/>
            <a:ext cx="366963" cy="649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525251" y="3287091"/>
            <a:ext cx="733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916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5181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Lets take example of two arrays 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[{name: ‘Dave’},{name: ’John’}]</a:t>
            </a:r>
          </a:p>
          <a:p>
            <a:r>
              <a:rPr lang="en-US" dirty="0" smtClean="0"/>
              <a:t>Lets say we delete the user ‘john’ , angular wants us to display new set of data through change detection. We can check for length and compare.</a:t>
            </a:r>
          </a:p>
          <a:p>
            <a:r>
              <a:rPr lang="en-US" dirty="0" smtClean="0"/>
              <a:t>But assume we added more items and properties with new users.</a:t>
            </a:r>
          </a:p>
          <a:p>
            <a:r>
              <a:rPr lang="en-US" dirty="0" smtClean="0"/>
              <a:t>Algorithm to compare these items to see if any property got changed will take long time and this is mutability.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Mutability affects change detection.</a:t>
            </a:r>
          </a:p>
          <a:p>
            <a:r>
              <a:rPr lang="en-US" dirty="0" smtClean="0"/>
              <a:t>Things like objects can change with ordering and filtering.</a:t>
            </a:r>
          </a:p>
          <a:p>
            <a:r>
              <a:rPr lang="en-US" dirty="0" smtClean="0"/>
              <a:t>All </a:t>
            </a:r>
            <a:r>
              <a:rPr lang="en-US" dirty="0"/>
              <a:t>the principles we discussed      </a:t>
            </a:r>
            <a:r>
              <a:rPr lang="en-US" dirty="0" smtClean="0"/>
              <a:t>   </a:t>
            </a:r>
            <a:r>
              <a:rPr lang="en-US" dirty="0"/>
              <a:t>for objects will still hold good for arrays/lists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Objects and arrays in javascript are mutable , they can change anytime without changing their identity.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Copyright © 2017 Accenture. All rights reserved.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780" y="6201571"/>
            <a:ext cx="2251115" cy="32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46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Identity, Mutability &amp; pipes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11097126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Lets take example of two arrays and use sorting pipe  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[{name: ‘John’},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pipe   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[{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name:’Dave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’},{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name:’John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’}]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-&gt; after sorting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{name: ’Dave’}]                      </a:t>
            </a:r>
          </a:p>
          <a:p>
            <a:r>
              <a:rPr lang="en-US" dirty="0" smtClean="0"/>
              <a:t>If we change source data for e.g. ‘Dave’ to ‘Ralph'. Now data is incorrect or out of order.</a:t>
            </a:r>
          </a:p>
          <a:p>
            <a:r>
              <a:rPr lang="en-US" dirty="0"/>
              <a:t>To </a:t>
            </a:r>
            <a:r>
              <a:rPr lang="en-US" dirty="0" smtClean="0"/>
              <a:t>sort/to update data, angular </a:t>
            </a:r>
            <a:r>
              <a:rPr lang="en-US" dirty="0"/>
              <a:t>needs to know change </a:t>
            </a:r>
            <a:r>
              <a:rPr lang="en-US" dirty="0" smtClean="0"/>
              <a:t>detection, To </a:t>
            </a:r>
            <a:r>
              <a:rPr lang="en-US" dirty="0"/>
              <a:t>tell there is change it has to go through each property and identify the </a:t>
            </a:r>
            <a:r>
              <a:rPr lang="en-US" dirty="0" smtClean="0"/>
              <a:t>change ,this </a:t>
            </a:r>
            <a:r>
              <a:rPr lang="en-US" dirty="0"/>
              <a:t>is expensive </a:t>
            </a:r>
            <a:r>
              <a:rPr lang="en-US" dirty="0" smtClean="0"/>
              <a:t>operation.</a:t>
            </a:r>
          </a:p>
          <a:p>
            <a:r>
              <a:rPr lang="en-US" dirty="0"/>
              <a:t>By default angular only runs a pipe when identity of source data is changed , this is the reason why we saw pipes used </a:t>
            </a:r>
            <a:r>
              <a:rPr lang="en-US" dirty="0" smtClean="0"/>
              <a:t>for primitive </a:t>
            </a:r>
            <a:r>
              <a:rPr lang="en-US" dirty="0"/>
              <a:t>data types, comparing identity is quick and takes less </a:t>
            </a:r>
            <a:r>
              <a:rPr lang="en-US" dirty="0" smtClean="0"/>
              <a:t>CPU cycles</a:t>
            </a:r>
            <a:r>
              <a:rPr lang="en-US" dirty="0"/>
              <a:t>.</a:t>
            </a:r>
          </a:p>
          <a:p>
            <a:r>
              <a:rPr lang="en-US" dirty="0"/>
              <a:t>Whereas for filtering and sorting, source data </a:t>
            </a:r>
            <a:r>
              <a:rPr lang="en-US" dirty="0" smtClean="0"/>
              <a:t>are </a:t>
            </a:r>
            <a:r>
              <a:rPr lang="en-US" dirty="0"/>
              <a:t>objects and  identity </a:t>
            </a:r>
            <a:r>
              <a:rPr lang="en-US" dirty="0" smtClean="0"/>
              <a:t> will </a:t>
            </a:r>
            <a:r>
              <a:rPr lang="en-US" dirty="0"/>
              <a:t>not </a:t>
            </a:r>
            <a:r>
              <a:rPr lang="en-US" dirty="0" smtClean="0"/>
              <a:t>get changed , so </a:t>
            </a:r>
            <a:r>
              <a:rPr lang="en-US" dirty="0"/>
              <a:t>pipes are not </a:t>
            </a:r>
            <a:r>
              <a:rPr lang="en-US" dirty="0" smtClean="0"/>
              <a:t>rerun and </a:t>
            </a:r>
            <a:r>
              <a:rPr lang="en-US" dirty="0"/>
              <a:t>display </a:t>
            </a:r>
            <a:r>
              <a:rPr lang="en-US" dirty="0" smtClean="0"/>
              <a:t> will not get </a:t>
            </a:r>
            <a:r>
              <a:rPr lang="en-US" dirty="0"/>
              <a:t>updated.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Copyright © 2017 Accenture. All rights reserved.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780" y="6201571"/>
            <a:ext cx="2251115" cy="32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44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Impure Pipes </a:t>
            </a:r>
            <a:r>
              <a:rPr lang="en-US" dirty="0" smtClean="0"/>
              <a:t>in angular 1 using filters, these runs on every change detection cycle for e.g.: mouse over, key down etc. events and sort/filter data ,this is also an expensive </a:t>
            </a:r>
            <a:r>
              <a:rPr lang="en-US" dirty="0" err="1" smtClean="0"/>
              <a:t>operation.Results</a:t>
            </a:r>
            <a:r>
              <a:rPr lang="en-US" dirty="0" smtClean="0"/>
              <a:t> have to be re rendered to DOM.This is the reason angular 1 filters had more of performance issues.</a:t>
            </a:r>
            <a:endParaRPr lang="en-US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171278" y="6571853"/>
            <a:ext cx="5714999" cy="14604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Copyright © 2017 Accenture. All rights reserved.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780" y="6201571"/>
            <a:ext cx="2251115" cy="32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6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Using </a:t>
            </a:r>
            <a:r>
              <a:rPr lang="en-US" dirty="0" smtClean="0"/>
              <a:t>Filtering &amp;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Pipes are no longed recommend for sorting &amp; filtering of data.</a:t>
            </a:r>
          </a:p>
          <a:p>
            <a:r>
              <a:rPr lang="en-US" dirty="0" smtClean="0"/>
              <a:t>Filter/sort the data in component that displays the data, that way you can update the filter/sorting list only  whenever source data changes.</a:t>
            </a:r>
          </a:p>
          <a:p>
            <a:r>
              <a:rPr lang="en-US" dirty="0" smtClean="0"/>
              <a:t>More Efficient.</a:t>
            </a:r>
          </a:p>
          <a:p>
            <a:r>
              <a:rPr lang="en-US" dirty="0"/>
              <a:t>Lab Session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171278" y="6571853"/>
            <a:ext cx="5714999" cy="14604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Copyright © 2017 Accenture. All rights reserved.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780" y="6201571"/>
            <a:ext cx="2251115" cy="32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7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249"/>
          </a:xfrm>
        </p:spPr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8371"/>
            <a:ext cx="10515600" cy="4832008"/>
          </a:xfrm>
        </p:spPr>
        <p:txBody>
          <a:bodyPr/>
          <a:lstStyle/>
          <a:p>
            <a:r>
              <a:rPr lang="en-US" dirty="0" smtClean="0"/>
              <a:t>Official :  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angular.io/docs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www.pluralsight.com/paths/angular</a:t>
            </a:r>
            <a:r>
              <a:rPr lang="en-US" dirty="0" smtClean="0"/>
              <a:t> </a:t>
            </a:r>
          </a:p>
          <a:p>
            <a:r>
              <a:rPr lang="en-US" dirty="0" smtClean="0"/>
              <a:t>YouTube </a:t>
            </a:r>
            <a:r>
              <a:rPr lang="en-US" dirty="0"/>
              <a:t>channel </a:t>
            </a:r>
            <a:r>
              <a:rPr lang="en-US" dirty="0" smtClean="0"/>
              <a:t>: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www.youtube.com/watch?v=KhzGSHNhnbI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://www.edureka.co/blog/angular-tutorial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171278" y="6571853"/>
            <a:ext cx="5714999" cy="14604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Copyright © 2017 Accenture.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780" y="6205765"/>
            <a:ext cx="2251115" cy="32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36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4176</TotalTime>
  <Words>973</Words>
  <Application>Microsoft Office PowerPoint</Application>
  <PresentationFormat>Widescreen</PresentationFormat>
  <Paragraphs>116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Graphik</vt:lpstr>
      <vt:lpstr>Office Theme</vt:lpstr>
      <vt:lpstr>PowerPoint Presentation</vt:lpstr>
      <vt:lpstr>Sorting/Filtering in Angular JS vs Angular</vt:lpstr>
      <vt:lpstr>Primitive Types</vt:lpstr>
      <vt:lpstr>Object Identity</vt:lpstr>
      <vt:lpstr>Mutability</vt:lpstr>
      <vt:lpstr>Identity, Mutability &amp; pipes</vt:lpstr>
      <vt:lpstr>Other Options </vt:lpstr>
      <vt:lpstr>DEMO – Using Filtering &amp; Sorting</vt:lpstr>
      <vt:lpstr>Links</vt:lpstr>
    </vt:vector>
  </TitlesOfParts>
  <Company>Windows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vipul choudhary</dc:creator>
  <cp:lastModifiedBy>chaitu t</cp:lastModifiedBy>
  <cp:revision>154</cp:revision>
  <dcterms:created xsi:type="dcterms:W3CDTF">2017-12-09T16:57:00Z</dcterms:created>
  <dcterms:modified xsi:type="dcterms:W3CDTF">2018-02-01T06:23:50Z</dcterms:modified>
</cp:coreProperties>
</file>